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ink/inkAction3.xml" ContentType="application/vnd.ms-office.inkAction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ink/inkAction4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ink/inkAction5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ink/inkAction6.xml" ContentType="application/vnd.ms-office.inkAction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7.xml" ContentType="application/vnd.ms-office.inkAction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ink/inkAction8.xml" ContentType="application/vnd.ms-office.inkAction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Action9.xml" ContentType="application/vnd.ms-office.inkAction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ink/inkAction10.xml" ContentType="application/vnd.ms-office.inkAction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ink/inkAction11.xml" ContentType="application/vnd.ms-office.inkAction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12.xml" ContentType="application/vnd.ms-office.inkAction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Action13.xml" ContentType="application/vnd.ms-office.inkAction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Action14.xml" ContentType="application/vnd.ms-office.inkAction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ink/inkAction15.xml" ContentType="application/vnd.ms-office.inkAction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Action16.xml" ContentType="application/vnd.ms-office.inkAction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Action17.xml" ContentType="application/vnd.ms-office.inkAction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Action18.xml" ContentType="application/vnd.ms-office.inkAction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Action19.xml" ContentType="application/vnd.ms-office.inkAction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Action20.xml" ContentType="application/vnd.ms-office.inkAction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Action21.xml" ContentType="application/vnd.ms-office.inkAction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Action22.xml" ContentType="application/vnd.ms-office.inkAction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ink/inkAction23.xml" ContentType="application/vnd.ms-office.inkAction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Action24.xml" ContentType="application/vnd.ms-office.inkAction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ink/inkAction25.xml" ContentType="application/vnd.ms-office.inkAction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ink/inkAction26.xml" ContentType="application/vnd.ms-office.inkAction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Action27.xml" ContentType="application/vnd.ms-office.inkAction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ink/inkAction28.xml" ContentType="application/vnd.ms-office.inkAction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Action29.xml" ContentType="application/vnd.ms-office.inkAction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Action30.xml" ContentType="application/vnd.ms-office.inkAction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Action31.xml" ContentType="application/vnd.ms-office.inkAction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ink/inkAction32.xml" ContentType="application/vnd.ms-office.inkAction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Action33.xml" ContentType="application/vnd.ms-office.inkAction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ink/inkAction34.xml" ContentType="application/vnd.ms-office.inkAction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Action35.xml" ContentType="application/vnd.ms-office.inkAction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Action36.xml" ContentType="application/vnd.ms-office.inkAction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ink/inkAction37.xml" ContentType="application/vnd.ms-office.inkAction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346" r:id="rId2"/>
    <p:sldId id="281" r:id="rId3"/>
    <p:sldId id="324" r:id="rId4"/>
    <p:sldId id="384" r:id="rId5"/>
    <p:sldId id="387" r:id="rId6"/>
    <p:sldId id="393" r:id="rId7"/>
    <p:sldId id="403" r:id="rId8"/>
    <p:sldId id="396" r:id="rId9"/>
    <p:sldId id="394" r:id="rId10"/>
    <p:sldId id="397" r:id="rId11"/>
    <p:sldId id="429" r:id="rId12"/>
    <p:sldId id="395" r:id="rId13"/>
    <p:sldId id="398" r:id="rId14"/>
    <p:sldId id="399" r:id="rId15"/>
    <p:sldId id="400" r:id="rId16"/>
    <p:sldId id="388" r:id="rId17"/>
    <p:sldId id="404" r:id="rId18"/>
    <p:sldId id="405" r:id="rId19"/>
    <p:sldId id="407" r:id="rId20"/>
    <p:sldId id="408" r:id="rId21"/>
    <p:sldId id="417" r:id="rId22"/>
    <p:sldId id="420" r:id="rId23"/>
    <p:sldId id="421" r:id="rId24"/>
    <p:sldId id="423" r:id="rId25"/>
    <p:sldId id="422" r:id="rId26"/>
    <p:sldId id="426" r:id="rId27"/>
    <p:sldId id="427" r:id="rId28"/>
    <p:sldId id="424" r:id="rId29"/>
    <p:sldId id="430" r:id="rId30"/>
    <p:sldId id="428" r:id="rId31"/>
    <p:sldId id="431" r:id="rId32"/>
    <p:sldId id="432" r:id="rId33"/>
    <p:sldId id="412" r:id="rId34"/>
    <p:sldId id="413" r:id="rId35"/>
    <p:sldId id="414" r:id="rId36"/>
    <p:sldId id="442" r:id="rId37"/>
    <p:sldId id="437" r:id="rId38"/>
    <p:sldId id="433" r:id="rId39"/>
    <p:sldId id="434" r:id="rId40"/>
    <p:sldId id="435" r:id="rId41"/>
    <p:sldId id="436" r:id="rId42"/>
    <p:sldId id="438" r:id="rId43"/>
    <p:sldId id="439" r:id="rId44"/>
    <p:sldId id="440" r:id="rId45"/>
    <p:sldId id="441" r:id="rId46"/>
    <p:sldId id="392" r:id="rId47"/>
    <p:sldId id="409" r:id="rId48"/>
    <p:sldId id="443" r:id="rId49"/>
    <p:sldId id="444" r:id="rId50"/>
    <p:sldId id="293" r:id="rId51"/>
    <p:sldId id="274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ith Pheasey" initials="K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1" autoAdjust="0"/>
    <p:restoredTop sz="94660"/>
  </p:normalViewPr>
  <p:slideViewPr>
    <p:cSldViewPr snapToGrid="0">
      <p:cViewPr varScale="1">
        <p:scale>
          <a:sx n="50" d="100"/>
          <a:sy n="50" d="100"/>
        </p:scale>
        <p:origin x="1185" y="4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26:28.74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0405">
    <iact:property name="dataType"/>
    <iact:actionData xml:id="d0">
      <inkml:trace xmlns:inkml="http://www.w3.org/2003/InkML" xml:id="stk0" contextRef="#ctx0" brushRef="#br0">5141 114 128 0,'16'0'52'32,"-16"0"-24"-32</inkml:trace>
    </iact:actionData>
  </iact:action>
  <iact:action type="add" startTime="20515">
    <iact:property name="dataType"/>
    <iact:actionData xml:id="d1">
      <inkml:trace xmlns:inkml="http://www.w3.org/2003/InkML" xml:id="stk1" contextRef="#ctx0" brushRef="#br0">5277 226 224 0,'-4'16'96'29,"-16"-12"-48"-29,4 -4 -32 0,4 0 32 0,-8 0 -40 16,-4 -8 0 -16,-8 -12 16 16,0 -4 24 -16,-8 8 20 15,-4 4 8 -15,4 4 -8 16,0 4 0 -16,4 4 16 16,0 4 4 -16,0 -4 -44 15,0 4 -16 -15,-12 -8 -20 16,4 0 -8 -16,-4 0 12 0,-4 0 -8 15,0 -4 8 -15,8 8 -16 0,-4 16 0 16,-4 -8 4 -16,4 0 8 16,0 0 20 -16,4 4 16 15,0 -8 -8 -15,-4 0 0 16,-4 -8 -4 -16,0 -4 0 16,-4 -4 -16 -16,4 4 -4 15,0 0 4 -15,0 4 0 16,0 4 0 -16,4 4 0 15,4 -4 -8 -15,0 0 4 16,0 8 0 -16,-8 -12 12 16,0 0 -12 -16,-4 0 -8 15,4 0 -12 -15,0 0 -4 16,0 4 8 -16,0 0 8 16,0 12 0 -16,4 0 -4 15,0 4 12 -15,0 -4 8 16,4 4 -8 -16,-16 -4 0 0,4 -4 -4 15,4 -4 -8 -15,-4 0 4 16,0 0 -4 -16,4 0 0 16,-12 -4 8 -16,4 4 -4 15,4 0 -4 -15,-4 0 12 16,8 0 0 -16,0 -4 -16 16,-4 0 4 -16,4 0 8 15,0 0 12 -15,0 -4 8 16,4 4 12 -16,4 0 -12 15,0 0 -8 -15,-4 0 0 16,4 0 -4 -16,0 4 0 16,4 4 0 -16,0 -8 -28 0,0 0 -8 15,-4 0 24 -15,4 0 24 16,0 -8 12 -16,4 -4 16 16,0 8 -4 -16,4 -4 8 15,4 0 -8 -15,4 0 8 16,0 0 -24 -16,4 4 -4 15,-4 0 -16 -15,8 4 -12 16,0 -8 0 -16,0 8 -4 16,0 12 0 -16,-4 -12 0 15,0 8 0 -15,-4 -4 8 16,0 0 -4 -16,0 -8 -4 16,-4 0 -8 -16,0 0 4 15,0 0 4 -15,-4 -8 0 16,-8 0 0 -16,0 4 8 15,4 8 -4 -15,0 -8 -4 16,-4 4 -8 -16,0 8 4 0,4 0 4 16,0 0 0 -16,-4 0 0 15,-4 4 0 -15,4 0 8 16,0 0 4 -16,0 -8 -4 16,0 0 4 -16,4 0 -16 15,0 -8 0 -15,-4 -4 12 16,8 0 12 -16,4 0 16 15,4 4 20 -15,-4 4 -16 16,4 0 0 -16,0 0 -24 16,0 4 -12 -16,-4 0 0 15,0 0 -4 -15,0 -8 0 0,0 8 8 16,0 0 -4 -16,4 -4 -4 16,4 0 4 -16,4 4 4 15,4 -4 -12 -15,0 4 0 0,16 32 -76 16,8 8 -404 15,16 8 -192 -31,36 -40 168 0</inkml:trace>
    </iact:actionData>
  </iact:action>
  <iact:action type="add" startTime="23290">
    <iact:property name="dataType"/>
    <iact:actionData xml:id="d2">
      <inkml:trace xmlns:inkml="http://www.w3.org/2003/InkML" xml:id="stk2" contextRef="#ctx0" brushRef="#br0">5705 258 608 0,'8'-4'228'16,"-8"4"-120"-16,8 0 -196 0,-4 0 12 0,4 0 -80 15,0 0 -20 -15,0 0 76 0,4 0 44 0,0 -8 128 16,4 8 52 -16,-4 0 36 0,8 0 20 16,-4 0 -52 -1,0 0 -28 -15,0 4 -40 16,0 -4 -20 -16,0 4 -20 15,4 0 12 -15,0 0 8 16,0 0 -12 -16,4 4 4 0,8 -4 4 31,4 0 20 -31,4 0 -24 0,0 0 0 16,4 0 -16 -16,4 8 -4 16,8 4 -4 -16,-4 8 4 15,0 -4 -16 -15,0 0 0 16,-4 0 4 -16,4 -8 0 15,4 -4 0 -15,-4 -4 0 16,-4 0 16 -16,4 -4 8 16,0 0 8 -16,-4 0 8 0,8 0 -20 15,-4 0 -12 -15,-4 -4 20 16,-4 -4 12 -16,0 0 -4 16,-4 -4 8 -16,-4 -4 -16 15,4 4 -8 -15,4 0 0 16,-4 0 4 -16,0 0 -4 15,0 -4 0 -15,4 8 -12 16,0 0 -8 -16,4 4 -8 30,4 0 -4 -30,0 0 -4 15,-4 4 0 -15,4 0 0 16,8 -4 12 -16,0 0 8 16,0 0 8 -16,0 0 4 15,0 4 0 -15,12 -4 0 16,-8 4 0 -16,4 0 -8 0,-4 0 -8 15,12 4 12 -15,0 -4 0 16,0 0 -4 -16,-4 4 -8 16,0 -4 12 -16,4 0 8 15,-4 0 -8 -15,0 -4 -8 32,8 4 8 -32,0 0 0 0,4 0 -24 0,-4 0 0 15,4 0 20 -15,-8 0 16 16,-4 0 -12 -16,8 -4 -8 15,0 -4 -12 -15,-4 4 4 16,0 0 4 -16,-4 0 8 16,0 0 -4 -16,-4 -4 8 15,-4 4 -8 -15,-4 0 -4 16,0 -4 4 -16,8 4 4 16,-4 0 -12 -16,0 0 0 0,0 8 4 31,-4 -8 0 -31,0 4 -12 0,8 8 8 0,-4 0 -4 15,0 0 0 -15,16 4 16 16,4 0 4 -16,-4 0 -4 16,-4 -4 -8 -16,-4 0 4 15,4 -4 -4 -15,-8 0 0 16,-4 -4 8 -16,0 0 -12 16,16 0 0 -16,-4 -4 4 15,0 4 0 -15,0 0 0 0,8 -4 0 31,-8 4 8 -31,-4 -4 4 0,-4 -4 -16 0,20 4 4 16,-8 -8 8 -16,0 4 4 16,-4 4 -16 -16,8 0 4 15,0 4 0 -15,-8 0 8 16,16 4 -12 -16,-8 0 0 16,0 0 4 -16,-8 -4 0 15,-8 0 -12 -15,-4 0 8 16,4 -4 -4 -16,-12 -8 -8 15,-4 4 -8 -15,0 0 -4 16,-4 4 4 -16,16 -4 8 16,-4 4 -4 -16,0 -4 4 15,0 4 20 -15,-4 4 4 16,8 0 -20 -16,0 0 0 16,-4 0 -4 -16,4 0 -4 0,12 0 16 15,-4 0 8 -15,-4 -12 0 16,4 4 -4 -16,-8 0 4 15,4 4 -4 -15,-4 0 0 16,0 4 8 -16,0 0 -12 16,16 8 0 -16,-4 -4 12 15,0 0 4 -15,0 -12 -16 16,0 16 4 -16,-4 -12 0 16,0 0 8 -16,8 0 -12 15,4 0 -8 -15,4 0 24 16,-4 0 12 -16,-4 4 -12 0,0 0 0 15,0 4 -12 -15,-4 4 -4 16,12 0 -4 -16,-4 -4 0 16,0 0 16 -16,-4 -4 4 15,4 -4 -16 -15,-8 -4 -4 16,0 0 4 -16,12 0 0 16,-4 -8 4 -16,-4 8 8 15,0 4 -4 -15,0 0 8 16,0 4 -16 -16,0 8 0 15,-8 12 4 -15,16 -8 0 16,-8 -4 0 -16,-4 0 0 16,0 -4 0 -16,0 -4 0 15,0 -4 0 -15,-4 0 0 0,-8 0 0 19,0 -4 0 -19,12 -4 0 0,-4 0 8 0,-4 8 -12 15,0 0 0 -15,-4 0 4 16,0 4 0 -16,-4 4 0 15,0 -4 0 -15,-8 -4 -12 16,0 0 8 -16,12 -4 12 16,-12 -4 4 -16,0 4 -4 15,-4 -4 -8 -15,0 0 4 16,-4 4 -4 -16,0 4 -12 16,0 0 8 -16,-8 4 4 15,4 0 0 -15,-8 4 8 16,0 0 4 -16,0 0 -16 15,-4 4 -4 -15,-4 4 4 0,0 -4 8 32,-4 0 -8 -32,0 4 0 0,8 -4 -4 0,-4 8 -8 15,-4 0 -8 -15,12 12 -196 32,-8 4 -76 -32,8 0 -176 0</inkml:trace>
    </iact:actionData>
  </iact:action>
  <iact:action type="add" startTime="31892">
    <iact:property name="dataType"/>
    <iact:actionData xml:id="d3">
      <inkml:trace xmlns:inkml="http://www.w3.org/2003/InkML" xml:id="stk3" contextRef="#ctx0" brushRef="#br0">4405 3778 704 0,'0'-4'264'15,"-4"4"-144"-15,0 0 -88 0,0 -4 72 0,0 -4 -60 0,0 4 -16 16,0 0 -16 -16,0 -4 -12 0,0 4 4 0,0 4 48 16,4 -4 32 -16,0 -4 4 15,0 8 -4 -15,4 0 -28 0,4 0 -16 0,4 12 -4 0,4 -8 -4 16,0 8 8 0,4 -16 4 -1,0 -8 24 -15,0 12 4 16,0 -4 -12 -16,4 4 -4 15,8 0 -8 32,0 0 0 -47,0 0 -16 0,0 -8 -12 0,0 4 -8 0,4 0 -12 0,4 -4 4 16,4 4 4 -16,0 4 -12 20,0 0 0 -20,4 -4 12 15,0 4 4 -15,0 0 -4 16,4 -8 4 -16,-4 4 -16 15,0 0 0 -15,0 -8 12 16,8 8 12 -16,4 -4 0 0,0 4 0 31,0 -4 -12 -31,4 8 4 0,0 0 -16 0,4 0 -8 16,-4 0 8 -16,0 0 0 16,8 0 4 -16,4 0 8 15,0 -4 -4 -15,0 0 8 16,0 4 -16 -16,0 -8 -8 15,0 4 16 -15,0 0 4 16,8 4 0 -16,-4 -8 4 16,0 4 -16 -16,4 4 0 15,0 4 4 -15,-4 4 0 16,-4 -4 -20 -16,0 0 4 16,4 -8 16 -16,0 0 16 15,-4 -4 -12 -15,-4 0 -4 0,0 -4 0 16,0 -4 0 -16,0 4 0 15,-4 4 8 -15,4 -4 -4 32,0 8 8 -32,-4 4 -16 0,0 -8 0 0,0 8 -4 15,-4 0 -8 -15,4 0 0 16,-4 0 12 -16,0 -4 0 16,4 0 4 -16,4 -4 0 15,-4 0 8 -15,0 -4 -12 16,0 0 0 -16,8 20 4 15,-4 -4 8 -15,-4 0 -12 16,4 12 -8 -16,8 8 8 16,-4 -8 0 -16,0 0 4 15,-4 4 0 -15,0 -4 8 0,0 -4 4 32,0 -8 -16 -32,-4 0 -4 0,12 -4 20 0,0 0 12 15,16 0 -24 -15,-4 0 -4 16,8 8 8 -16,-12 0 12 15,-4 0 4 -15,12 -4 0 16,-8 4 -4 -16,0 -8 0 31,-4 0 -8 -31,4 4 4 0,-4 -4 -8 0,-4 0 8 16,4 0 -16 -16,8 0 0 16,8 0 4 -16,-8 4 8 15,4 8 -4 -15,-4 0 8 16,-4 -8 -16 -16,12 -4 0 15,-4 0 4 -15,-4 -4 8 0,4 -4 -4 16,-8 4 -4 -16,-4 -8 4 16,12 -4 -4 -16,-4 -4 -12 15,4 8 8 -15,-4 -4 4 16,4 4 0 -16,0 4 8 16,-4 -4 12 -16,12 12 -16 15,0 0 -12 -15,-8 -4 -8 16,4 -4 12 -16,-4 4 8 15,-8 0 8 -15,0 -12 4 16,4 8 0 -16,4 8 0 16,-4 0 0 -16,0 8 -20 0,4 8 4 15,16 -8 0 -15,-8 0 8 16,0 8 -4 -16,-4 -8 8 31,-4 0 -16 -31,-4 -8 0 0,-8 -8 4 0,16 8 8 16,-4 -4 -4 -16,-4 0 -4 15,-4 4 4 -15,0 0 -4 16,0 8 -12 -16,8 0 8 16,0 0 4 -16,0 -8 0 15,-8 0 0 -15,-4 -4 0 16,0 0 0 -16,-8 -12 8 16,-20 4 -12 -16,36 -4 -8 15,-4 -4 16 -15,-4 -8 4 0,-4 12 0 16,4 0 -8 -16,-4 16 4 15,-4 -4 4 -15,12 -4 -12 16,-4 4 -8 -16,0 -4 16 16,0 0 4 -16,-4 8 -12 15,0 -8 4 -15,-4 0 0 16,0 -4 8 -16,12 0 -12 16,-4 4 0 -16,4 0 -4 15,-4 4 0 -15,8 8 8 16,-12 8 0 -16,0 -16 -12 15,8 -4 8 -15,-24 4 4 16,28 0 0 -16,-4 4 -12 16,0 0 8 -16,-4 0 4 15,0 0 0 -15,0 -8 0 16,4 4 0 -16,0 4 0 0,0 0 8 16,-8 0 -4 -16,0 4 -4 15,-4 4 -8 -15,-4 -8 -4 16,12 0 -4 -16,-8 0 12 15,-4 0 -8 -15,0 0 4 16,-4 16 8 -16,-4 -8 8 16,0 -8 -12 -16,-4 8 -8 15,0 -8 24 -15,-4 8 12 16,12 0 -32 -16,-8 -8 0 16,-8 4 0 -16,0 0 12 15,-4 8 0 -15,-4 -12 8 16,-4 0 -8 -16,-4 16 8 0,-4 -4 -8 15,-4 -12 -4 -15,4 0 4 32,-4 4 -4 -32,0 -4 -12 0,0 0 8 0,-4 8 4 31,0 -16 8 -31,-4 4 -4 0,4 -8 -4 0,-4 0 4 16,-4 4 -4 -16,-4 8 -64 0,0 -8 -472 15,-8 4 -172 -15</inkml:trace>
    </iact:actionData>
  </iact:action>
  <iact:action type="add" startTime="39989">
    <iact:property name="dataType"/>
    <iact:actionData xml:id="d4">
      <inkml:trace xmlns:inkml="http://www.w3.org/2003/InkML" xml:id="stk4" contextRef="#ctx0" brushRef="#br0">4321 7346 976 0,'24'16'360'0,"-24"-12"-192"0,0 -4 -204 0,0 0 56 0</inkml:trace>
    </iact:actionData>
  </iact:action>
  <iact:action type="add" startTime="40300">
    <iact:property name="dataType"/>
    <iact:actionData xml:id="d5">
      <inkml:trace xmlns:inkml="http://www.w3.org/2003/InkML" xml:id="stk5" contextRef="#ctx0" brushRef="#br0">4353 7354 1424 0,'4'-12'-52'0,"0"0"20"0,0 0 28 0,-4 -4 16 0,-4 4 48 0,0 0 28 0,-8 -8 24 0,0 4 12 0,-12 0 -20 0,4 0 -8 0,0 0 -28 0,-4 -4 0 0,-4 4 12 0,-4 -8 8 0,-12 -12 -20 0,-12 12 0 0,-12 0 -16 0,-24 12 8 0,-4 4 -16 0,-8 4 -4 0,0 24 -24 0,-8 0 -12 0,-8 -4 0 0,8 0 -4 0,-4 0 0 0,8 0 0 0,4 -4 24 0,12 0 24 0,4 0 -32 0,8 0 -8 0,12 -8 -8 0,16 8 0 0,12 -8 -12 0,12 4 0 0,8 0 -124 0,32 -4 -60 0,20 8 -500 0</inkml:trace>
    </iact:actionData>
  </iact:action>
  <iact:action type="add" startTime="40821">
    <iact:property name="dataType"/>
    <iact:actionData xml:id="d6">
      <inkml:trace xmlns:inkml="http://www.w3.org/2003/InkML" xml:id="stk6" contextRef="#ctx0" brushRef="#br0">15025 7042 1024 0,'40'-4'384'15,"-36"-12"-208"-15,-4 20 -152 0,0 -8 80 0,-4 0 -76 16,-8 -4 -12 -16,-8 -4 -4 16,-8 -4 0 -16,-12 4 -4 15,-8 0 -8 -15,-24 8 12 0,-4 4 8 16,-4 4 16 -16,0 0 20 15,-12 0 12 -15,-20 0 -28 16,-4 -8 -4 -16,0 -8 4 16,0 -4 4 -1,8 -4 -12 -15,12 4 0 0,-4 8 4 16,20 4 8 -16,8 4 -4 16,12 4 4 -16,12 8 -16 15,8 0 4 -15,8 8 -4 0,4 0 4 16,4 0 -8 -16,8 0 -4 15,0 0 -40 -15,4 -4 -16 32,12 0 -396 -32,12 -24 -232 47</inkml:trace>
    </iact:actionData>
  </iact:action>
  <iact:action type="add" startTime="40822">
    <iact:property name="dataType"/>
    <iact:actionData xml:id="d7">
      <inkml:trace xmlns:inkml="http://www.w3.org/2003/InkML" xml:id="stk7" contextRef="#ctx0" brushRef="#brinv">0 0 2048 0</inkml:trace>
    </iact:actionData>
  </iact:action>
  <iact:action type="add" startTime="40823">
    <iact:property name="dataType"/>
    <iact:actionData xml:id="d8">
      <inkml:trace xmlns:inkml="http://www.w3.org/2003/InkML" xml:id="stk8" contextRef="#ctx0" brushRef="#brinv">20146 7420 2048 0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39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45:27.377Z"/>
    </inkml:context>
    <inkml:brush xml:id="br0">
      <inkml:brushProperty name="width" value="0.12683" units="cm"/>
      <inkml:brushProperty name="height" value="0.126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3373">
    <iact:property name="dataType"/>
    <iact:actionData xml:id="d0">
      <inkml:trace xmlns:inkml="http://www.w3.org/2003/InkML" xml:id="stk0" contextRef="#ctx0" brushRef="#br0">1204 711 1136 0,'4'-12'428'16,"-4"20"-232"-16,0 -12 -204 0,0 4 116 0,-8 -12 -40 15,-12 -12 -16 -15,-8 4 0 16,-8 0 -32 -16,-16 0 -4 16,-12 8 8 -16,-8 -4 -12 0,4 8 0 15,-8 4 -12 -15,0 0 -4 0,0 0 -4 16,-8 4 0 -16,8 -8 16 15,8 4 4 -15,8 0 -4 16,12 0 -8 -16,8 4 -96 31,12 8 -36 -31,12 12 -224 0,4 12 -100 0,8 0 36 47</inkml:trace>
    </iact:actionData>
  </iact:action>
  <iact:action type="add" startTime="23842">
    <iact:property name="dataType"/>
    <iact:actionData xml:id="d1">
      <inkml:trace xmlns:inkml="http://www.w3.org/2003/InkML" xml:id="stk1" contextRef="#ctx0" brushRef="#br0">944 58 416 0,'-24'0'152'16,"24"4"-80"-16,-4 0 -84 0,16 4 464 0,0 0 -148 0,4 4 -108 15,8 8 -92 -15,8 4 -72 16,4 12 -8 -16,8 -8 16 0,4 0 20 16,4 4 12 -16,0 -4 8 15,8 4 0 -15,0 -4 0 16,-4 0 0 -16,-4 0 -36 16,-8 0 -16 -16,-4 -3 -16 15,-8 3 -12 -15,-12 20 -16 16,-12 8 -8 -16,-12 0 12 15,-12 12 12 -15,-20 0 4 16,-4 4 8 -16,-4 0 0 16,-8 -7 4 -16,4 -5 -8 15,-4 -8 -8 -15,4 -8 -24 0,0 -4 -16 16,8 8 -284 -16,4 0 -128 16,16 -12 -76 -16</inkml:trace>
    </iact:actionData>
  </iact:action>
  <iact:action type="add" startTime="34570">
    <iact:property name="dataType"/>
    <iact:actionData xml:id="d2">
      <inkml:trace xmlns:inkml="http://www.w3.org/2003/InkML" xml:id="stk2" contextRef="#ctx0" brushRef="#br0">22624 3372 288 0,'16'-12'120'15,"-12"8"-64"-15,4 -4 20 0,0 4 72 16,0 0 16 -16,0 4 20 0,0 0 -32 0,4 0 0 0,0 0 -52 15,0 0 -24 -15,4 -4 -40 16,4 0 -24 0,0 -4 -8 -16,12 -8 -4 15,8 0 0 -15,4 -4 0 16,0 0 8 -16,4 -12 40 16,0 -8 28 -1,0 8 4 -15,0 0 0 0,-4 8 -24 16,4 4 -16 -16,-4 8 -32 15,-4 0 -4 -15,0 16 -12 16,12 20 0 -16,-4 0 0 0,-4 16 -8 16,0 16 -8 -16,0 24 4 15,-4 12 4 -15,0 24 -4 16,-4 21 4 -16,-4 27 12 16,4 16 0 -16,-4 9 4 15,0 23 -12 -15,0 5 8 16,0 7 4 -16,0 12 8 15,-8 -11 -12 -15,-4 -9 -8 16,0 -7 16 -16,-8 -5 4 16,0 -20 0 -16,-8 -23 -8 15,0 -21 -8 -15,0 -16 4 16,-4 -15 -4 -16,0 -29 0 16,-4 -16 0 -16,-4 -12 0 0,-4 -8 24 31,-12 -12 20 -31,-4 -8 4 0,-12 -16 16 15,-20 0 -12 -15,-28 -8 -4 0,-12 0 -16 16,-12 -8 -4 -16,-16 -8 -4 16,-20 4 8 -16,-4 8 -4 15,8 -8 0 -15,-4 8 -12 16,0 4 -8 -16,12 4 4 16,12 8 4 -16,12 16 -4 15,8 -8 8 -15,8 24 -60 16,12 4 -20 -16,16 16 -512 47</inkml:trace>
    </iact:actionData>
  </iact:action>
  <iact:action type="add" startTime="47012">
    <iact:property name="dataType"/>
    <iact:actionData xml:id="d3">
      <inkml:trace xmlns:inkml="http://www.w3.org/2003/InkML" xml:id="stk3" contextRef="#ctx0" brushRef="#br0">1744 3468 704 0,'20'-36'272'15,"-12"36"-144"-15,0 -4 -140 0,-4 0 52 16,4 0 -28 -16,0 -4 0 0,4 -4 32 0,0 -4 16 16,-4 -8 -28 -1,8 0 28 -15,-4 -8 8 16,0 4 -12 -16,0 -8 0 0,0 4 -16 15,4 -4 4 -15,0 4 -16 16,8 -4 4 -16,4 4 -12 16,16 -4 8 -1,4 3 -8 -15,4 1 8 16,0 0 -8 -16,4 0 0 16,4 8 -12 -16,4 0 4 0,4 8 -16 31,12 -4 0 -31,0 0 12 0,4 12 12 15,-4 20 -16 -15,0 4 -4 0,0 0 0 16,4 4 0 -16,8 8 0 16,4 -4 8 -16,-4 4 -12 15,-8 8 0 -15,0 5 4 16,0 -5 8 -16,-4 4 -12 16,0 4 0 -16,-4 0 4 15,-4 8 0 -15,-4 8 0 31,-4 12 8 -31,-4 0 -12 15,-8 4 0 -15,0 9 -4 16,0 -5 0 -16,-8 0 8 16,0 4 8 -16,0 8 -12 0,-8 0 0 31,0 1 4 -31,-4 3 8 0,4 -4 -4 16,0 -4 -4 -16,-4 8 4 0,-4 -11 -4 15,-4 23 8 -15,-4 -12 12 16,-8 -4 -16 -16,-4 4 -4 15,-4 -4 8 -15,-12 -11 12 16,-8 3 -8 -16,-4 0 0 16,-4 4 -4 -16,-4 0 4 15,-8 -12 -8 -15,0 5 -4 16,-4 -5 20 -16,-4 -8 4 16,-8 -4 8 -16,-4 -4 8 15,-4 4 -20 -15,-16 0 -4 16,4 -3 -8 -16,-4 3 -8 15,4 -12 -8 -15,0 4 4 16,-4 -8 20 -16,-8 -16 8 0,-8 0 0 31,0 -12 -4 -31,0 -4 4 0,0 -4 12 0,-8 -16 -8 16,-16 8 -8 -16,4 -16 -20 16,0 -4 -8 -16,4 -8 28 15,-8 -8 24 -15,-12 -16 -12 16,4 -8 0 -16,0 4 0 15,4 -20 0 -15,-4 3 -16 16,-4 -19 -4 -16,12 -4 12 16,-20 -28 12 -16,12 12 -8 15,12 -17 -8 -15,8 13 0 16,12 -28 4 -16,-4 12 -12 0,16 -5 -8 16,8 13 16 -16,16 -4 4 15,16 0 -8 -15,8 -5 -12 16,16 -7 16 -16,12 4 4 15,12 0 0 -15,28 3 -4 16,12 -15 4 -16,20 -4 4 16,16 8 -24 -16,20 7 0 15,20 1 4 -15,16 0 4 16,4 12 -4 -16,0 11 -8 16,12 17 4 -16,-4 16 -4 15,-4 24 -20 -15,-4 20 4 16,16 40 -100 -16,4 60 -32 15,12 44 -532 -15</inkml:trace>
    </iact:actionData>
  </iact:action>
  <iact:action type="add" startTime="51715">
    <iact:property name="dataType"/>
    <iact:actionData xml:id="d4">
      <inkml:trace xmlns:inkml="http://www.w3.org/2003/InkML" xml:id="stk4" contextRef="#ctx0" brushRef="#br0">1344 6025 1152 0,'0'-20'440'15,"4"16"-240"-15,-8 -8 -156 0,8 8 112 16,-4 4 -56 -16,-4 0 -12 16,0 4 -4 -16,-4 0 4 0,-8 12 -48 0,-12 0 4 15,-12 12 0 1,-16 17 -24 -16,-20 19 -12 0,-8 12 20 31,-16 -8 20 -31,4 8 20 0,-4 4 8 0,4 -4 -16 16,4 -12 -4 -1,12 -3 -16 -15,8 -9 -4 0,4 -8 -20 16,8 4 -12 -16,4 -16 0 16,8 -4 4 -16,8 -12 -56 15,12 -8 -28 -15,4 4 -112 16,8 -12 -40 -16,8 0 -232 0,16 0 -96 16,8 0 28 -16</inkml:trace>
    </iact:actionData>
  </iact:action>
  <iact:action type="add" startTime="52183">
    <iact:property name="dataType"/>
    <iact:actionData xml:id="d5">
      <inkml:trace xmlns:inkml="http://www.w3.org/2003/InkML" xml:id="stk5" contextRef="#ctx0" brushRef="#br0">1364 6174 1008 0,'0'-24'384'15,"0"16"-208"-15,-4 -20 -204 0,4 24 56 16,-4 -12 -28 -16,0 -13 0 0,-4 1 44 15,0 8 28 -15,-8 -8 -36 16,0 8 24 -16,-4 -4 12 0,-4 4 -8 16,-8 8 12 -16,-12 4 -4 15,-8 -4 0 -15,-24 8 8 16,-4 -8 8 -16,-4 0 -40 16,0 8 -8 -1,0 4 -32 -15,8 0 -8 0,4 0 -44 16,4 0 -20 -16,12 0 -92 15,12 4 -40 -15,12 -4 -72 63,12 0 -36 -63</inkml:trace>
    </iact:actionData>
  </iact:action>
  <iact:action type="add" startTime="52526">
    <iact:property name="dataType"/>
    <iact:actionData xml:id="d6">
      <inkml:trace xmlns:inkml="http://www.w3.org/2003/InkML" xml:id="stk6" contextRef="#ctx0" brushRef="#br0">1300 5929 1248 0,'8'0'472'16,"-8"0"-256"-16,-4 24 -192 0,4 -16 100 0,-12 20 -32 16,-4 16 -8 -16,-4 17 -36 15,-4 23 -20 -15,0 8 -16 16,4 4 0 -16,4 4 0 15,0 0 -16 -15,4 -11 4 0,4 -13 0 15,4 -12 8 -15,-8 -8 -136 16,4 -20 -64 -16,-8 -8 -420 47</inkml:trace>
    </iact:actionData>
  </iact:action>
  <iact:action type="add" startTime="52527">
    <iact:property name="dataType"/>
    <iact:actionData xml:id="d7">
      <inkml:trace xmlns:inkml="http://www.w3.org/2003/InkML" xml:id="stk7" contextRef="#ctx0" brushRef="#brinv">0 0 2048 0</inkml:trace>
    </iact:actionData>
  </iact:action>
  <iact:action type="add" startTime="52528">
    <iact:property name="dataType"/>
    <iact:actionData xml:id="d8">
      <inkml:trace xmlns:inkml="http://www.w3.org/2003/InkML" xml:id="stk8" contextRef="#ctx0" brushRef="#brinv">24068 7149 2048 0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45:28.026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850">
    <iact:property name="dataType"/>
    <iact:actionData xml:id="d0">
      <inkml:trace xmlns:inkml="http://www.w3.org/2003/InkML" xml:id="stk0" contextRef="#ctx0" brushRef="#br0">4173 58 576 0,'20'-4'220'16,"-16"4"-120"-16,-8 0 -92 0,4 0 48 0,0 0 -12 15,-8 0 4 -15,4 0 -24 16,4 0 -8 -16,0 0 -8 0,-4 0 12 0,0 0 4 16,4 0 80 -16,4 0 4 0,-8 0 32 0,-8 0 -4 0,0 0 -24 0,0 0 -52 62,0 4 -24 -62,-4 0 -24 16,0 4 -12 -1,-4 8 4 -15,-4 0 4 0,-4 -8 4 16,-4 8 4 0,-8 -4 -20 -1,-8 0 4 -15,0 -4 0 16,-4 0 8 -16,4 -4 4 0,0 8 4 16,4 -8 8 -16,0 4 12 15,0 0 0 -15,-8 0 0 16,0 8 -4 -16,-8 0 0 15,-4 -12 -16 -15,0 8 -4 16,0 -12 4 -16,4 0 0 16,4 0 -20 -16,4 0 4 15,4 0 0 -15,4 0 0 16,0 4 0 -16,4 8 0 16,0 4 0 -16,8 -8 0 15,0 8 24 -15,4 -4 24 16,4 0 -16 -16,0 4 0 0,4 -12 -8 15,0 0 4 -15,4 4 -8 16,4 -8 0 -16,-4 0 -12 16,12 0 4 -16,0 4 -36 0,16 -4 -328 0,0 16 -128 15,-8 -28 -84 -15</inkml:trace>
    </iact:actionData>
  </iact:action>
  <iact:action type="add" startTime="16047">
    <iact:property name="dataType"/>
    <iact:actionData xml:id="d1">
      <inkml:trace xmlns:inkml="http://www.w3.org/2003/InkML" xml:id="stk1" contextRef="#ctx0" brushRef="#br0">1821 2394 480 0,'8'-8'184'16,"-8"4"-96"-16,0 -8 -84 0,0 8 32 16,0 0 4 -16,-4 -8 4 15,-4 -16 -20 -15,0 8 -8 16,-4 -8 -8 -16,-8 -12 4 15,-8 0 8 -15,-4 4 0 0,-4 -4 8 0,-4 20 -8 16,-4 4 0 -16,-12 4 -4 16,4 12 8 -16,-8 16 -4 15,8 0 0 -15,0 12 -4 16,-4 4 8 -16,4 8 -4 16,8 0 8 -16,4 8 -8 15,4 28 0 -15,8 -4 20 16,8 0 24 -16,8 20 -8 15,12 4 8 -15,0 24 -20 16,0 12 4 -16,0 8 -28 16,-8 12 -12 -16,4 20 -4 15,-4 0 4 -15,0 8 -4 0,0 4 8 16,-4 8 -8 -16,0 -20 8 16,-4 8 16 -16,-4 12 24 31,-8 12 -12 -31,-8 12 0 0,-16 4 -24 0,0 16 -4 15,0 -12 12 -15,0 -8 12 16,-8 -4 -8 -16,12 -24 -8 16,-4 -28 36 -16,8 -16 20 15,4 -16 -24 -15,-16 -4 0 16,16 -28 -28 -16,-12 -20 -16 16,0 -16 -32 -16,4 -16 -16 15,8 -12 32 -15,8 -12 20 16,4 -8 4 -16,12 -4 12 15,4 -4 0 -15,8 -4 12 0,4 0 -12 31,12 8 -8 -31,8 12 -20 16,12 4 -8 -16,4 28 -8 31,0 16 0 -31,4 8 0 0,0 28 12 0,0 12 0 16,-8 16 4 -16,0 28 0 15,4 24 8 -15,-12 32 -4 16,0 0 -4 -16,-4 12 -8 15,-8 16 4 -15,0 -20 4 16,-8 -8 8 -16,0 16 4 16,-12 -4 12 -16,8 -4 -4 15,-8 -12 8 -15,4 4 8 16,4 4 8 -16,12 0 -4 0,0 0 -4 16,4 -8 -20 -16,0 8 -4 15,8 12 -4 -15,-4 -32 4 16,12 -4 36 -16,24 -16 28 15,12 -20 -40 -15,4 -16 -20 16,20 -4 -20 -16,0 -20 0 16,8 -20 20 -16,0 12 8 15,-8 -4 0 -15,-8 -20 -4 16,-8 -8 -4 -16,-8 -4 0 16,0 -8 -8 -16,-20 -16 4 15,-8 0 -36 -15,-4 -28 -12 16,-12 -8 -156 -16,-12 -36 -656 62</inkml:trace>
    </iact:actionData>
  </iact:action>
  <iact:action type="add" startTime="19878">
    <iact:property name="dataType"/>
    <iact:actionData xml:id="d2">
      <inkml:trace xmlns:inkml="http://www.w3.org/2003/InkML" xml:id="stk2" contextRef="#ctx0" brushRef="#br0">3045 4578 784 0,'8'-12'296'16,"-8"12"-160"-16,0 0 -116 0,0 0 68 16,0 0 -40 -16,0 -4 -8 15,-4 -8 -4 -15,-4 4 -4 0,-4 -4 -16 0,-8 -4 -4 16,-4 -8 4 0,-4 4 16 -16,-4 0 20 0,0 -4 -48 15,-4 8 -8 -15,-4 8 24 16,-20 0 16 -16,0 12 -8 15,-4 4 4 -15,-12 8 -12 16,-8 -4 0 -16,-4 4 -12 16,-16 -12 -8 -16,8 -4 4 15,8 -4 4 -15,12 -8 -12 16,4 0 0 -16,8 4 -104 16,16 0 -36 -16</inkml:trace>
    </iact:actionData>
  </iact:action>
  <iact:action type="add" startTime="20564">
    <iact:property name="dataType"/>
    <iact:actionData xml:id="d3">
      <inkml:trace xmlns:inkml="http://www.w3.org/2003/InkML" xml:id="stk3" contextRef="#ctx0" brushRef="#br0">2497 4014 832 0,'12'-4'308'16,"-8"4"-168"-16,0 0 -156 0,0 8 52 0,0 0 -48 15,8 4 0 -15,0 0 -24 0,8 4 4 16,0 -4 16 -16,0 -4 0 15,0 0 0 -15,4 0 28 0,4 4 20 16,4 -4 36 -16,0 8 28 16,4 -4 0 -16,0 4 12 15,0 -4 -24 -15,-4 12 -12 16,0 -4 -40 0,-4 0 -20 -16,0 4 -20 0,-4 -8 4 15,-4 -4 4 -15,0 0 0 15,-4 -4 8 -15,0 4 4 0,0 -8 -4 15,-8 0 -8 -15,0 0 4 16,-4 0 4 -16,-4 4 -4 16,-8 8 8 -16,-4 12 16 15,-8 4 16 -15,-8 8 -8 16,-8 8 0 -16,-8 16 -20 16,-4 -16 -12 -16,0 4 0 15,4 -4 4 -15,8 0 -4 16,-4 0 -4 -16,8 4 -164 15,8 -8 -72 -15,8 -20 -268 47</inkml:trace>
    </iact:actionData>
  </iact:action>
  <iact:action type="add" startTime="23220">
    <iact:property name="dataType"/>
    <iact:actionData xml:id="d4">
      <inkml:trace xmlns:inkml="http://www.w3.org/2003/InkML" xml:id="stk4" contextRef="#ctx0" brushRef="#br0">13045 5242 416 0,'4'0'164'16,"0"-4"-88"-16,0 0 -72 0,-4 4 44 15,0 0 -24 -15,0 0 -4 0,0 0 0 0,0 0 4 16,0 0 32 -16,0 0 12 0,4 4 12 0,8 0 0 16,-8 0 -44 -16,4 4 56 15,4 -4 36 1,0 -4 4 0,4 0 4 -16,4 -4 -8 15,4 0 0 -15,0 0 -24 16,4 0 -16 -16,8 4 -40 19,-4 0 -20 -3,4 0 -16 -16,-4 4 0 16,0 -4 -16 -16,0 4 -8 0,12 -4 8 15,0 4 8 -15,-4 0 0 32,0 -4 -4 -32,0 4 4 0,0 -4 4 0,0 0 12 15,-4 0 16 -15,4 0 -8 16,0 0 4 -16,0 0 -4 15,-4 0 4 -15,0 -4 0 16,0 0 8 -16,0 0 -12 16,4 0 4 -16,4 0 -20 15,0 0 0 -15,-4 -4 -4 16,0 0 4 -16,0 -4 -28 16,0 8 4 -16,4 0 4 15,0 4 12 -15,4 4 0 16,-4 0 8 -16,4 8 0 15,0 -4 12 -15,4 -4 -12 16,0 0 0 -16,-4 -4 4 0,0 0 0 16,-4 0 -8 -16,0 -4 -8 15,0 0 4 -15,-8 0 4 16,0 4 12 -16,0 -4 8 16,-4 0 -4 -16,0 -8 -4 15,-8 4 -24 -15,0 0 4 16,-4 0 0 -16,0 0 8 15,4 0 -12 -15,-8 4 0 16,-4 0 -32 -16,0 0 -8 16,-4 -4 -216 -16,0 4 -96 0</inkml:trace>
    </iact:actionData>
  </iact:action>
  <iact:action type="add" startTime="24395">
    <iact:property name="dataType"/>
    <iact:actionData xml:id="d5">
      <inkml:trace xmlns:inkml="http://www.w3.org/2003/InkML" xml:id="stk5" contextRef="#ctx0" brushRef="#br0">16509 4974 784 0,'0'-28'296'16,"0"28"-160"-16,8 4 -152 0,-4 8 60 15,0 -4 -32 -15,0 8 -8 0,4 -4 0 16,0 0 4 -16,0 4 -4 16,0 -4 16 -16,0 -4 4 15,4 0 0 -15,4 0 4 0,0 -4 28 16,4 4 20 -16,0 -4 -12 15,0 0 -4 -15,0 4 8 16,0 0 4 -16,0 0 -20 16,4 -4 0 -16,0 0 -24 0,-4 0 -8 15,4 0 -8 1,-4 -4 0 -16,0 0 -8 16,4 0 -4 -16,8 0 4 31,-4 0 -4 -31,4 0 0 0,0 0 0 0,0 0 8 15,0 0 4 -15,16 4 4 16,0 0 0 -16,0 0 -8 16,0 0 4 -16,4 0 0 15,-8 0 12 -15,0 4 -12 16,-4 -8 0 -16,4 0 4 16,0 -8 0 -16,-4 4 0 15,4 -4 8 -15,-4 0 4 16,16 4 12 -16,-4 -4 -20 15,-4 4 -12 -15,0 0 12 16,0 0 4 -16,0 0 -20 0,-4 0 0 16,0 -8 -12 -16,0 4 0 15,-4 -4 8 -15,0 0 0 16,0 -4 8 -16,0 0 4 16,8 4 -24 -16,8 8 -8 15,-4 -4 8 -15,4 8 12 16,0 0 4 -16,-4 4 8 15,-4 0 -8 -15,4 -4 -4 16,-4 8 4 -16,0 -8 -4 16,0 0 0 -16,0 0 0 15,4 -4 -12 -15,4 4 0 16,0 -4 16 -16,-4 4 4 0,0 0 0 31,0 0 -8 -31,-4 -8 12 0,-4 0 8 0,4 0 0 16,-4 0 0 -16,0 -8 -4 15,-4 4 8 -15,0 0 -4 16,0 -4 0 -16,0 0 -12 16,4 0 4 -16,0 4 -8 15,0 4 -4 -15,0 0 12 16,-4 4 0 -16,0 4 -4 16,-4 4 4 -16,-4 0 -8 15,8 0 8 -15,-8 0 -8 16,0 4 -4 -16,-4 0 -8 15,0 -4 4 -15,-4 0 -16 0,-4 8 -4 16,0 -8 -164 -16,-4 0 -68 16,-8 0 -372 -16</inkml:trace>
    </iact:actionData>
  </iact:action>
  <iact:action type="add" startTime="30450">
    <iact:property name="dataType"/>
    <iact:actionData xml:id="d6">
      <inkml:trace xmlns:inkml="http://www.w3.org/2003/InkML" xml:id="stk6" contextRef="#ctx0" brushRef="#br0">2861 7734 608 0,'0'-4'228'15,"0"0"-120"-15,0 0 -48 0,4 0 80 0,-4 0 -8 16,0 4 4 -16,0 -8 -44 0,0 8 -4 0,0 -4 -52 0,0 0 -12 0,0 0 0 15,0 4 -4 -15,0 0 8 0,-4 0 -8 0,-4 0 0 16,-8 4 -12 -16,-8 -4 4 31,-8 -4 8 -15,-20 4 16 0,-12 0 0 -1,-4 0 0 -15,-12 8 -4 0,-12 4 0 16,-16 -4 8 -16,0 0 4 15,-12 -4 -20 -15,8 0 -8 16,0 0 -8 -16,0 -4 4 16,8 0 0 -16,8 -8 4 15,12 0 -20 -15,8 -4 -4 16,12 -4 12 -16,12 4 4 16,16 0 0 -16,16 0 -200 31,16 4 -80 -31,12 4 -268 0</inkml:trace>
    </iact:actionData>
  </iact:action>
  <iact:action type="add" startTime="31073">
    <iact:property name="dataType"/>
    <iact:actionData xml:id="d7">
      <inkml:trace xmlns:inkml="http://www.w3.org/2003/InkML" xml:id="stk7" contextRef="#ctx0" brushRef="#br0">2385 7186 640 0,'-12'-28'240'16,"8"28"-128"-16,0 0 -52 0,4 0 80 0,0 0 -16 31,0 0 8 -31,0 0 -68 0,8 4 -28 0,0 0 -20 0,4 4 -4 0,4 4 0 15,4 4 -16 -15,12 -4 4 16,16 8 0 0,0 4 0 -16,4 8 24 15,4 0 24 -15,8 8 12 16,-8 12 12 -16,0 0 -16 16,-4 -8 0 -16,-4 4 -32 15,-4 -8 -16 -15,0 -4 -4 16,-8 -8 4 -16,-8 -4 -4 15,-4 -8 8 -15,-8 4 -28 16,-12 -4 4 -16,-8 0 12 0,-8 8 8 16,-8 4 16 -16,-8 0 4 15,-12 8 4 -15,0 4 8 16,-8 0 -4 -16,-4 8 0 16,0 12 4 -16,-4 4 16 15,0 0 -24 -15,8 -4 0 16,0 0 -8 -16,8 -8 -4 15,4 -12 -56 -15,0 -8 -16 16,0 -12 -304 -16,8 -16 -128 16,16 -24 -40 -16</inkml:trace>
    </iact:actionData>
  </iact:action>
  <iact:action type="add" startTime="37303">
    <iact:property name="dataType"/>
    <iact:actionData xml:id="d8">
      <inkml:trace xmlns:inkml="http://www.w3.org/2003/InkML" xml:id="stk8" contextRef="#ctx0" brushRef="#br0">15205 8506 352 0,'4'-12'132'16,"-4"8"-72"-16,0 -12 -52 0,4 12 36 0,-4 0 -20 16,0 0 -4 -16,0 0 24 0,4 -4 20 0,-4 0 12 15,0 0 4 -15,0 0 32 16,0 -8 28 -16,-4 4 -20 15,4 4 -4 -15,-12 -4 -40 16,4 -8 -4 -16,-4 0 -20 16,-4 4 0 -1,4 -4 -12 -15,0 0 4 0,0 8 -8 16,0 4 8 -16,0 -4 -24 16,0 8 -12 -16,-4 0 4 15,-4 0 0 -15,0 0 -4 16,-4 0 4 -1,0 0 -16 -15,0 -4 -8 0,-16 16 8 16,4 -4 0 0,4 -4 4 -16,0 8 8 15,0 -4 12 -15,0 0 8 16,-4 0 -12 -16,0 0 -12 16,0 4 0 -16,0 -20 -4 15,0 8 0 -15,0 8 0 16,-4 0 8 -16,0 4 4 0,0 -4 -16 15,4 0 4 -15,-12 0 16 32,4 12 8 -32,0 -8 -8 0,4 -4 -4 0,0 0 4 15,0 -8 0 -15,-4 8 -20 16,8 -8 -4 -16,4 0 12 16,0 0 4 -16,0 0 24 15,0 -4 20 -15,4 8 -36 16,-4 0 -8 -16,4 16 -8 15,0 -8 0 -15,0 0 8 0,4 -4 4 16,0 -8 -4 -16,-4 0 -8 16,-4 0 12 -16,4 0 8 15,4 0 16 -15,0 0 20 16,4 -8 -32 -16,4 12 -4 16,0 0 -12 -16,0 12 4 15,4 -12 -8 -15,0 8 8 16,4 0 -16 -16,0 0 0 15,0 -4 4 -15,0 -4 8 0,4 0 -56 0,4 0 -20 16</inkml:trace>
    </iact:actionData>
  </iact:action>
  <iact:action type="add" startTime="46566">
    <iact:property name="dataType"/>
    <iact:actionData xml:id="d9">
      <inkml:trace xmlns:inkml="http://www.w3.org/2003/InkML" xml:id="stk9" contextRef="#ctx0" brushRef="#br0">16273 8302 256 0,'-4'-36'96'31,"4"36"-48"-31,-4 0 -20 0,4 0 28 0</inkml:trace>
    </iact:actionData>
  </iact:action>
  <iact:action type="add" startTime="46644">
    <iact:property name="dataType"/>
    <iact:actionData xml:id="d10">
      <inkml:trace xmlns:inkml="http://www.w3.org/2003/InkML" xml:id="stk10" contextRef="#ctx0" brushRef="#br0">16265 8250 652 0,'0'-12'128'16,"0"4"16"-16,0 4 8 0</inkml:trace>
    </iact:actionData>
  </iact:action>
  <iact:action type="add" startTime="47896">
    <iact:property name="dataType"/>
    <iact:actionData xml:id="d11">
      <inkml:trace xmlns:inkml="http://www.w3.org/2003/InkML" xml:id="stk11" contextRef="#ctx0" brushRef="#br0">16277 8230 1188 0,'8'8'68'0,"0"16"-24"0,0 -8 -16 0,0 4 0 0,0 -4 20 0,4 -4 8 0,8 -4 -4 0,-4 -4 0 0,0 4 4 0,-4 4 16 0,4 -4 -24 0,0 0 4 0,0 -4 -32 0,0 4 -4 0,0 -4 -8 0,0 0 -8 0,0 0 4 0,0 0 4 0,4 0 32 0,4 -4 12 0,0 0 0 0,4 0 8 0,0 0 -16 0,0 0 -4 0,4 0 -36 0,0 -4 0 0,0 4 -4 0,0 0 8 0,0 0 4 0,8 -4 4 0,0 4 -20 0,0 0 -4 0,0 4 4 0,0 0 0 0,8 -4 4 0,0 0 8 0,0 0 -4 0,-4 -4 -4 0,0 0 4 0,4 -4 4 0,-4 4 -4 0,0 -4 -4 0,0 0 -8 0,0 0 -4 0,-4 4 16 0,4 0 4 0,0 -4 -12 0,0 4 -4 0,4 4 4 0,4 0 8 0,-4 0 -8 0,0 0 0 0,4 -4 4 0,-4 4 8 0,0 -12 -4 0,0 12 -4 0,0 0 4 0,0 0 4 0,0 0 -4 0,0 0 -4 0,4 0 4 0,8 0 -4 0,-8 0 -12 0,0 4 8 0,0 0 -4 0,-4 0 0 0,0 0 8 0,0 0 0 0,0 4 0 0,0 -4 8 0,-4 0 4 0,4 0 4 0,-4 -4 -20 0,12 4 -4 0,-4 0 -8 0,0 0 12 0,0 4 0 0,0 0 12 0,0 0 -4 0,0 0 -4 0,4 4 -8 0,-4 -4 4 0,4 -4 4 0,-4 -4 0 0,8 -4 8 0,-4 -4 4 0,-4 -8 -4 0,0 4 -8 0,0 -12 4 0,0 0 -4 0,0 -4 0 0,0 4 8 0,8 -4 -4 0,0 0 -4 0,-8 4 -8 0,12 8 -4 0,4 -4 8 0,-4 4 0 0,0 -4 4 0,0 8 0 0,-4 0 0 0,8 0 8 0,-4 4 -12 0,0 0 -8 0,-4 4 8 0,12 4 8 0,0 4 0 0,0 8 -4 0,0 -4 4 0,-8 0 -4 0,4 4 0 0,0 0 0 0,0 0 0 0,4 4 0 0,4 -8 -12 0,0 0 8 0,4 12 4 0,-8 0 0 0,4 -8 0 0,-4 12 0 0,-4 -8 0 0,8 4 8 0,0 -4 -12 0,0 -4 0 0,-4 -4 4 0,-4 0 8 0,0 4 -4 0,-4 -8 -4 0,-4 0 4 0,0 0 -4 0,0 -4 0 0,4 0 0 0,0 4 0 0,-8 -4 0 0,0 0 0 0,-4 0 0 0,-4 0 0 0,-4 0 0 0,0 0 0 0,0 0 0 0,-8 0 -12 0,0 0 8 0,0 0 28 0,-4 4 16 0,0 0 -40 0,0 4 -8 0,-4 0 4 0,8 -4 8 0,0 0 -20 0,-4 0 4 0,-8 0 -68 0,-4 -4 -16 0,-4 0 -216 0,-4 0 -88 0</inkml:trace>
    </iact:actionData>
  </iact:action>
  <iact:action type="add" startTime="58651">
    <iact:property name="dataType"/>
    <iact:actionData xml:id="d12">
      <inkml:trace xmlns:inkml="http://www.w3.org/2003/InkML" xml:id="stk12" contextRef="#ctx0" brushRef="#br0">2965 9818 496 0,'0'0'184'31,"4"-4"-96"-31,-8 16 -16 0,4 -12 116 0,0 12 -52 16,4 0 -44 -16,-4 0 -24 0,-4 0 -44 15,-8 4 44 -15,-4 -8 36 0,-8 0 -4 16,-12 0 0 -16,-8 0 -8 15,-24 4 -12 -15,0 -4 -24 16,-8 -4 -4 -16,-8 -8 4 16,-8 0 4 -1,0 -4 -8 -15,-8 0 0 0,4 0 -4 16,8 4 8 -16,0 4 -36 16,12 4 -24 -16,4 0 4 0,8 4 -4 15,4 0 4 -15,8 0 8 16,12 -4 -40 -16,4 4 -16 15,12 -4 -164 -15,4 8 -60 16,12 -12 -284 -16,4 0 -132 47,12 -8 360 -47</inkml:trace>
    </iact:actionData>
  </iact:action>
  <iact:action type="add" startTime="59290">
    <iact:property name="dataType"/>
    <iact:actionData xml:id="d13">
      <inkml:trace xmlns:inkml="http://www.w3.org/2003/InkML" xml:id="stk13" contextRef="#ctx0" brushRef="#br0">2433 9318 928 0,'16'-4'352'31,"-8"20"-192"-31,4 -20 -180 0,-4 12 60 0,0 0 -52 0,0 0 0 16,16 4 -40 -16,0 4 -16 15,4 0 36 -15,4 0 16 16,4 4 20 -16,4 4 0 0,0 -4 -4 15,4 0 48 -15,4 8 24 16,-4 -8 0 -16,0 8 4 16,0 0 -32 -16,-4 8 -16 15,-8 -4 -16 -15,-4 4 0 16,-8 -4 0 -16,-4 12 4 16,-8 -4 0 -16,-8 4 8 0,-8 8 -12 15,-12 0 0 -15,-8 0 -12 16,-8 0 -4 -16,-4 8 72 15,-8 4 36 -15,-4 0 0 16,-4 -8 -4 -16,-8 -4 -8 16,8 -4 0 -16,4 -12 -52 15,4 8 -24 -15,4 -16 -20 16,4 0 0 -16,8 -8 -332 16,0 -4 -140 -16,20 -4 -72 46</inkml:trace>
    </iact:actionData>
  </iact:action>
  <iact:action type="add" startTime="60948">
    <iact:property name="dataType"/>
    <iact:actionData xml:id="d14">
      <inkml:trace xmlns:inkml="http://www.w3.org/2003/InkML" xml:id="stk14" contextRef="#ctx0" brushRef="#br0">2917 10970 768 0,'0'-8'296'16,"0"0"-160"-16,4 0 -116 0,-4 8 68 0,0 -8 -12 15,0 0 12 -15,-8 -4 20 0,-4 -4 16 31,-4 4 -68 -31,-8 4 40 0,-12 -8 20 0,-12 4 -8 16,-8 0 -4 -16,-8 12 -40 16,0 8 -20 -16,-12 0 -24 15,-12 4 -8 -15,0 4 -4 16,-12 -4 4 0,0 -4 16 -16,-8 -8 24 0,4 -8 -20 15,4 -4 0 -15,0 -4 -16 16,8 -4 -12 -16,8 -4 8 0,16 4 0 15,8 8 -48 -15,16 -12 -16 32,12 8 -196 -32,8 4 -76 0,12 4 -276 47</inkml:trace>
    </iact:actionData>
  </iact:action>
  <iact:action type="add" startTime="61619">
    <iact:property name="dataType"/>
    <iact:actionData xml:id="d15">
      <inkml:trace xmlns:inkml="http://www.w3.org/2003/InkML" xml:id="stk15" contextRef="#ctx0" brushRef="#br0">2517 10354 976 0,'4'4'360'15,"24"12"-192"-15,-8 -8 -180 0,-12 0 76 0,8 -4 -40 0,0 4 -4 16,0 -4 -8 -16,0 12 -12 16,0 -4 4 -16,4 0 20 15,4 0 24 -15,0 4 -8 0,0 4 0 16,8 -4 -24 -16,0 8 -12 16,4 -4 8 -16,0 0 0 15,-4 8 28 -15,0 -4 16 16,-8 0 -12 -16,0 4 -4 15,-4 -4 -8 -15,-4 4 8 16,-8 -4 -28 -16,-8 12 -8 0,-8 4 -4 16,-12 12 0 -16,-12 0 52 15,-4 8 24 -15,-8 -4 -4 16,-4 -12 8 -16,4 0 -8 16,-4 0 0 -16,-4 -4 0 15,8 0 -8 -15,8 -4 -32 16,4 4 -12 -16,8 0 -12 15,4 0 -8 -15,4 0 -112 0,8 4 -56 16,-4 -4 -528 -16</inkml:trace>
    </iact:actionData>
  </iact:action>
  <iact:action type="add" startTime="66633">
    <iact:property name="dataType"/>
    <iact:actionData xml:id="d16">
      <inkml:trace xmlns:inkml="http://www.w3.org/2003/InkML" xml:id="stk16" contextRef="#ctx0" brushRef="#br0">10369 14786 272 0,'8'12'108'16,"-4"-4"-56"-16,0 -4 -8 0,-4 -4 40 16,4 0 -12 -16,0 0 8 0,0 0 8 0,4 0 12 15,0 0 16 -15,0 0 8 0,0 0 -12 16,4 4 -12 -16,-4 4 -52 16,0 -8 -4 -16,0 -8 8 15,0 4 -20 -15,8 0 -8 16,-4 -8 -4 -16,-4 0 -4 0,0 -8 -8 15,0 0 12 17,0 8 16 -32,4 0 -12 0,0 4 8 15,-4 0 -12 -15,0 4 8 0,0 0 0 16,-4 -4 12 -16,0 4 -20 0,-4 -4 -12 16,0 8 -4 -16,0 0 4 0,0 0 12 0,-8 0 16 15,4 0 -8 -15,-12 8 4 0,4 -4 -4 47,0 -4 12 -47,0 0 -12 16,0 0 -8 -16,-4 12 0 15,-8 -16 -4 -15,-4 -4 -8 16,-4 -4 4 0,-8 8 0 -16,0 -8 12 31,-8 4 -4 -31,-8 0 0 0,-8 0 -12 15,-4 0 -8 -15,4 0 -16 0,0 0 0 16,4 8 16 -16,-4 -4 16 16,12 0 -12 -16,4 -4 -4 15,4 8 8 -15,4 0 4 16,8 0 -16 -16,4 0 4 14,4 0 0 -14,4 0 0 0,4 8 0 31,4 0 0 -31,0 4 0 0,4 4 8 0,0 4 4 15,4 -4 4 -15,0 16 -8 32,0 -4 -8 -32,0 4 4 0,0 0 -16 15,0 0 0 -15,0 0 -4 16,0 24 12 -16,-4 -4 8 16,0 -4 16 -16,0 -4 -28 15,0 4 0 -15,0 0 0 16,0 -8 12 -16,0 0 8 15,0 -4 4 -15,0 0 -8 16,-8 0 -8 -16,4 0 4 16,-8 0 4 -16,4 -8 -24 0,0 8 -4 15,4 -12 16 -15,0 4 8 16,4 -8 4 -16,0 -4 -8 16,4 -4 12 -16,0 4 8 15,4 -8 36 -15,0 -8 20 0,12 4 -20 0,4 -4 -4 16,4 4 -28 -1,0 0 -16 -15,0 0 4 16,0 0 0 -16,4 4 -4 16,0 0 -8 -16,4 4 4 15,0 -12 -4 -15,-8 0 0 16,8 -8 0 -16,4 0 0 16,0 4 0 -1,0 -4 0 -15,4 -4 0 16,4 4 0 -16,-4 0 0 0,-8 0 0 15,20 0 8 -15,-4 4 -4 16,0 4 8 -16,-8 -4 -8 16,-4 0 -4 -16,0 0 4 15,-4 0 -4 -15,0 0 0 16,0 0 0 -16,-4 -4 -12 16,0 8 8 -16,4 -4 4 15,-4 4 8 -15,-4 0 -12 16,4 0 0 -16,-4 4 -4 15,0 4 0 -15,0 0 -36 16,-4 4 -12 -16,0 4 -192 16,-4 -8 -76 -16,0 0 -296 0</inkml:trace>
    </iact:actionData>
  </iact:action>
  <iact:action type="add" startTime="69529">
    <iact:property name="dataType"/>
    <iact:actionData xml:id="d17">
      <inkml:trace xmlns:inkml="http://www.w3.org/2003/InkML" xml:id="stk17" contextRef="#ctx0" brushRef="#br0">15981 15514 144 0,'0'12'64'16,"8"-8"-32"-16,-4 0 -40 0,8 4 4 15,0 0 0 -15,-4 0 4 0,8 0 8 0,0 0 4 16,-4 0 12 -16,0 4 12 16,0 -4 20 -16,0 0 -24 15,0 -4 -8 -15,0 0 40 16,0 0 24 -16,0 -4 44 15,0 0 24 -15,0 0 -36 16,0 4 -12 -16,-4 -4 -64 16,0 0 -28 -16,0 -4 -8 0,0 0 0 15,0 0 4 -15,4 0 -40 16,-4 0 -12 -16,0 0 0 0,0 0 16 16,0 0 12 -16,0 4 16 15,0 -4 0 -15,0 4 -4 16,0 0 4 -16,0 0 4 15,4 0 4 -15,0 -8 12 16,4 4 4 -16,0 0 12 16,0 0 -20 -16,0 4 -4 15,0 0 -16 -15,-4 0 -12 32,4 4 8 -32,0 0 8 0,0 -4 -8 0,4 4 0 15,0 4 4 -15,0 -8 8 16,8 0 12 -16,8 4 16 15,0 0 -8 1,0 0 -8 -16,-4 4 0 16,0 0 -4 -16,0 0 -8 15,0 0 4 -15,0 -4 8 16,0 0 16 -16,4 -4 0 16,-4 0 8 -16,0 0 0 15,-4 0 12 -15,0 0 -12 16,0 0 -4 -16,-4 0 -36 0,-4 0 0 15,0 0 -4 -15,0 0 0 16,8 0 0 -16,4 -4 0 16,-4 0 16 -16,0 0 8 15,-4 0 -8 -15,4 4 -4 16,-8 -4 -4 -16,0 4 -8 16,-4 4 -96 -16,0 0 -44 15,-4 0 -308 -15</inkml:trace>
    </iact:actionData>
  </iact:action>
  <iact:action type="add" startTime="71488">
    <iact:property name="dataType"/>
    <iact:actionData xml:id="d18">
      <inkml:trace xmlns:inkml="http://www.w3.org/2003/InkML" xml:id="stk18" contextRef="#ctx0" brushRef="#br0">10393 15698 384 0,'-4'-8'140'15,"8"4"-72"-15,-8 0 0 0,4 4 56 0,0 -4 -12 0,0 4 0 16,0 0 -36 -16,0 0 -16 16,0 0 -32 -16,0 0 -12 0,0 0 8 0,-4 0 24 15,0 4 16 -15,0 0 4 0,0 -4 4 0,0 0 0 0,-4 0 0 0,0 -4 0 16,0 4 -8 0,-8 0 -16 -1,-4 -4 0 1,0 0 -36 -1,0 4 -8 -15,0 0 4 16,-8 0 4 -16,-4 0 12 31,-4 -4 12 -31,0 0 0 0,-16 -4 0 16,0 -4 -4 -16,4 0 0 0,0 4 -16 31,-4 -4 -12 -31,0 4 0 0,4 4 -4 0,4 4 0 16,0 0 8 -16,0 4 -12 15,4 0 -8 -15,8 4 8 16,4 0 0 -16,4 0 4 16,4 4 8 -16,4 8 -4 15,0 -8 -4 -15,4 8 4 0,4 0 4 16,0 0 -4 -16,4 0 -4 16,0 4 4 -16,0 -4 -4 0,4 0 -12 31,0 4 8 -31,0 0 4 0,0 0 0 0,-4 8 0 15,4 0 0 -15,0 12 0 16,-4 8 8 0,0 0 12 -16,0 -4 16 15,0 4 -16 -15,0 -4 -4 32,0 12 -16 -32,-8 -4 -4 0,0 0 4 0,0 -8 8 15,-4 4 -4 -15,4 -4 -4 16,0 -4 4 -16,4 -8 -4 15,0 -4 16 -15,4 -8 20 16,0 -4 -40 -16,0 4 -4 16,4 -8 12 -16,0 -4 12 0,-4 -4 4 15,12 0 8 -15,12 -8 0 0,0 0 -4 32,0 0 -24 -17,4 0 0 -15,8 0 8 16,4 0 4 -16,8 0 -4 15,4 -4 -8 -15,4 -4 -8 16,4 0 -4 -16,16 -4 8 16,-4 -4 0 -16,4 0 4 15,0 8 8 -15,0 8 12 16,0 4 16 -16,-8 8 -16 16,0 0 -4 -16,-4 0 0 15,0 0 0 -15,0 -4 -8 0,-4 -4 4 31,-8 0 0 -31,-4 -4 4 0,-8 0 -20 16,-4 0 -4 -16,-4 0 -8 0,-4 0 0 16,-4 0 -164 -16,-8 0 -80 15,-4 -4 -380 -15</inkml:trace>
    </iact:actionData>
  </iact:action>
  <iact:action type="add" startTime="73692">
    <iact:property name="dataType"/>
    <iact:actionData xml:id="d19">
      <inkml:trace xmlns:inkml="http://www.w3.org/2003/InkML" xml:id="stk19" contextRef="#ctx0" brushRef="#br0">16109 16654 240 0,'-4'-4'96'16,"4"4"-48"-16,0 -4 -40 0,0 4 36 0,0 0 16 15,0 -4 12 -15,-4 4 32 16,4 0 68 -16,0 4 -40 0,0 0 -32 0,0 4 -16 31,4 4 -48 -31,4 4 4 0,0 -4 12 0,0 -4 8 16,0 0 0 -16,4 -4 4 0,0 0 0 15,4 -4 -16 -15,0 0 0 16,0 0 -20 0,0 4 -8 -16,4 0 -20 15,-4 -4 0 -15,0 0 16 31,4 0 20 -31,0 0 -12 0,4 0 8 0,0 -4 -20 16,-4 0 -8 -16,0 -4 -12 16,0 0 4 -16,0 0 12 15,0 0 12 -15,0 4 -8 16,-4 0 0 -16,4 4 -12 16,8 0 -4 -16,-4 0 28 15,8 0 16 1,-4 0 -12 -16,0 -4 -8 15,0 -4 0 -15,4 4 -4 16,0 0 0 -16,0 4 0 0,0 0 0 16,0 0 0 -16,4 0 -8 15,0 4 -8 -15,0 0 4 16,0 8 4 -16,4 -4 -4 16,8 4 8 -16,4 -4 8 15,0 -4 8 -15,0 -4 20 16,-4 0 12 -16,0 -4 -24 15,-4 0 -12 -15,-8 0 -4 0,-4 0 -4 16,0 4 -20 -16,-4 0 4 16,0 0 8 -16,-4 0 12 15,0 -4 -28 -15,-4 0 -12 32,0 0 20 -32,-4 0 4 0,0 0 -8 15,-4 -4 4 -15,-4 4 -72 0,0 -4 -20 0,0 0 -88 0,0 0 -28 16</inkml:trace>
    </iact:actionData>
  </iact:action>
  <iact:action type="add" startTime="80241">
    <iact:property name="dataType"/>
    <iact:actionData xml:id="d20">
      <inkml:trace xmlns:inkml="http://www.w3.org/2003/InkML" xml:id="stk20" contextRef="#ctx0" brushRef="#br0">14665 9390 1008 0,'12'-12'384'4,"-12"4"-208"-4,4 4 -196 0,-4 4 68 0,4 -8 -44 16,0 0 -12 -16,4 0 4 16,0 0 0 -16,0 -4 4 0,4 -4 0 15,12 4 8 -15,8 0 32 0,4 0 12 16,4 4 20 -16,4 0 12 16,4 4 0 -16,8 -4 -4 15,4 8 -40 -15,16 0 -16 16,12 0 -8 -16,-4 0 0 15,-4 0 -8 -15,-4 0 -8 16,-4 8 4 -16,-4 -4 -4 16,-4 8 -12 -16,-4 0 8 15,-8 0 -4 -15,4 4 0 16,0 4 16 -16,-8 0 4 16,-4 0 -16 -16,-8 8 -4 15,-4 -4 4 -15,-4 8 8 16,-8 4 0 -16,-4 12 8 15,0 12 -16 -15,-4 8 0 16,0 12 4 -16,4 8 0 0,4 8 8 31,4 12 4 -31,4 12 4 0,0 0 8 0,4 -4 4 16,-4 4 12 -16,0 -8 -20 16,-4 -8 -4 -16,0 -4 -8 15,-4 -8 4 -15,0 -12 -8 16,0 -8 -4 -16,0 -8 4 15,-4 -12 -4 -15,-4 0 -12 16,0 -8 0 -16,-4 -4 16 16,-4 -8 4 -16,-4 0 0 0,-8 -8 4 31,-4 0 0 -31,-16 -4 4 0,-4 -8 0 0,-16 -12 0 16,-16 -12 24 -16,-28 0 16 31,-8 4 -4 -31,-8 0 0 0,-16 0 -28 0,-20 24 -16 15,8 -12 4 -15,0 0 8 16,-4 -12 -8 -16,0 8 -8 30,32 0 -12 -30,0 -8 -4 15,20 8 8 -15,16 8 8 16,16 0 8 -16,12 0 4 16,8 -8 -64 -16,8 4 -24 15,8 8 -440 -15,4 -8 -192 47</inkml:trace>
    </iact:actionData>
  </iact:action>
  <iact:action type="add" startTime="98213">
    <iact:property name="dataType"/>
    <iact:actionData xml:id="d21">
      <inkml:trace xmlns:inkml="http://www.w3.org/2003/InkML" xml:id="stk21" contextRef="#ctx0" brushRef="#br0">10861 11582 528 0,'0'0'208'16,"4"0"-112"-16,0 0 -68 0,-4 0 60 0,8 0 -16 15,4 0 4 -15,-4 -4 -4 0,0 0 -8 32,0 4 -32 -32,0 0 32 0,4 0 16 0,4 4 12 0,8 0 12 31,-4 4 -20 -31,0 0 -12 0,8 0 -24 0,4 -4 -8 16,0 8 -8 -16,-4 -12 8 15,0 0 -4 -15,0 -12 8 16,0 8 -8 -16,0 4 8 15,4 0 -8 -15,0 0 0 16,-4 0 -20 -16,4 -8 -4 16,0 4 12 -16,0 0 12 15,0 4 -16 -15,0 -8 -12 16,0 4 12 -16,0 0 16 16,0 -4 -20 -16,12 4 -8 15,-4 0 -4 -15,0 4 4 16,0 0 -12 -16,0 0 0 15,0 0 4 -15,0 0 8 16,-4 0 -4 -16,4 0 -4 16,4 0 4 -16,4 0 -4 0,-8 4 0 15,0 -4 0 -15,0 0 0 16,12 0 0 -16,-4 0 8 16,0 0 4 -16,0 0 -16 15,0 4 4 -15,-4 4 0 16,0 -8 8 -16,0 0 -4 15,0 0 8 -15,-4 0 -16 16,0 0 0 -16,-4 0 20 0,0 0 8 45,0 0 -8 -45,8 0 -12 0,0 0 0 16,-4 0 4 -16,0 -8 -4 0,0 4 8 16,-4 4 -16 -16,0 0 0 15,4 0 4 -15,-4 0 8 16,-4 4 4 -16,-4 4 4 31,8 -8 -8 -31,-4 0 -8 0,0 4 -8 0,-4 -4 4 16,0 0 4 -16,-4 0 0 15,0 0 0 -15,4 -4 0 16,0 4 0 -16,12 0 0 16,0 0 0 -16,0 4 0 15,0 8 0 -15,4 -8 0 16,-4 8 0 -16,-4 4 8 15,0 -12 -12 -15,0 8 0 16,0 -12 4 -16,0 4 0 0,-4 0 0 16,0 -4 8 -16,-4 0 -4 15,0 0 -4 -15,0 0 4 16,0 0 -4 -16,4 -4 -12 16,4 0 8 -16,4 4 4 15,0 -8 8 -15,-4 4 -4 16,0 0 -4 -16,-4 4 -8 15,0 -12 4 -15,0 8 4 16,-4 4 0 -16,0 -8 0 16,0 4 8 -16,0 0 4 0,4 4 12 31,0 0 -12 -31,-4 0 -8 0,0 4 0 0,-4 8 -4 16,0 -8 -20 -16,-4 8 4 15,-4 -12 -64 -15,0 -12 -16 16,-8 8 -180 -16,-4 4 -72 0,-4 -28 -224 0</inkml:trace>
    </iact:actionData>
  </iact:action>
  <iact:action type="add" startTime="98214">
    <iact:property name="dataType"/>
    <iact:actionData xml:id="d22">
      <inkml:trace xmlns:inkml="http://www.w3.org/2003/InkML" xml:id="stk22" contextRef="#ctx0" brushRef="#brinv">0 0 2048 0</inkml:trace>
    </iact:actionData>
  </iact:action>
  <iact:action type="add" startTime="98215">
    <iact:property name="dataType"/>
    <iact:actionData xml:id="d23">
      <inkml:trace xmlns:inkml="http://www.w3.org/2003/InkML" xml:id="stk23" contextRef="#ctx0" brushRef="#brinv">23466 16852 2048 0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286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50:34.820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454">
    <iact:property name="dataType"/>
    <iact:actionData xml:id="d0">
      <inkml:trace xmlns:inkml="http://www.w3.org/2003/InkML" xml:id="stk0" contextRef="#ctx0" brushRef="#br0">1224 5255 464 0,'-4'8'176'15,"4"-8"-96"-15,0 0 -96 0,0 0 260 0,0 0 -96 16,-12 -8 -12 -16,4 4 -20 0,0 0 -68 0,-4 4 -8 14,0 0 0 -14,-4 0 -8 15,-12 0 4 -15,0 4 4 16,-12 -4 16 -1,-8 -4 -8 -15,-8 4 4 16,-12 -8 -20 -16,0 4 0 16,0 4 -4 -1,-4 0 12 -15,4 4 -12 0,4 4 4 16,0 0 -20 -16,4 0 0 16,-4 0 -4 -16,4 0 4 15,4 -8 -16 -15,16 0 0 16,-4 -8 -76 -16,20 4 -36 31,4 0 -744 -31,16 4 356 0</inkml:trace>
    </iact:actionData>
  </iact:action>
  <iact:action type="add" startTime="11097">
    <iact:property name="dataType"/>
    <iact:actionData xml:id="d1">
      <inkml:trace xmlns:inkml="http://www.w3.org/2003/InkML" xml:id="stk1" contextRef="#ctx0" brushRef="#br0">824 4798 592 0,'0'0'220'16,"0"8"-120"-16,0 -8 -116 0,0 0 32 0,0 0 -16 15,0 0 8 -15,0 0 -4 0,8 0 -4 0,0 4 4 31,4 0 12 -31,4 4 8 0,4 8 16 0,4 8 16 16,4 4 28 -16,0 0 20 16,4 0 4 -1,4 -8 12 -15,-4 8 -40 0,0 -8 -16 16,0 8 -28 -16,0 4 -16 31,4 0 -8 -31,8 -8 -12 0,-8 4 -8 0,0 1 4 16,-4 -1 4 -16,-8 -8 0 15,-8 0 -12 -15,-4 4 8 16,-12 0 4 -16,-8 4 0 16,-16 4 44 -16,-4 -4 20 15,0 4 -8 -15,-8 0 8 16,-4 12 -20 -16,4 -12 4 16,4 12 -28 -16,4 -4 -4 15,0 -8 0 -15,4 0 0 16,0 0 -184 -16,4 13 -76 15,0 -5 -276 -15</inkml:trace>
    </iact:actionData>
  </iact:action>
  <iact:action type="add" startTime="22343">
    <iact:property name="dataType"/>
    <iact:actionData xml:id="d2">
      <inkml:trace xmlns:inkml="http://www.w3.org/2003/InkML" xml:id="stk2" contextRef="#ctx0" brushRef="#br0">1288 6300 624 0,'0'0'228'16,"0"4"-120"-16,0 -8 -128 0,0 4 48 0,-8 -8 -24 0,4 4 -4 31,-4 4 36 -31,0 -4 16 0,-4 -4 -24 0,0 4 64 0,-4 4 32 16,-4 -4 8 -16,-8 4 12 0,-4 0 -36 15,-8 -8 -16 1,-8 4 16 -16,-8 0 12 16,-12 -4 -12 -16,-8 4 -8 15,0 4 -20 -15,0 0 0 16,4 0 -44 -16,0 0 -12 16,4 0 -16 -16,4 12 4 15,8 4 -16 -15,0 0 0 16,4 0 -4 -16,12 1 -8 15,8 -1 -32 -15,4 -12 -20 16,4 0 -72 -16,8 -8 -28 0,8 -8 -248 0,16 4 -100 16,16 0 84 -16</inkml:trace>
    </iact:actionData>
  </iact:action>
  <iact:action type="add" startTime="22848">
    <iact:property name="dataType"/>
    <iact:actionData xml:id="d3">
      <inkml:trace xmlns:inkml="http://www.w3.org/2003/InkML" xml:id="stk3" contextRef="#ctx0" brushRef="#br0">868 5800 848 0,'12'-28'328'16,"-12"28"-176"-16,4 8 -160 0,0 0 56 15,0 4 -16 -15,0 16 0 16,4 -8 -16 -16,0 -4 -4 0,4 12 -4 31,4 -12 -8 -31,4 4 12 0,4 8 -8 0,8 4 -4 16,-4 0 12 -16,4 -4 8 0,4 8 60 15,4 -8 28 -15,-4 4 -28 16,8 -12 -8 -16,-8 8 -4 16,0 0 -8 -1,-4 -4 -28 -15,-4 8 -20 0,-8 1 -8 16,-8 7 -4 -16,-12 -4 8 15,-20 8 4 -15,-12 4 28 16,-8 -4 16 -16,-8 -8 16 16,-4 -4 4 -16,0 0 -40 15,0 0 -20 -15,-4 -4 -4 16,4 4 0 -16,0 -12 -24 16,-4 8 0 -16,4 4 -368 15,8 -4 -160 -15,12 -32 -4 0</inkml:trace>
    </iact:actionData>
  </iact:action>
  <iact:action type="add" startTime="28882">
    <iact:property name="dataType"/>
    <iact:actionData xml:id="d4">
      <inkml:trace xmlns:inkml="http://www.w3.org/2003/InkML" xml:id="stk4" contextRef="#ctx0" brushRef="#br0">12416 6665 208 0,'0'-4'76'16,"0"-4"-40"-16,-4 8 -44 0,4 0 24 0,-4 -4 -12 15,-4 4 -4 -15,0 -4 36 0,0 -8 16 0,4 12 20 0,0 0 4 0,0 0 -16 16,-8 12 4 -16,8 -8 0 0,4 8 40 16,-16 -8 -8 8,0 -4 -16 8,0 -4 -4 -32,-4 -4 -40 15,4 4 -4 -15,-4 0 -4 16,4 -8 -4 -16,0 12 4 0,0 0 -24 15,0 0 -4 -15,-4 12 0 16,4 -8 0 -16,0 0 0 0,-4 8 8 31,0 -12 -4 -31,4 0 8 0,0 0 -8 16,0 0 8 -16,0 0 8 0,0 0 16 31,0 -4 0 -31,-4 4 8 0,8 4 -24 0,0 0 -12 16,0 8 -16 -16,0 -8 4 15,-4 8 4 -15,0 4 8 16,0 -12 -24 -16,0 8 4 16,0 -12 20 -16,-4 4 16 15,0 4 12 -15,-8 -8 20 16,4 -8 -8 -16,0 4 4 0,4 4 -12 16,0 0 4 -16,0 0 -24 15,4 0 -4 -15,0 0 0 16,0 0 0 -16,4 0 -8 15,0 0 -8 -15,-4 0 4 16,4 0 4 -16,0 -4 -4 16,0 -4 8 -16,-4 4 -8 15,4 4 8 -15,-4 -4 -16 32,4 4 -8 -32,0 -12 8 0,0 12 0 0,0 0 4 15,4 12 8 -15,-4 -8 -4 16,0 -4 -4 -16,0 4 4 15,0 -4 -4 -15,-4 -4 -12 16,0 4 8 -16,0 0 -4 16,0 0 0 -16,0 0 16 15,0 0 4 -15,0 0 -4 16,0 0 4 -16,4 4 -16 0,-4 4 0 4,4 -4 4 -4,-4 -4 0 15,0 0 0 -15,-8 0 8 16,4 -4 -4 -16,0 -8 8 15,0 12 -16 -15,0 -4 -8 16,4 4 8 -16,0 0 8 16,0 4 0 -16,4 -4 -4 15,0 4 -8 -15,0 4 4 16,0 -4 4 -16,0 0 0 16,0 4 0 -16,0 -4 0 15,4 0 0 -15,-4 8 0 16,4 0 0 -16,-8 -8 0 0,4 -4 0 15,-4 8 0 -15,4 0 0 16,0 -8 8 -16,0 8 4 16,-4 -8 4 -16,4 4 -28 15,-4 -4 0 -15,0 0 4 16,0 -4 4 -16,0 -4 4 16,0 8 0 -16,0 -4 0 15,0 0 0 -15,0 -4 0 16,0 8 8 -16,0 0 -4 15,4 0 -4 -15,0 0 4 16,0 0 -4 -16,0 -4 8 16,0 -8 4 -16,-4 12 -16 0,-4 -12 4 31,0 8 -8 -31,4 0 0 0,0 -4 8 0,4 8 8 16,4 0 -4 -16,0 0 -4 0,-4 8 -8 31,4 -8 4 -31,0 4 4 0,0 -4 0 0,-4 4 0 15,0 4 0 -15,0 -8 8 16,0 -8 4 -16,-4 4 -16 16,0 4 -4 -1,4 -4 12 -15,-4 -8 32 16,0 12 8 -16,0 -4 -32 16,0 -4 -4 -16,-4 8 0 30,4 -4 12 -30,-4 4 -16 0,4 -4 -12 0,0 -8 -24 15,0 12 0 -15,8 28 -496 16,32 -8 16 -16</inkml:trace>
    </iact:actionData>
  </iact:action>
  <iact:action type="add" startTime="33486">
    <iact:property name="dataType"/>
    <iact:actionData xml:id="d5">
      <inkml:trace xmlns:inkml="http://www.w3.org/2003/InkML" xml:id="stk5" contextRef="#ctx0" brushRef="#br0">1092 7062 496 0,'-24'-16'184'16,"20"16"-96"-16,4 -16 -24 0,0 16 64 15,0 0 -52 -15,0 -8 -20 0,0 8 -12 0,0 0 12 16,12 -8 -16 -16,-4 8 8 0,0 0 32 0,-4 0 -8 31,-8 0 8 -31,-4 0 -44 0,-8 0 40 0,4 -4 16 0,0 0 -12 47,0 4 -4 -31,-4 0 -20 -16,-12 0 4 15,-4 0 -16 1,-12 -8 -4 -1,-8 8 -8 -15,4 0 0 16,-16 -4 -16 -16,4 4 -4 0,0 0 -12 16,0 0 -12 -16,4 0 8 15,0 0 8 -15,4 4 8 16,0 4 12 -16,-4 -4 -12 16,8 0 -8 -16,4 12 8 15,12 -8 8 -15,-4 0 -16 16,12 4 -4 -16,4 -8 8 15,4 8 4 -15,4 -8 -16 16,4 12 4 -16,4 -8 -20 0,0 -8 -4 0,4 0 -96 16,8 0 -32 -16,0 -8 -116 0,4 0 -48 0,-12 0 -140 15</inkml:trace>
    </iact:actionData>
  </iact:action>
  <iact:action type="add" startTime="34957">
    <iact:property name="dataType"/>
    <iact:actionData xml:id="d6">
      <inkml:trace xmlns:inkml="http://www.w3.org/2003/InkML" xml:id="stk6" contextRef="#ctx0" brushRef="#br0">680 6585 432 0,'-4'-40'176'31,"-4"40"-96"-31,4 0 -84 0,4 0 36 0</inkml:trace>
    </iact:actionData>
  </iact:action>
  <iact:action type="add" startTime="34988">
    <iact:property name="dataType"/>
    <iact:actionData xml:id="d7">
      <inkml:trace xmlns:inkml="http://www.w3.org/2003/InkML" xml:id="stk7" contextRef="#ctx0" brushRef="#br0">676 6557 720 0,'8'24'-8'0,"4"-16"4"16,0 8 0 -16,8 0 56 31,0 8 24 -31,0 -8 -12 0,4 4 4 0,4 -4 -16 15,4 12 0 1,0 4 -28 -16,8 4 0 16,4 -4 16 -16,4 8 -16 0,-12 -15 -4 15,0 7 8 -15,0 -4 8 16,-4 4 8 -16,4 0 12 16,-4 0 -36 -16,4 -8 -24 15,-8 8 12 -15,-4 -12 0 16,-4 -4 16 -16,-4 16 40 31,-8 -4 0 -31,-20 8 20 0,0 -8 -8 31,-8 0 -8 -31,-4 8 16 0,-8 -4 12 0,-4 -4 -24 16,-8 4 -12 -16,4 -12 -32 16,4 21 -20 -16,0 -17 -16 15,4 16 4 -15,8 -12 -68 16,4 8 -20 -16,8 -4 -388 30,4 4 -248 -30,20 -8 292 0</inkml:trace>
    </iact:actionData>
  </iact:action>
  <iact:action type="add" startTime="46879">
    <iact:property name="dataType"/>
    <iact:actionData xml:id="d8">
      <inkml:trace xmlns:inkml="http://www.w3.org/2003/InkML" xml:id="stk8" contextRef="#ctx0" brushRef="#br0">10204 7735 224 0,'4'4'88'15,"0"-4"-48"-15,8 0 -40 0,-12 0 20 16,0 0 4 -16,0 0 4 0,0 0 64 0,0 0 40 31,4 0 0 -31,-4 0 12 0,4 0 -36 0,0 -4 -16 0,0 4 -8 0,-4 0 -4 0,12 0 -12 0,0 0 8 31,-4 0 -24 1,4 0 0 -32,0 0 -32 0,0 0 -4 15,-4 0 0 -15,4 -12 8 16,0 12 -32 -16,0 -4 0 15,0 4 16 -15,4 -4 24 16,0 4 -8 0,0 0 -4 -1,8 4 8 -15,-4 0 0 0,4 8 -12 0,-4 -8 -4 16,0 -4 -4 -16,-4 8 4 16,0 -8 -28 -16,-4 0 4 15,0 -8 12 -15,0 8 8 16,0 0 0 -16,0 0 4 15,0 0 -8 -15,0 0 -4 16,0 0 4 -16,0 0 4 16,0 0 -4 -16,4 0 8 15,-4 -4 -8 -15,0 -8 8 16,0 12 -8 -16,0 -4 -4 16,0 -8 12 -16,0 12 8 15,0 -4 8 -15,0 0 12 0,0 -4 -20 31,0 8 -12 -31,8 0 4 0,-4 -4 0 0,4 4 -16 16,-4 0 4 -16,4 0 0 16,0 0 8 -16,0 0 -4 15,-4 -4 8 -15,0 4 -16 16,0 -8 0 -16,0 8 4 16,4 0 0 -16,4 0 0 15,4 0 0 -15,-4 0 -12 16,0 8 8 -16,0 -4 12 15,0 0 4 -15,0 -4 -4 16,0 0 4 -16,0 0 16 16,-4 0 16 -16,0 0 -24 0,0 0 -4 31,0 0 0 -31,0 0 0 0,0 0 -28 0,-4 8 0 16,4 -8 12 -16,4 -8 8 15,0 8 0 -15,0 0 -8 16,0 -4 -8 -16,-4 -8 -4 15,0 12 16 -15,0 -4 4 16,0 -8 0 -16,0 12 -8 16,8 16 -40 -16,-4 -8 -16 15,-4 0 -396 -15,-4 8 -308 32,4 -8 268 -32</inkml:trace>
    </iact:actionData>
  </iact:action>
  <iact:action type="add" startTime="51464">
    <iact:property name="dataType"/>
    <iact:actionData xml:id="d9">
      <inkml:trace xmlns:inkml="http://www.w3.org/2003/InkML" xml:id="stk9" contextRef="#ctx0" brushRef="#br0">12524 7767 640 0,'20'12'252'16,"-12"-4"-136"-16,4 8 -120 0,-8 -8 60 31,0 0 -40 -31,0 -4 -8 0,-4 -4 -16 0,0 0 4 0,0 0 4 0,4 4 0 0,4 -4 0 0,0 0 24 16,0 0 24 -16,0 0 12 15,0 0 12 -15,0 -4 -4 16,4 0 -4 -16,4 0 20 16,0 -4 12 -1,0 0 -4 1,0 -4 0 -16,0 4 -24 20,0 0 0 -20,4 0 -32 15,0 0 -12 -15,0 0 -12 16,0 0 0 -16,-4 -8 -16 31,20 12 0 -31,-4 -8 4 16,0 8 0 -16,-4 -8 0 15,0 12 -12 -15,0 -4 8 16,8 0 4 -16,-4 4 8 0,0 0 -4 16,-4 4 -4 -16,-4 0 12 15,4 -4 0 -15,-4 0 -16 16,4 0 4 -16,0 0 16 15,-4 8 8 -15,0 -4 -20 16,4 0 0 -16,0 4 -4 16,4 0 8 -16,12 16 -4 0,-4 -16 -4 31,-4 12 -16 -31,0 -8 0 0,0 4 16 0,0 -8 16 16,0 0 -4 -16,-4 0 -8 15,0 8 -12 -15,0 -12 4 31,0 12 12 -31,4 0 12 0,-4 -4 0 0,-4 -8 0 16,0 8 -24 -16,-4 -8 4 16,0 12 -8 -16,0 -16 0 15,0 8 16 -15,8 -8 4 16,-4 0 -4 -16,8 0 -8 16,-4 0 12 -16,-4 0 8 15,0 0 0 -15,4 0 8 16,0 0 -8 -16,0 0 8 15,0 4 -16 -15,0 -4 -8 16,0 12 -12 -16,-4 -4 4 0,8 -8 -4 16,0 0 0 -16,0 0 8 15,8 12 8 -15,4 -4 -12 16,8 16 0 -16,4 -3 4 16,0 -5 0 -16,-4 8 0 15,0 -8 0 -15,0 -4 8 31,0 4 4 -31,0 4 -16 0,-4 -8 4 0,12 -4 -8 16,-4 4 0 -16,0 -4 8 16,-4 -4 8 -16,0 -4 -12 15,-4 0 0 -15,-4 4 4 16,-4 -4 0 -16,0 0 0 0,0 -4 0 31,0 0 8 -31,-4 0 4 0,0 -4 -16 0,-4 0 4 16,8 8 -8 -16,0 -4 0 15,-4 0 8 -15,0 -4 0 16,0 8 0 -16,0 0 0 16,0 -4 8 -16,-4 4 4 15,0 0 -4 -15,12 -4 -8 16,0 -4 -8 -16,-4 4 4 16,-4 0 4 -16,4 4 8 15,0 0 -12 -15,4 4 -8 16,8 8 8 -16,-4 -4 0 15,0 0 4 -15,0 -4 8 16,-4 0 -4 -16,-4 -4 -4 16,0 0 4 -16,0 0 4 15,-4 8 -12 -15,0 -8 0 0,0 4 -4 16,0 -4 0 -16,8 0 8 16,4 0 0 -16,-4 -4 0 15,0 4 0 -15,4 4 0 16,-4 -4 8 -16,-4 0 -4 15,-4 0 -4 -15,0 -4 -8 16,0 -4 -4 -16,4 8 16 16,-4 -4 4 -16,0 0 0 15,4 -4 -8 -15,4 0 4 16,4 -8 4 -16,-4 -8 -4 0,0 8 -4 16,0 4 -8 -16,-4 -16 4 15,0 7 4 -15,-4 5 8 16,4 0 -4 -16,-4 0 8 15,4 12 -16 -15,0 -8 -8 32,0 8 -4 -32,4 -8 12 0,16 4 8 0,-8 0 16 15,4 4 -28 -15,0 0 0 16,-4 -4 8 -16,-4 8 8 16,8 8 -12 -16,0 0 4 15,0 0 16 -15,16 0 20 16,0 16 -20 -16,0 -8 0 15,0 16 -8 -15,-8 -11 -8 16,0 -1 12 -16,-4 -4 8 16,0 -8 0 -16,-4 -4 0 15,0 -4 -12 -15,0 0 4 0,-8 -8 -8 16,-4 -20 8 -16,-4 7 -16 16,-4 1 0 -16,-8 -4 -16 15,-4 0 -4 -15,-8 8 -184 16,-8 8 -80 -16,-8 -8 -312 0</inkml:trace>
    </iact:actionData>
  </iact:action>
  <iact:action type="add" startTime="64238">
    <iact:property name="dataType"/>
    <iact:actionData xml:id="d10">
      <inkml:trace xmlns:inkml="http://www.w3.org/2003/InkML" xml:id="stk10" contextRef="#ctx0" brushRef="#br0">2192 8220 384 0,'8'-4'140'16,"-8"4"-72"-16,4 -4 8 0,-4 4 72 15,0 0 -36 -15,0 0 -16 0,0 0 -44 0,0 0 -24 16,0 0 -16 -16,-4 0 -12 0,-4 -4 12 0,-4 0 -28 15,-8 0 4 1,-4 -4 4 -16,-12 -8 12 16,-8 0 0 -1,0 0 8 -15,0 0 -8 32,4 0 8 -32,4 4 8 0,4 8 16 15,4 4 20 -15,0 4 12 0,4 4 -28 16,4 0 -4 -16,-4 8 -12 15,4 0 -4 -15,4 0 -24 32,4 8 4 -32,0 4 8 0,4 12 12 0,0 -4 8 15,0 8 4 -15,4 16 -8 16,-4 8 4 -16,0 12 0 16,0 17 4 -16,0 11 -16 15,-4 12 -4 -15,-4 8 -4 0,-8 4 4 16,-8 -11 0 -16,-8 -5 4 15,-12 -16 8 -15,-8 -12 12 16,8 -12 -8 -16,-4 -8 -8 16,4 -7 0 -16,-4 -5 -4 15,0 -12 -8 -15,4 -12 4 16,4 0 -8 -16,4 -12 -4 16,0 -8 20 -16,8 -4 4 15,4 -4 0 -15,8 -4 4 16,8 -4 0 -16,16 -4 4 15,0 0 -8 -15,4 0 -4 0,8 4 -24 0,4 0 4 32,4 4 -8 -32,0 8 -8 0,0 8 12 0,0 12 0 15,-4 8 4 -15,0 24 0 32,-4 4 -12 -32,-4 20 8 0,-4 17 4 15,0 3 0 -15,-4 12 0 16,0 0 8 -16,4 -12 -12 15,4 13 0 -15,4 -13 28 16,4 0 16 -16,8 -12 12 16,12 12 20 -16,-4 -12 -24 15,4 -3 4 -15,8 -9 -32 16,4 -16 -4 -16,0 -8 -8 16,4 0 4 -16,0 -16 28 0,0 4 12 15,-8 -8 0 -15,0 -8 0 16,0 -8 -20 -16,-4 4 0 15,0 -4 -20 -15,-8 0 0 16,-4 0 -32 -16,-4 -4 -8 16,-4 1 -144 -16,-8 -5 -56 15,-16 0 -440 -15</inkml:trace>
    </iact:actionData>
  </iact:action>
  <iact:action type="add" startTime="70599">
    <iact:property name="dataType"/>
    <iact:actionData xml:id="d11">
      <inkml:trace xmlns:inkml="http://www.w3.org/2003/InkML" xml:id="stk11" contextRef="#ctx0" brushRef="#br0">19508 12880 640 0,'-8'-16'240'16,"4"0"-128"-16,-8 -8 -132 0,8 12 48 0,-8 -8 -16 29,-4 -8 4 -29,-4 -16 16 0,0 4 12 16,-4 -8 -24 -16,-8 0 16 15,0 -21 4 -15,-4 5 -12 0,-8 -4 -8 16,-8 0 -8 -16,0 -4 0 31,0 8 16 -31,4 0 24 0,4 4 8 0,-4 3 12 16,8 5 4 -16,8 12 4 16,4 4 -20 -16,4 12 -4 15,4 0 -32 -15,4 8 -8 16,4 4 -8 -16,4 0 4 15,0 4 -16 -15,4 -4 -8 0,0 8 16 0,0 0 4 16,0 0 0 -16,4 0 -8 0,0 4 48 0,0 -4 24 16,0 4 -28 -16,0 0 -12 0,0 0 -20 0,0 8 -12 15,0 0 4 -15,0 8 4 16,-4 -4 -4 0,0 4 -4 -1,0 8 -8 1,0 8 4 -1,-4 -8 4 -15,0 8 0 16,4 -4 8 -16,0 12 4 16,0 1 4 -1,0 3 0 -15,4 8 -8 16,4 4 -8 -16,0 -4 4 16,0 -16 -4 -16,4 0 0 15,0 -16 0 -15,0 -4 -116 16,0 -20 -40 -16,-4 -12 -92 0,0 -4 -24 15,0 -12 -140 -15,-4 0 -72 0,-8 -8 240 79</inkml:trace>
    </iact:actionData>
  </iact:action>
  <iact:action type="add" startTime="71221">
    <iact:property name="dataType"/>
    <iact:actionData xml:id="d12">
      <inkml:trace xmlns:inkml="http://www.w3.org/2003/InkML" xml:id="stk12" contextRef="#ctx0" brushRef="#br0">18600 11454 992 0,'8'-16'372'16,"0"12"-200"-16,4 -1 -164 0,-4 5 76 16,4 0 -52 -16,8 5 -16 0,0 3 12 15,12 8 12 -15,12 0 -20 16,4 8 4 -16,20 12 16 0,4 -8 0 15,8 4 16 -15,-8 -8 -20 16,-4 -4 -12 -16,0 4 -32 16,-8 0 -4 -16,-8 8 -304 15,0 0 -128 -15,-8 -16 -4 32</inkml:trace>
    </iact:actionData>
  </iact:action>
  <iact:action type="add" startTime="74672">
    <iact:property name="dataType"/>
    <iact:actionData xml:id="d13">
      <inkml:trace xmlns:inkml="http://www.w3.org/2003/InkML" xml:id="stk13" contextRef="#ctx0" brushRef="#br0">16860 695 368 0,'16'-8'140'16,"-12"4"-72"-16,-4 0 -52 0,4 -4 32 16,-4 4 -20 -16,0 0 -8 0,0 -4 0 15,-4 0 -4 -15,0 0 -20 32,0 0 -4 -32,-4 0 4 0,0 0 8 0,0 -5 60 15,0 5 36 -15,-4 0 32 0,0 -4 8 16,0 0 -24 -16,4 4 -4 15,4 -4 -60 -15,0 4 32 0,8 4 20 16,4 0 -32 -16,4 4 0 0,4 4 -16 0,0 4 -4 16,0 4 -20 -1,0 -4 -12 -15,-4 0 0 16,0 0 4 -16,-4 -4 -32 16,-4 0 0 -16,-4 -4 0 0,0 0 4 0,0 0 4 15,0 4 8 -15,0 0 -4 0,0 4 -4 0,-4 0 20 16,-4 5 4 -16,0 -9 -8 15,-8 0 -4 17,-4 0 -4 -17,-8 -4 -8 -15,0 0 4 16,-4 0 4 0,-4 -4 -12 -16,-4 0 0 15,-4 0 4 1,0 0 8 -16,4 -5 4 0,0 5 12 15,0 0 -4 -15,4 4 0 16,4 0 -4 -16,0 4 0 16,0 9 0 -16,-4 -5 0 15,0 0 -20 -15,-4 4 4 0,0 -4 0 16,-4 0 8 -16,4 0 -12 16,4 4 0 -16,4 -4 4 15,0 0 8 -15,4 0 -4 16,4 0 8 -16,4 0 -16 15,0 -4 0 -15,4 4 4 16,0 4 8 -16,4 0 -4 0,0 -4 8 16,0 0 -8 -16,0 0 -4 15,4 -4 4 -15,-8 0 -4 16,8 0 0 -16,-4 0 0 0,4 16 0 0,0 -8 8 16,4 0 -4 -16,0 4 -4 15,0 4 -8 -15,0 0 4 16,0 0 4 -1,-4 8 8 -15,0 -4 -12 16,0 12 0 -16,0 4 4 16,4 12 0 -1,0 8 0 -15,0 13 8 16,4 19 -12 -16,0 -4 0 16,4 4 4 -16,4 8 0 15,-4 -4 0 -15,0 1 0 16,0 -1 0 -16,-4 8 8 15,0 -16 -4 -15,0 0 -4 16,0 -16 4 -16,4 9 4 0,-4 -9 -12 31,0 -4 0 -31,0 -8 4 0,0 -4 0 0,4 -4 0 16,-4 0 8 -16,0 -12 -12 16,-4 -4 0 -16,4 -8 4 15,0 0 0 -15,-4 -8 0 16,0 8 0 -16,0 -4 0 15,4 -7 0 -15,0 11 0 16,0 -8 0 -16,0 -8 0 16,0 4 8 -16,0 -4 4 0,4 -4 4 15,0 0 -8 -15,-4 0 -8 0,4 0 28 0,-4 -8 12 16,12 0 -12 -16,0 0 4 0,0 0 -20 16,0 0 -8 -1,4 0 -12 -15,0 -4 4 16,4 -4 12 15,4 -4 4 -31,8 -8 -16 0,4 4 4 16,0 4 24 -16,4 4 16 15,4 0 -20 -15,-4 4 -4 16,0 0 -16 -16,-4 0 -4 16,-4 -4 4 -16,0 4 0 15,-4 0 0 -15,0 -4 0 16,0 0 0 -16,4 -1 0 15,0 1 16 -15,0 4 8 16,-4 0 0 -16,20 8 -4 16,-4 4 -24 -16,-4 0 4 0,-8 1 0 15,-4 -1 0 -15,-4 -4 -64 16,-8 0 -24 -16,-4 -4 -232 0,-8 -4 -96 16,-8 -12 -168 -16</inkml:trace>
    </iact:actionData>
  </iact:action>
  <iact:action type="add" startTime="79796">
    <iact:property name="dataType"/>
    <iact:actionData xml:id="d14">
      <inkml:trace xmlns:inkml="http://www.w3.org/2003/InkML" xml:id="stk14" contextRef="#ctx0" brushRef="#br0">25348 370 288 0,'-8'-44'120'16,"-4"20"-64"-16,-8 -16 -100 0,12 28 0 0,0 -20 -44 0,-12 8 -12 16,4 -12 52 -16,4 8 24 31</inkml:trace>
    </iact:actionData>
  </iact:action>
  <iact:action type="add" startTime="79875">
    <iact:property name="dataType"/>
    <iact:actionData xml:id="d15">
      <inkml:trace xmlns:inkml="http://www.w3.org/2003/InkML" xml:id="stk15" contextRef="#ctx0" brushRef="#br0">25236 86 312 0,'8'-12'180'15,"4"4"-40"-15,4 4 -32 0,4 0 -36 0,4 12 4 16,0 0 -16 -16,0 12 -4 15,0 8 -32 -15,0 -4 -8 16,0 8 -8 -16,8 4 -8 16,0 20 4 -16,4 4 -4 0,0 8 0 15,0 8 24 -15,4 20 24 16,-4 -3 12 -16,-8 11 12 16,-4 0 -40 -16,-20 0 -8 15,-12 4 -8 -15,-8 13 0 16,-4 -17 0 -16,-4 -4 0 15,0 -4 -8 -15,0 -4 -8 0,4 -12 4 16,0 -3 4 -16,4 -9 -4 16,0 -8 8 -16,0 -8 -160 15,-8 -24 -56 -15,0 -44 -148 47</inkml:trace>
    </iact:actionData>
  </iact:action>
  <iact:action type="add" startTime="86377">
    <iact:property name="dataType"/>
    <iact:actionData xml:id="d16">
      <inkml:trace xmlns:inkml="http://www.w3.org/2003/InkML" xml:id="stk16" contextRef="#ctx0" brushRef="#br0">25780 2394 352 0,'32'20'132'31,"-8"-12"-72"-31,-8 -4 8 0,-16 -4 56 0,4 0 -48 0,-4 0 -32 31,4 -8 -28 -31,-4 0 -12 0,0 -8 16 0,0 8 16 0,0 0 48 16,0 0 28 -16,0 4 -4 0,0 0 -8 0,0 0 -52 0,0 4 -32 15,-8 -4 -8 -15,0 4 0 0,-8 -4 -4 32,0 4 8 -17,0 -4 8 1,0 4 16 -16,0 0 8 15,-4 0 4 -15,-4 0 8 0,4 4 8 16,0 0 -36 0,-4 0 -16 -16,-4 0 -8 0,-4 0 4 15,0 -4 -12 1,4 0 0 -16,0 0 4 16,0 -4 0 -16,4 0 24 15,0 4 24 -15,4 0 -8 16,0 0 8 -16,0 0 -28 15,0 0 -4 -15,0 0 -8 16,4 0 4 -16,-8 -4 -8 16,4 4 8 -16,-8 0 -8 15,4 0 -4 -15,4 4 4 16,4 -4 -4 -16,0 -4 0 0,4 4 0 0,4 -4 0 16,0 4 0 -16,4 0 -100 31,0 0 -32 -31,0 -4 -144 0,4 -8 -64 0,-4 -9 -60 0</inkml:trace>
    </iact:actionData>
  </iact:action>
  <iact:action type="add" startTime="89089">
    <iact:property name="dataType"/>
    <iact:actionData xml:id="d17">
      <inkml:trace xmlns:inkml="http://www.w3.org/2003/InkML" xml:id="stk17" contextRef="#ctx0" brushRef="#br0">25116 2069 640 0,'8'8'252'16,"16"-4"-136"-16,-8 4 -64 0,-16 -8 76 16,4 0 -64 -16,-4 0 -16 0,0 0 -4 0,0 0 12 15,-8 4 -24 -15,0 0 0 0,-4 4 -16 0,0 4 -12 31,-4 0 0 -31,0 0 -4 16,-4 8 0 0,4 0 8 -16,-4 4 -4 0,4 0 -4 31,-4 0 4 -31,0 -4 4 0,4 4 -4 16,0 -3 8 -16,0 -1 -8 0,4 4 -4 31,0 -4 36 -31,0 -4 16 0,4 4 -36 0,0 -8 -4 15,4 0 12 -15,0 -4 24 0,4 0 20 16,8 -4 16 -16,0 -4 -28 16,8 0 -4 -16,4 -8 -20 15,4 8 -12 1,4 0 8 -16,4 4 8 31,20 0 0 -31,0 8 0 0,0 -4 -12 16,-4 0 -4 -16,-4 8 -24 0,-8 -12 -4 15,-4 0 -200 -15,-8 0 -80 47</inkml:trace>
    </iact:actionData>
  </iact:action>
  <iact:action type="add" startTime="100027">
    <iact:property name="dataType"/>
    <iact:actionData xml:id="d18">
      <inkml:trace xmlns:inkml="http://www.w3.org/2003/InkML" xml:id="stk18" contextRef="#ctx0" brushRef="#br0">2120 13617 336 0,'0'-4'132'15,"0"0"-72"-15,0 -4 0 0,0 8 52 0,0 -4 8 16,-4 0 8 -16,0 0 -36 0,0 0 -12 0,-4 0 12 16,0 0 12 -16,-4 0 -56 15,0 4 0 -15,-8 0 4 16,-12 0 -4 -16,0 4 4 20,-8 -4 4 -20,-4 -4 16 15,-12 -8 4 -15,-8 0 12 16,-8 -4 -32 -16,-8 0 -4 15,-8 4 -36 -15,4 -4 -12 16,-8 12 -4 -16,16 0 8 16,-8 4 -4 -16,4 4 8 15,0 0 -16 -15,0 -4 0 16,8 0 20 -16,4 -4 8 16,8 -4 0 -16,12 0 4 15,-8 -4 -24 -15,24 0 -4 16,4 -4 -52 -16,12 4 -28 15,12 4 -240 -15,4 4 -100 0</inkml:trace>
    </iact:actionData>
  </iact:action>
  <iact:action type="add" startTime="100625">
    <iact:property name="dataType"/>
    <iact:actionData xml:id="d19">
      <inkml:trace xmlns:inkml="http://www.w3.org/2003/InkML" xml:id="stk19" contextRef="#ctx0" brushRef="#br0">1752 13157 496 0,'-4'-4'184'15,"4"8"-96"-15,-8 -8 -68 0,8 4 52 16,0 -4 -32 -16,-4 0 -4 0,4 -1 -20 0,0 1 -4 15,0 -4 -4 -15,0 4 72 16,8 0 36 -16,4 8 -4 16,4 0 0 -16,4 4 -24 0,4 5 -16 15,20 7 -40 1,0 8 -12 -16,0 4 -12 16,4 8 -8 -16,-4 -4 12 31,0 0 0 -31,-8 -8 -4 0,0 4 4 0,-8 -8 8 15,4 4 8 -15,-4 -4 4 16,-8 8 0 -16,-4 0 -16 16,-4 4 -12 -16,-12 0 8 15,-8 8 8 -15,-4 4 16 16,-8 -11 8 -16,-12 3 24 16,-8 -8 12 -16,-16 0 4 15,-4 -8 8 -15,-4 4 -36 0,-4 -8 -4 16,4 0 -20 -16,4 12 -12 15,4 0 -8 -15,4 0 0 16,4 -4 -8 -16,8 4 -4 16,8 -8 -32 -16,4 4 -20 15,8 -8 -368 -15,12 0 -172 47</inkml:trace>
    </iact:actionData>
  </iact:action>
  <iact:action type="add" startTime="102853">
    <iact:property name="dataType"/>
    <iact:actionData xml:id="d20">
      <inkml:trace xmlns:inkml="http://www.w3.org/2003/InkML" xml:id="stk20" contextRef="#ctx0" brushRef="#br0">16196 3520 704 0,'12'-12'272'16,"-12"8"-144"-16,-8 -12 -148 0,4 8 40 15,-8 -4 -20 -15,-4 -5 0 16,-4 1 -12 -16,-8 -8 8 15,-8 -4 4 -15,0 4 0 16,0 4 0 -16,4 0 -28 0,0 0 0 16,-8 4 36 -16,0 4 32 15,0 0 0 -15,-8 0 0 16,-4 -4 8 -16,-4 4 20 16,-20 0 8 -1,0 4 4 -15,4 4 -20 0,4 0 -4 0,4 0 -16 16,4 0 4 -16,4 0 -8 31,0 4 0 -31,8 4 -32 0,4 -4 -8 0,8 0 -56 16,8 0 -20 -16,8 0 -108 15,12 -4 -48 -15,8 4 -140 0</inkml:trace>
    </iact:actionData>
  </iact:action>
  <iact:action type="add" startTime="103383">
    <iact:property name="dataType"/>
    <iact:actionData xml:id="d21">
      <inkml:trace xmlns:inkml="http://www.w3.org/2003/InkML" xml:id="stk21" contextRef="#ctx0" brushRef="#br0">15828 2895 688 0,'8'-4'264'15,"-4"4"-144"-15,4 4 -140 0,-4 0 40 0,0 8 -32 31,4 4 8 -31,-4 0 -4 0,4 0 -8 0,0 4 12 0,0 4 -8 16,0 -4 -4 -16,4 12 12 0,12 0 8 16,8 12 -8 -1,0 4 0 -15,0 -4 40 16,0 4 12 -16,4 0 32 16,-4 -4 8 -16,-4 4 8 15,-4 -8 0 1,-4 -7 -28 -16,0 -1 0 15,-8 -8 -32 -15,-8 8 -12 0,-4 -16 -4 16,-8 16 -4 -16,-12 -4 16 16,0 -4 12 -16,-4 0 -24 15,-16 -8 -4 -15,-4 -8 16 0,-4 0 20 16,4 0 -20 -16,-8 -8 0 16,4 8 -8 -16,4 -8 -4 15,-4 4 -12 -15,0 4 -8 16,4 0 -128 -16,0 4 -56 15,8 8 -324 -15</inkml:trace>
    </iact:actionData>
  </iact:action>
  <iact:action type="add" startTime="106098">
    <iact:property name="dataType"/>
    <iact:actionData xml:id="d22">
      <inkml:trace xmlns:inkml="http://www.w3.org/2003/InkML" xml:id="stk22" contextRef="#ctx0" brushRef="#br0">2836 16430 544 0,'-4'-4'208'16,"4"4"-112"-16,0 0 -104 0,0 0 44 0,0 0 -24 15,0 0 0 -15,0 -8 20 0,0 4 20 0,0 0 -28 16,0 4 56 -16,4 -8 36 15,-4 8 -8 -15,0 0 -4 0,0 0 -40 0,0 0 -12 0,0 8 -20 0,0 0 -12 16,-8 0 8 -16,-8 0 0 16,-12 0 -4 15,-8 -4 -4 0,-20 8 4 -31,-4 -12 12 16,-4 -16 -8 -16,-8 4 4 0,-4 -4 -20 15,0 0 0 -15,-8 -4 -12 0,-8 -12 -4 16,4 4 -4 -16,0 0 0 16,4 4 16 -16,4 0 4 15,4 8 -4 -15,8 4 -8 16,8 20 -8 -16,4 -8 -4 16,0 8 16 -16,12 0 4 15,4 4 8 -15,4 4 8 16,12 -12 -4 -16,4 8 0 29,0 4 -12 -29,4 0 -8 16,0 8 12 -16,0 8 0 16,4 12 4 -16,4 16 0 0,0 16 -20 15,0 5 4 -15,4 3 0 16,0 8 8 -16,4 12 4 16,0 0 4 -16,4 4 -8 31,-4 5 4 -31,4 7 0 0,-4 4 4 0,0 -8 -8 15,0 25 4 -15,-4 -1 -8 16,0 0 -4 -16,0 4 4 16,0 13 4 -16,0 -5 -4 15,0 -4 -4 -15,-8 -8 4 16,4 1 -4 -16,0 -5 8 16,4 -8 12 -16,0 -4 16 15,0 -16 20 -15,0 9 -32 0,4 -13 -4 16,0 0 -20 -16,4 -8 -4 15,0 8 12 -15,0 -7 12 32,0 -13 -8 -32,0 -4 0 0,-4 -8 -4 0,0 -12 -8 15,0 -4 4 -15,0 -16 -4 16,0 8 8 -16,0 -16 12 16,0 0 16 -16,0 -8 8 15,0 1 -20 -15,0 -9 -16 16,0 0 -4 -16,0 -4 -4 0,0 4 0 15,0 -4 0 -15,0 -4 0 0,-4 0 8 16,4 0 4 -16,0 0 4 16,0 0 8 -16,0 -8 4 0,0 0 -12 0,0 8 -4 15,0 -8 -4 -15,0 0 4 0,0 4 0 16,0 -4 4 -16,0 0 0 0,0 4 0 0,4 0 -8 16,-4 0 -8 -16,4 0 4 15,0 4 4 -15,0 -4 -4 0,0 0 -4 0,4 4 4 16,-8 -4 4 -1,4 0 -4 -15,4 8 -4 16,4 -8 12 15,0 0 0 -15,20 0 4 15,-12 0 8 -31,8 4 4 16,4 4 4 -16,4 0 -8 0,8 8 4 15,0 -4 -8 -15,-8 8 0 32,8 8 -24 -32,0 -8 4 0,0 4 -8 0,0 -12 0 15,0 -4 8 -15,8 4 0 16,0 -4 0 -16,-4 4 8 16,4 0 -4 -16,-4 -4 8 15,-4 0 -28 -15,-4 4 4 16,-4 -4 4 -16,-8 -4 12 15,0 0 0 -15,-4 0 -4 16,-12 1 -8 -16,4 -5 4 0,-4 -4 -40 16,-12 0 -20 -16,0 0 -92 0,-4 0 -32 0,0 -4 -304 15,-8 -5 -140 -15,16 -7 108 0</inkml:trace>
    </iact:actionData>
  </iact:action>
  <iact:action type="add" startTime="110717">
    <iact:property name="dataType"/>
    <iact:actionData xml:id="d23">
      <inkml:trace xmlns:inkml="http://www.w3.org/2003/InkML" xml:id="stk23" contextRef="#ctx0" brushRef="#br0">2888 20033 880 0,'0'-8'328'16,"4"8"-176"-16,-4 -4 -160 0,0 4 76 0,-4 0 -20 31,-4 0 16 -31,0 0 12 0,0 0 -40 0,-4 4 24 0,-4 0 16 16,-4 0 -16 -1,-4 0 8 -15,-4 0 -32 0,-4 8 -4 16,-16 0 -8 0,4 0 -4 -16,-8 0 -4 15,4 0 8 -15,-16 0 -4 32,8 -4 8 -32,-8 0 -16 0,0 -4 0 0,-4 4 12 0,-8 -4 4 15,4 0 4 -15,8 -4 8 16,4 0 -4 -16,4 0 8 15,4 0 -24 -15,8 0 -12 16,4 0 -4 -16,4 4 -4 16,8 0 0 -16,4 -4 8 15,4 0 -48 -15,8 0 -24 16,4 0 -36 -16,4 0 -8 16,4 12 -164 -16,12 -16 -72 15,8 0 -148 -15</inkml:trace>
    </iact:actionData>
  </iact:action>
  <iact:action type="add" startTime="111346">
    <iact:property name="dataType"/>
    <iact:actionData xml:id="d24">
      <inkml:trace xmlns:inkml="http://www.w3.org/2003/InkML" xml:id="stk24" contextRef="#ctx0" brushRef="#br0">2440 19648 464 0,'8'0'184'16,"-8"0"-96"-16,0 0 -104 0,0 0 40 16,4 0 24 -16,0 4 16 15,4 -4 76 -15,-4 4 40 0,12 4 -44 0,4 -4 -8 16,4 4 -76 -16,4 0 -4 31,0 4 4 -31,4 8 -20 0,0 8 0 16,0 -8 -8 -16,0 12 4 0,0 -20 8 15,0 8 8 -15,-4 -12 4 16,0 -4 0 -16,0 12 -16 16,-4 -16 -12 -16,0 4 -8 15,-8 8 -12 -15,0 0 4 31,0 0 4 -31,-4 4 4 0,-4 8 -4 16,-4 4 4 -16,-4 5 -8 16,-8 -1 8 -16,-4 4 16 15,-8 16 16 -15,0 -4 0 0,0 4 12 32,-4 4 -12 -32,0 4 -4 0,0 0 -16 15,-4 0 4 -15,4 -4 0 0,0 1 12 16,0 -13 -12 -16,4 0 -8 15,4 -4 -20 -15,0 -12 0 16,4 -4 -80 -16,-4 4 -28 16,12 -12 -376 -16,12 12 -328 62,12 8 260 -62</inkml:trace>
    </iact:actionData>
  </iact:action>
  <iact:action type="add" startTime="116788">
    <iact:property name="dataType"/>
    <iact:actionData xml:id="d25">
      <inkml:trace xmlns:inkml="http://www.w3.org/2003/InkML" xml:id="stk25" contextRef="#ctx0" brushRef="#br0">14968 4477 896 0,'16'8'340'16,"-8"0"-184"-16,4 0 -128 0,-4 -4 80 0,4 4 -48 0,0 4 -4 16,8 0 -40 -16,4 -8 -12 0,0 8 -4 15,4 -4 32 -15,8 0 28 0,-4 -16 8 16,0 4 4 -16,24 0 8 16,0 -8 8 -16,4 -16 4 15,0 8 4 -15,4 0 -28 16,4 0 -8 -1,0 12 -36 -15,-4 -4 -8 0,0 8 -8 16,0 4 -8 -16,-4 -16 -8 16,-8 4 4 -16,-4 12 -40 14,-4 0 -20 -14,-4 0 -56 0,-4 4 -24 32,-8 8 -120 -32,-4 -12 -48 0,-8 16 -172 0</inkml:trace>
    </iact:actionData>
  </iact:action>
  <iact:action type="add" startTime="117366">
    <iact:property name="dataType"/>
    <iact:actionData xml:id="d26">
      <inkml:trace xmlns:inkml="http://www.w3.org/2003/InkML" xml:id="stk26" contextRef="#ctx0" brushRef="#br0">15680 4057 528 0,'0'0'208'15,"4"4"-112"-15,0 -4 -112 0,8 0 188 0,8 0 -36 16,0 4 4 -16,4 0 -8 15,0 4 -72 -15,4 -4 -20 16,4 0 4 -16,4 4 -12 0,8 4 4 16,0 0 4 -16,0 16 4 15,0 -12 -4 -15,-4 4 -4 16,-4 8 -12 -16,-4 -12 -4 20,-8 0 -12 -20,-4 0 4 15,0 4 -28 1,-12 8 12 -16,-4 16 8 15,-8 -12 8 -15,-4 8 4 16,-4 8 -8 -16,-4 -4 -8 16,0 4 12 -16,0 1 8 15,0 -5 -8 -15,0 -8 0 0,-8 -4 -4 16,-8 -12 -8 -16,0 -12 -280 16,0 -8 -128 -16</inkml:trace>
    </iact:actionData>
  </iact:action>
  <iact:action type="add" startTime="117367">
    <iact:property name="dataType"/>
    <iact:actionData xml:id="d27">
      <inkml:trace xmlns:inkml="http://www.w3.org/2003/InkML" xml:id="stk27" contextRef="#ctx0" brushRef="#brinv">0 0 2048 0</inkml:trace>
    </iact:actionData>
  </iact:action>
  <iact:action type="add" startTime="117368">
    <iact:property name="dataType"/>
    <iact:actionData xml:id="d28">
      <inkml:trace xmlns:inkml="http://www.w3.org/2003/InkML" xml:id="stk28" contextRef="#ctx0" brushRef="#brinv">25908 21180 2048 0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54:54.367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607">
    <iact:property name="dataType"/>
    <iact:actionData xml:id="d0">
      <inkml:trace xmlns:inkml="http://www.w3.org/2003/InkML" xml:id="stk0" contextRef="#ctx0" brushRef="#br0">10761 1858 560 0,'0'-4'220'16,"0"8"-120"-16,-20 -4 -100 0,16 4 52 0,-4 0 -36 15,-4 -4 -8 -15,-8 0 4 16,-8 -4 8 -16,-4 -4 -8 16,-8 -12 -16 -16,-4 -8 0 0,4 4 -4 15,-4 0 0 -15,-4 4 76 16,4 4 44 -16,-4 4 -4 0,-4 4 -4 16,0 4 -24 -16,-4 0 -8 15,-4 -4 -32 1,0 0 -16 -16,-4 -8 -12 0,-4 -4 0 15,0 4 -8 -15,-8 0 -4 16,4 0 36 -16,4 0 16 16,8 8 8 -16,-8 4 4 15,12 8 -24 -15,8 0 -8 16,4 0 -8 -16,0 0 -4 16,-4 8 -4 -16,0 -8 0 15,0 0 -8 -15,-4 -4 4 16,-8 0 -8 -16,0 4 -4 15,0 -4 4 -15,0 0 4 16,0 0 -12 -16,4 0 0 0,0 -4 4 16,0 0 8 -16,0 -4 4 15,-4 -4 4 -15,0 4 -20 16,0 0 -4 -16,8 4 4 31,8 0 8 -31,4 0 -8 0,0 0 0 0,0 0 28 16,0 4 16 -16,0 -4 -12 15,0 0 -8 -15,-4 4 -20 16,0 0 -8 -16,-4 0 4 16,0 0 0 -16,-4 -4 4 15,0 8 0 -15,4 0 0 16,0 4 8 -16,4 4 -12 16,-4 0 0 -16,4 8 12 0,0 -8 4 31,0 0 20 -31,0 -4 12 0,-4 4 -8 0,4 -4 8 15,4 4 -16 -15,-4 -4 -8 16,0 4 0 -16,0 4 4 16,4 -4 12 -16,0 4 8 15,0 -4 -32 -15,4 0 -4 16,-4 -8 0 -16,4 8 4 16,4 -12 -16 -16,0 0 4 15,4 0 -124 -15,8 4 -48 47</inkml:trace>
    </iact:actionData>
  </iact:action>
  <iact:action type="add" startTime="12904">
    <iact:property name="dataType"/>
    <iact:actionData xml:id="d1">
      <inkml:trace xmlns:inkml="http://www.w3.org/2003/InkML" xml:id="stk1" contextRef="#ctx0" brushRef="#br0">14305 506 1088 0,'28'-20'404'16,"-20"24"-216"-16,-4 8 -200 15,0 -4 76 -15,0 12 -48 16,-4 16 -8 -16,0 16 -4 0,-8 16 -4 16,0 24 0 -16,0 16 -12 15,-4 24 0 -15,0 16 -4 0,0 4 12 16,0 16 16 -1,0 12 24 -15,4 8 32 0,0 -12 28 16,0 0 8 -16,0 0 16 16,4 -20 -64 -16,0 -4 -24 15,0 -24 -20 -15,0 -20 -12 0,4 -16 -104 32,-4 -20 -48 -32,0 -20 -128 0,8 -16 -52 0,0 -12 -132 46</inkml:trace>
    </iact:actionData>
  </iact:action>
  <iact:action type="add" startTime="13279">
    <iact:property name="dataType"/>
    <iact:actionData xml:id="d2">
      <inkml:trace xmlns:inkml="http://www.w3.org/2003/InkML" xml:id="stk2" contextRef="#ctx0" brushRef="#br0">14541 2382 992 0,'-12'-16'372'16,"0"8"-200"-16,-4 0 -164 0,4 16 68 0,-8 -4 -48 0,0 8 -16 15,0 12 -8 -15,4 8 4 32,0 4 -4 -32,0 16 -4 0,0 12 12 0,-4 20 -8 0,-4 8 -4 15,0 4 48 -15,-4 4 16 16,0 -8 28 -16,0 0 12 4,0 -16 -8 -4,0 -12 -12 16,-4 -4 -12 0,-8 -28 4 -16,0 -8 -16 0,-20 -20 -4 15,4 -16 -32 -15,0 -20 -8 16,0 -36 -8 -16,0 0 4 16,-4 -24 -8 -16,8 -4 8 15,-4 4 16 -15,0 -4 16 0,0 4 -16 16,8 8 4 -16,0 20 -40 15,0 12 0 -15,12 16 -196 16,20 20 -80 -16</inkml:trace>
    </iact:actionData>
  </iact:action>
  <iact:action type="add" startTime="14095">
    <iact:property name="dataType"/>
    <iact:actionData xml:id="d3">
      <inkml:trace xmlns:inkml="http://www.w3.org/2003/InkML" xml:id="stk3" contextRef="#ctx0" brushRef="#br0">19169 58 1024 0,'-8'-4'384'15,"8"16"-208"-15,-8 4 -188 0,8 0 76 0,0 16 -40 0,4 12 -4 16,4 16 0 -16,0 28 4 15,4 28 -12 -15,0 12 20 16,4 16 16 -16,8 20 12 0,0 24 12 16,4 8 12 -16,-8 12 16 15,0 0 0 -15,-4 -4 0 16,-4 -20 -24 -16,0 -16 -4 16,-4 -12 -52 -16,-4 -20 -8 15,-4 -20 -12 -15,0 -20 8 0,0 -16 -32 16,0 -16 -12 -16,4 -16 -140 15,4 -8 -64 -15,8 -8 -176 16,8 -16 -68 -16,4 -8 44 47</inkml:trace>
    </iact:actionData>
  </iact:action>
  <iact:action type="add" startTime="14423">
    <iact:property name="dataType"/>
    <iact:actionData xml:id="d4">
      <inkml:trace xmlns:inkml="http://www.w3.org/2003/InkML" xml:id="stk4" contextRef="#ctx0" brushRef="#br0">19897 2198 1296 0,'32'-4'484'30,"-32"12"-264"-30,-4 4 -220 0,-4 4 84 0,-4 8 -32 0,-4 28 8 16,-4 12 -40 -16,-4 16 -12 15,0 8 -8 -15,0 20 0 16,4 -8 8 -16,0 0 -4 0,0 0 8 15,4 -8 -16 -15,0 -4 0 16,0 -12 40 -16,-4 -12 12 16,-4 -4 12 -16,-8 -16 16 15,-12 -20 -20 -15,-20 -20 8 16,-8 -16 0 -16,-8 -20 8 16,4 -16 -40 -16,-8 -16 -16 0,-4 4 -40 15,-12 -12 -16 -15,8 -8 -560 47</inkml:trace>
    </iact:actionData>
  </iact:action>
  <iact:action type="add" startTime="18040">
    <iact:property name="dataType"/>
    <iact:actionData xml:id="d5">
      <inkml:trace xmlns:inkml="http://www.w3.org/2003/InkML" xml:id="stk5" contextRef="#ctx0" brushRef="#br0">2029 9734 720 0,'0'-12'272'15,"4"12"-144"-15,0 -8 -124 0,-4 8 64 0,0 0 -28 16,-4 0 8 -16,0 -4 -4 0,-4 -8 12 0,0 0 -28 31,0 -4 36 -31,0 4 16 0,-8 -4 20 0,4 16 8 0,-8 0 -12 16,0 0 -4 -1,-4 0 -24 -15,-8 8 0 16,-8 4 4 0,-20 -8 4 -16,-8 -4 -16 15,-8 -4 4 -15,-8 0 -36 16,-8 -4 -16 -16,-12 -8 0 16,-8 0 0 -16,4 -4 -4 15,-12 -4 -8 -15,8 0 4 0,8 4 -4 16,-4 0 0 -16,12 8 0 15,12 0 0 -15,12 4 0 16,16 4 0 -16,4 0 0 16,16 0 -132 -16,12 -4 -60 15,12 4 -276 -15,12 4 -276 0,16 0 224 47</inkml:trace>
    </iact:actionData>
  </iact:action>
  <iact:action type="add" startTime="18663">
    <iact:property name="dataType"/>
    <iact:actionData xml:id="d6">
      <inkml:trace xmlns:inkml="http://www.w3.org/2003/InkML" xml:id="stk6" contextRef="#ctx0" brushRef="#br0">1477 9126 688 0,'8'0'264'15,"-8"4"-144"-15,12 0 -72 0,-4 -4 76 0,-4 0 -28 16,-4 0 0 -16,4 -4 -8 0,0 0 4 0,0 4 -52 0,0 0 40 0,20 4 40 16,0 4 -28 -1,4 4 -20 1,4 0 -8 -1,4 4 -36 -15,4 16 -8 16,4 8 4 -16,4 0 4 16,-4 -4 -24 -1,0 8 -8 -15,-8 0 8 0,0 -8 4 16,-4 8 -12 -16,-4 0 4 16,-8 -8 -8 -16,-4 0 0 0,-4 -4 32 15,-4 8 16 -15,-12 0 -4 16,-8 0 8 -16,-8 4 -8 15,-12 8 0 -15,-8 4 4 16,-8 -8 4 -16,-4 4 4 16,-8 -4 8 -16,0 -12 -4 15,8 4 0 -15,-4 -4 -12 16,12 -8 -4 -16,4 -4 -20 16,4 8 -4 -16,8 -8 -56 15,4 4 -24 -15,4 -12 -264 16,4 -4 -120 -16</inkml:trace>
    </iact:actionData>
  </iact:action>
  <iact:action type="add" startTime="28760">
    <iact:property name="dataType"/>
    <iact:actionData xml:id="d7">
      <inkml:trace xmlns:inkml="http://www.w3.org/2003/InkML" xml:id="stk7" contextRef="#ctx0" brushRef="#br0">1993 11034 736 0,'8'-4'272'16,"-4"4"-144"-16,-4 -4 -104 0,0 4 60 0,0 0 -36 16,0 0 -8 -16,4 -4 -4 0,-4 -4 -4 0,-4 0 -16 15,0 -4 16 -15,-12 0 8 16,0 4 40 -16,-4 0 20 16,-8 -4 0 -16,-8 4 8 15,-8 0 -16 1,-8 -4 0 -16,-16 0 -24 15,-4 4 -8 1,-8 4 -20 -16,-4 0 4 0,-4 4 -16 16,-4 0 4 -16,-8 4 4 15,4 4 8 -15,-8 0 -12 16,4 0 -12 -16,0 -4 -8 16,-8 -4 0 -16,4 -4 -16 0,8 -4 0 15,4 0 20 -15,12 -4 20 31,8 4 -28 -31,8 0 -4 0,12 4 -32 0,12 0 -12 16,20 4 -416 -16,12 4 -204 0</inkml:trace>
    </iact:actionData>
  </iact:action>
  <iact:action type="add" startTime="29370">
    <iact:property name="dataType"/>
    <iact:actionData xml:id="d8">
      <inkml:trace xmlns:inkml="http://www.w3.org/2003/InkML" xml:id="stk8" contextRef="#ctx0" brushRef="#br0">1665 10322 464 0,'-20'-40'176'15,"0"48"-96"-15,8 -12 -40 0,8 8 56 0,0 4 0 0,0 4 12 16,4 8 -44 -16,8 4 -16 16,4 4 -28 -16,4 0 -16 15,8 8 8 -15,4 0 36 0,8 4 16 16,4 8 40 -16,-4 4 16 16,4 -4 -32 -16,0 0 0 15,4 -4 -44 -15,-4 -4 -16 16,0 4 -16 -16,8 -8 0 15,-4 -8 0 -15,-4 4 4 16,-8 -4 -8 -16,-8 -4 -8 16,-4 8 -8 -16,-4 -8 4 15,-8 4 -4 -15,-4 -8 0 0,-12 4 0 32,0 8 0 -32,-12 8 32 0,-4 -4 16 15,-8 12 4 -15,0 4 4 0,-12 -4 0 16,-4 -4 0 -16,-4 4 0 15,-4 -16 0 -15,0 4 -8 16,0 -8 4 -16,-4 0 -16 16,12 0 4 -16,-4 0 -12 15,12 -8 8 -15,4 -4 -16 21,8 8 -8 -21,4 -4 -28 16,8 -4 -4 -16,4 -4 -340 0,16 -16 -424 31</inkml:trace>
    </iact:actionData>
  </iact:action>
  <iact:action type="add" startTime="37520">
    <iact:property name="dataType"/>
    <iact:actionData xml:id="d9">
      <inkml:trace xmlns:inkml="http://www.w3.org/2003/InkML" xml:id="stk9" contextRef="#ctx0" brushRef="#br0">12713 16934 880 0,'24'0'328'16,"-16"0"-176"-16,0 0 -160 0,-8 0 68 0,0 0 -36 0,0 0 -4 15,-4 0 36 -15,-4 4 8 0,-8 4 -28 0,-12 -8 12 16,-16 0 8 0,12 0 16 -16,-24 -8 12 19,-8 4 8 -19,-8 -12 4 0,-16 0 0 16,-20 -16 0 -16,-8 12 -20 15,0 -8 -4 1,-12 0 -24 -16,-16 12 -8 0,-4 -12 -24 16,16 12 -4 -16,0 8 -4 31,8 -4 4 -31,12 12 -8 0,16 0 -4 0,16 -4 4 16,12 -4 -4 -16,16 4 -108 15,20 -12 -336 -15,12 0 -56 63,20 0 -48 -63</inkml:trace>
    </iact:actionData>
  </iact:action>
  <iact:action type="add" startTime="38008">
    <iact:property name="dataType"/>
    <iact:actionData xml:id="d10">
      <inkml:trace xmlns:inkml="http://www.w3.org/2003/InkML" xml:id="stk10" contextRef="#ctx0" brushRef="#br0">12389 16238 592 0,'-16'-16'220'16,"-4"8"-120"-16,8 4 -116 0,8 4 40 0,0 -4 4 16,0 -4 16 -16,0 4 96 0,0 4 52 0,4 0 -100 15,12 0 20 -15,4 0 4 0,8 4 -32 16,8 20 -4 0,20 12 -24 -1,8 0 -4 -15,4 28 24 16,0 -4 8 -16,-4 0 4 15,-8 -8 4 -15,4 -4 -44 16,-8 8 -16 -16,-8 -12 -20 16,-4 -8 -12 -16,-8 -4 -8 0,-8 0 4 15,-8 0 4 -15,-8 0 0 16,-8 8 0 -16,-8 8 0 16,-8 0 0 -16,-12 12 8 31,-12 4 12 -31,-8 -8 8 0,-20 4 4 0,-4 -16 8 15,-4 -8 -20 -15,12 -8 -4 16,4 4 0 -16,8 0 8 16,8 -8 -12 -16,8 0 -8 15,8 16 8 -15,12 -16 0 16,8 20 -180 -16,8 0 -76 16,24 -8 -416 -16</inkml:trace>
    </iact:actionData>
  </iact:action>
  <iact:action type="add" startTime="42921">
    <iact:property name="dataType"/>
    <iact:actionData xml:id="d11">
      <inkml:trace xmlns:inkml="http://www.w3.org/2003/InkML" xml:id="stk11" contextRef="#ctx0" brushRef="#br0">2105 12422 928 0,'-4'-24'352'15,"-4"16"-192"-15,-8 -8 -144 0,8 12 84 16,0 -4 -20 -16,-4 -4 12 0,-4 -4 -44 16,-8 8 -8 -16,-4 0 -24 0,-4 0 -4 15,-4 0 4 -15,-8 0 8 16,-12 -12 12 -16,-12 0 36 31,-4 -4 24 -31,-4 -4 -16 0,0 4 -8 0,-4 8 4 16,-4 8 8 -1,-8 16 -20 -15,4 12 4 0,0 8 -40 16,-12 8 -16 -16,4 -8 -8 16,0 4 -4 -16,-8 -4 0 15,4 -4 8 -15,8 -12 -4 16,-4 -8 8 -16,12 -8 -8 0,8 -4 -4 31,16 4 4 -31,4 -8 4 0,12 -8 -144 0,16 -4 -60 16,16 -4 -376 -16,20 -8 -272 47,24 -8 332 -47</inkml:trace>
    </iact:actionData>
  </iact:action>
  <iact:action type="add" startTime="43498">
    <iact:property name="dataType"/>
    <iact:actionData xml:id="d12">
      <inkml:trace xmlns:inkml="http://www.w3.org/2003/InkML" xml:id="stk12" contextRef="#ctx0" brushRef="#br0">1645 11562 768 0,'0'-8'284'15,"0"8"-152"-15,4 4 -144 0,-4 -4 44 0,4 8 -8 0,4 4 4 32,0 0 40 -32,4 4 16 0,4 0 -44 0,0 8 4 15,8 -4 8 -15,4 20 16 0,8 -4 16 16,8 8 8 -16,4 -4 4 16,4 12 -28 -16,4 0 -8 15,4 8 -20 -15,-4 8 4 16,-8 0 -24 -16,-8 -4 -4 15,-4 -8 0 -15,-8 -8 0 16,-8 8 -8 -16,-8 -12 4 16,-8 0 16 -16,-8 0 24 15,-8 -4 8 -15,-20 8 12 16,-12 4 -16 -16,-8 0 0 16,-12 -4 -16 -16,0 12 -4 15,-4 -8 -12 -15,-4 -8 -4 0,-4 0 -12 16,8 -8 4 -16,8 0 -8 31,8 -4 8 -31,12 4 -204 0,12 20 -84 0</inkml:trace>
    </iact:actionData>
  </iact:action>
  <iact:action type="add" startTime="52426">
    <iact:property name="dataType"/>
    <iact:actionData xml:id="d13">
      <inkml:trace xmlns:inkml="http://www.w3.org/2003/InkML" xml:id="stk13" contextRef="#ctx0" brushRef="#br0">12897 18654 848 0,'24'0'316'16,"-20"-24"-168"-16,-4 32 -76 0,0 -12 92 0,-4 8 -48 0,0 0 -8 16,0 0 -20 -16,-4 0 -8 0,-8 -8 -40 0,-16 0 -8 31,-12 -4 8 -31,-24 4 -8 0,-8 -12 12 15,-4 4 -8 -15,-4 8 8 16,-12 0 0 -16,-20 4 12 0,0 0 -4 16,-4 4 0 -1,-4 0 -4 -15,-16 16 0 0,0 -8 -16 16,4 8 -12 -16,20 -4 8 16,4 0 0 -16,8 -4 -12 15,4 -8 -12 -15,16 -8 -12 16,8 0 4 -16,20 0 -128 15,12 -8 -52 -15,36 -16 -940 32,28 -12 464 -32</inkml:trace>
    </iact:actionData>
  </iact:action>
  <iact:action type="add" startTime="52951">
    <iact:property name="dataType"/>
    <iact:actionData xml:id="d14">
      <inkml:trace xmlns:inkml="http://www.w3.org/2003/InkML" xml:id="stk14" contextRef="#ctx0" brushRef="#br0">12325 17826 560 0,'-4'-28'208'16,"4"28"-112"-16,0 -12 20 0,0 8 100 0,4 0 -20 15,0 -4 48 -15,12 8 -84 0,4 -4 -88 31,4 4 0 -31,4 4 8 16,12 12 -28 -16,12 8 0 0,0 4 -28 16,4 12 -8 -16,0 8 -8 15,-4 0 -8 -15,-8 0 20 16,-4 4 4 -16,-4 4 -8 16,-4 -8 -12 -16,-8 -4 -12 0,-8 8 4 15,-12 4 4 -15,-8 -4 8 16,-8 28 12 -16,-16 -4 16 15,-16 0 8 -15,-24 12 4 16,-4 -4 8 -16,-8 -4 8 16,4 -12 -20 -16,0 -4 -4 15,-4 -8 -36 -15,4 -4 0 16,-4 -4 -4 -16,12 -4 0 16,8 -4 -28 -16,12 8 -12 15,12 0 -408 -15,16 0 -180 16,32 -8 60 -16</inkml:trace>
    </iact:actionData>
  </iact:action>
  <iact:action type="add" startTime="52952">
    <iact:property name="dataType"/>
    <iact:actionData xml:id="d15">
      <inkml:trace xmlns:inkml="http://www.w3.org/2003/InkML" xml:id="stk15" contextRef="#ctx0" brushRef="#brinv">0 0 2048 0</inkml:trace>
    </iact:actionData>
  </iact:action>
  <iact:action type="add" startTime="52953">
    <iact:property name="dataType"/>
    <iact:actionData xml:id="d16">
      <inkml:trace xmlns:inkml="http://www.w3.org/2003/InkML" xml:id="stk16" contextRef="#ctx0" brushRef="#brinv">19974 19476 2048 0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54:54.700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695">
    <iact:property name="dataType"/>
    <iact:actionData xml:id="d0">
      <inkml:trace xmlns:inkml="http://www.w3.org/2003/InkML" xml:id="stk0" contextRef="#ctx0" brushRef="#br0">2225 3018 448 0,'0'0'176'16,"0"0"-96"-16,0 0 -60 16,0 0 44 -16,0 0 8 0,0 0 4 15</inkml:trace>
    </iact:actionData>
  </iact:action>
  <iact:action type="add" startTime="10774">
    <iact:property name="dataType"/>
    <iact:actionData xml:id="d1">
      <inkml:trace xmlns:inkml="http://www.w3.org/2003/InkML" xml:id="stk1" contextRef="#ctx0" brushRef="#br0">2221 3034 1068 0,'-4'4'60'15,"0"8"4"-15,0 0 4 0,0 -8 16 0,-4 -4 8 16,0 0 -16 -16,-4 0 4 0,0 0 -8 15,-4 0 -8 -15,0 0 -16 16,-4 4 -8 -16,-20 -4 -16 16,-4 0 -4 -1,0 8 -12 -15,-4 -8 -8 16,-12 0 28 -16,0 -12 20 0,-4 8 -24 16,-4 -8 -12 -16,-4 8 8 15,-4 -4 4 -15,-4 0 -20 16,12 8 0 -16,-4 8 4 15,8 4 12 -15,8 0 8 16,4 -4 12 -16,0 4 -12 31,4 0 -8 -31,4 -8 0 0,-4 8 -4 0,0 -12 -8 16,0 -8 4 -16,0 4 0 16,12 4 4 -16,12 -4 -52 15,-4 -4 -16 -15,16 4 -144 16,4 -8 -52 -16,20 8 -296 0</inkml:trace>
    </iact:actionData>
  </iact:action>
  <iact:action type="add" startTime="11477">
    <iact:property name="dataType"/>
    <iact:actionData xml:id="d2">
      <inkml:trace xmlns:inkml="http://www.w3.org/2003/InkML" xml:id="stk2" contextRef="#ctx0" brushRef="#br0">1813 2522 592 0,'4'-4'220'15,"0"4"-120"-15,-4 0 -72 0,0 0 52 0,0 0 -24 16,0 0 0 -16,0 0 -24 0,0 0 -12 16,0 0 -8 -16,0 0 -12 0,4 12 12 0,8 -12 -8 3,-8 16 -4 -3,8 -12 -8 0,8 8 4 16,0 -8 20 -1,8 8 20 -15,0 4 16 16,4 12 16 0,0 4 -12 -16,4 0 0 15,-4 -8 -32 -15,0 4 -8 16,-4 0 -8 -16,-4 -8 4 16,-4 12 -8 -16,-4 -4 8 0,4 8 -8 15,-4 8 -4 -15,-4 -12 -16 16,-8 0 0 -16,-4 -4 24 15,-4 4 24 -15,-4 -4 36 16,-8 -8 16 -16,-8 12 20 31,0 0 4 -31,-12 0 -12 0,-4 0 -12 0,-4 -4 -28 16,-4 4 -4 -16,12 12 -32 16,0 -8 -12 -16,4 0 -4 15,0 4 4 -15,8 -12 20 16,4 4 16 -16,4 -8 -24 0,0 0 -4 15,4 -4 0 -15,-4 -4 -44 32,-4 0 -28 -32,16 -12 -352 0,4 8 -148 0</inkml:trace>
    </iact:actionData>
  </iact:action>
  <iact:action type="add" startTime="17780">
    <iact:property name="dataType"/>
    <iact:actionData xml:id="d3">
      <inkml:trace xmlns:inkml="http://www.w3.org/2003/InkML" xml:id="stk3" contextRef="#ctx0" brushRef="#br0">16933 478 752 0,'4'-8'284'16,"-4"8"-152"-16,0 0 -120 0,0 0 68 0,0 4 4 15,-4 0 8 -15,0 16 -16 0,0 8 -4 16,0 12 -40 0,0 4 -12 -16,-4 32 -4 0,4 8 -8 15,0 8 4 -15,0 24 -16 25,4 0 0 -25,0 4 12 16,4 -12 4 -16,0 -12 -16 15,0 -4 -4 1,-4 -16 -164 -16,0 -12 -76 0,0 -16 -164 15</inkml:trace>
    </iact:actionData>
  </iact:action>
  <iact:action type="add" startTime="18102">
    <iact:property name="dataType"/>
    <iact:actionData xml:id="d4">
      <inkml:trace xmlns:inkml="http://www.w3.org/2003/InkML" xml:id="stk4" contextRef="#ctx0" brushRef="#br0">17369 1342 960 0,'20'4'360'15,"-20"0"-192"-15,-8 4 -204 0,0 0 56 16,-4 12 -20 -16,-20 8 8 16,-8 -4 -4 -16,-4 16 8 15,0 8 -8 -15,-4 -8 -12 0,4 12 4 0,4 0 4 16,4 0 0 -16,0 -4 0 15,0 -12 8 -15,-4 -4 -4 16,-4 -16 8 -16,-20 -8 16 16,8 -16 16 -16,-4 -8 -16 15,4 -16 -8 -15,-4 -12 0 16,4 -12 -4 -16,4 4 -36 16,4 0 -8 -16,-4 -20 32 15,4 4 24 -15,0 4 -92 16,-4 4 -44 -16,-4 4 -324 31</inkml:trace>
    </iact:actionData>
  </iact:action>
  <iact:action type="add" startTime="18777">
    <iact:property name="dataType"/>
    <iact:actionData xml:id="d5">
      <inkml:trace xmlns:inkml="http://www.w3.org/2003/InkML" xml:id="stk5" contextRef="#ctx0" brushRef="#br0">20373 398 880 0,'24'68'328'16,"-16"4"-176"-16,4 20 -132 0,-4 -40 76 15,-4 24 0 -15,0 16 12 16,0 24 -40 -16,-4 8 -20 16,0 0 -28 -16,0 -4 -8 15,0 -4 4 -15,0 -16 -8 0,0 -16 -8 16,4 -4 -52 -16,0 0 -16 32,4 -20 -220 -32,4 -24 -92 15,0 -8 -16 -15</inkml:trace>
    </iact:actionData>
  </iact:action>
  <iact:action type="add" startTime="19059">
    <iact:property name="dataType"/>
    <iact:actionData xml:id="d6">
      <inkml:trace xmlns:inkml="http://www.w3.org/2003/InkML" xml:id="stk6" contextRef="#ctx0" brushRef="#br0">20917 1338 432 0,'-52'-28'164'15,"40"28"-88"-15,-4 -4 -64 0,8 8 40 0,0 0 56 16,0 12 28 -16,4 4 20 0,-4 8 12 16,4 24 -48 -16,-4 4 -12 15,0 16 -64 -15,0 -4 0 16,-4 12 0 -16,0 0 0 0,0 -8 12 16,0 -8 -4 -16,-8 -4 8 15,0 -12 -24 -15,-4 -12 -12 16,0 -4 4 -16,-8 -8 0 15,-4 -20 4 -15,-4 -8 8 16,-16 -20 -20 -16,0 -12 -4 31,0 -8 -8 -31,0 -4 -8 0,0 -12 4 0,4 4 4 16,4 -16 -172 -16,4 -4 -76 16,0 -4 -296 -16</inkml:trace>
    </iact:actionData>
  </iact:action>
  <iact:action type="add" startTime="19688">
    <iact:property name="dataType"/>
    <iact:actionData xml:id="d7">
      <inkml:trace xmlns:inkml="http://www.w3.org/2003/InkML" xml:id="stk7" contextRef="#ctx0" brushRef="#br0">23853 54 832 0,'12'44'316'16,"-12"-4"-168"-16,8 24 -156 0,-8 -20 68 0,-4 16 -44 16,-4 24 0 -16,-4 20 16 15,4 4 12 -15,0 16 -24 16,0 8 16 -16,4 0 12 16,4 0 12 -16,4 4 0 0,0 -4 -4 15,4 -8 -4 -15,0 -16 -20 16,0 0 -12 -16,0 -24 -20 15,-4 -12 -8 -15,0 -24 -140 16,4 0 -48 -16,0 -20 -152 16,12 -20 -172 -16,12 4 160 31</inkml:trace>
    </iact:actionData>
  </iact:action>
  <iact:action type="add" startTime="19984">
    <iact:property name="dataType"/>
    <iact:actionData xml:id="d8">
      <inkml:trace xmlns:inkml="http://www.w3.org/2003/InkML" xml:id="stk8" contextRef="#ctx0" brushRef="#br0">24369 1418 944 0,'12'28'360'16,"-12"-4"-192"-16,-12 16 -180 0,8 -8 64 16,-4 16 -28 -16,-4 16 4 15,-4 12 0 -15,-4 4 4 16,-4 -4 -16 -16,-4 4 8 15,-12 -28 12 -15,0 8 -12 0,-16 -16 -4 0,-4 -12 8 16,4 -16 0 -16,-4 -24 -4 16,0 -12 -4 -16,-4 -24 -4 15,-12 -20 8 -15,-20 -20 -12 16,-4 -12 -8 -16,-4 -8 -100 16,4 8 -36 -16,-4 -16 -364 46</inkml:trace>
    </iact:actionData>
  </iact:action>
  <iact:action type="add" startTime="23216">
    <iact:property name="dataType"/>
    <iact:actionData xml:id="d9">
      <inkml:trace xmlns:inkml="http://www.w3.org/2003/InkML" xml:id="stk9" contextRef="#ctx0" brushRef="#br0">2013 4026 864 0,'-4'-4'328'16,"4"4"-176"-16,-20 0 -132 0,16 0 76 0,0 4 -24 31,-12 4 -4 -31,-4 0 -36 0,-4 0 -12 0,-8 0 -12 16,-12 -8 48 -16,-8 0 20 0,-16 0 16 15,-24 0 12 -15,-4 -8 -20 16,-4 0 -4 -16,0 -8 -44 0,-4 8 -12 31,0 -12 -8 -31,-4 12 8 0,4 -4 -20 0,20 0 -4 16,4 8 -8 -16,8 -8 0 15,16 4 -144 -15,16 0 -64 16,4 8 -308 -16,8 0 -176 47,24 0 312 -47</inkml:trace>
    </iact:actionData>
  </iact:action>
  <iact:action type="add" startTime="23699">
    <iact:property name="dataType"/>
    <iact:actionData xml:id="d10">
      <inkml:trace xmlns:inkml="http://www.w3.org/2003/InkML" xml:id="stk10" contextRef="#ctx0" brushRef="#br0">1553 3538 480 0,'-12'-4'184'16,"12"8"-96"-16,0 -8 -32 0,0 4 60 0,0 0 -4 0,0 0 12 16,8 0 -32 -16,8 4 -8 0,-4 -4 -48 15,12 12 4 -15,8 8 4 16,8 -4 -8 -16,4 12 0 16,8 8 40 -16,16 8 28 15,-8 0 0 -15,4 8 -4 16,-4 -4 -8 -16,-4 0 -12 15,-8 -16 -24 1,-8 12 -4 -16,-8 -24 -32 0,-8 20 -4 16,-8 -4 -8 -16,-8 4 -8 15,-8 -4 4 -15,-12 8 4 0,-12 0 20 32,-8 4 24 -32,-12 0 -20 0,-8 -8 0 0,-4 8 -24 15,4 -8 -16 -15,8 -4 4 16,4 8 0 -16,0 -16 -16 15,8 -4 -4 -15,4 0 -360 16,16 -8 -160 -16,12 -8 12 0</inkml:trace>
    </iact:actionData>
  </iact:action>
  <iact:action type="add" startTime="26097">
    <iact:property name="dataType"/>
    <iact:actionData xml:id="d11">
      <inkml:trace xmlns:inkml="http://www.w3.org/2003/InkML" xml:id="stk11" contextRef="#ctx0" brushRef="#br0">13769 6606 624 0,'4'-64'228'15,"0"56"-120"-15,-4 -24 -84 0,0 24 60 16,4 -4 44 -16,0 4 116 31,0 -12 -40 -31,0 0 -108 0,0 -4 8 16,0 16 -8 -16,0 -12 -48 0,-4 0 -20 0,-4 8 -24 0,-4 4 -16 15,-4 12 52 -15,-8 0 20 16,-16 -4 16 0,-8 0 4 -16,-16 0 -20 15,-4 -12 4 1,-8 4 -20 -16,-16 -12 4 16,-20 8 -28 -16,-8 0 -12 0,-4 0 -4 15,-8 4 4 -15,-20 0 4 16,8 -4 4 -16,-8 4 -8 15,0 -4 -8 -15,-4 0 -8 16,16 -4 4 -16,16 0 4 16,12 8 0 -16,16 0 0 0,16 4 8 31,12 4 -40 -31,8 0 -16 0,16 4 -136 0,12 4 -60 16,16 0 -288 -16</inkml:trace>
    </iact:actionData>
  </iact:action>
  <iact:action type="add" startTime="26706">
    <iact:property name="dataType"/>
    <iact:actionData xml:id="d12">
      <inkml:trace xmlns:inkml="http://www.w3.org/2003/InkML" xml:id="stk12" contextRef="#ctx0" brushRef="#br0">13389 5794 304 0,'0'-4'120'16,"4"4"-64"-16,0 4 -56 0,-4 -8 20 0,-4 0 4 15,0 -4 12 -15,0 0 44 0,-4 -8 20 0,4 8 36 0,0 -8 20 16,0 8 8 -16,0 0 8 31,4 4 -96 -31,0 4 -16 0,12 4 -12 0,8 4 -28 0,4 4 -4 13,12 4 28 18,12 -4 8 -31,4 0 8 16,0 0 16 -16,0 12 -20 0,0 4 0 15,4 4 -32 -15,-4 0 -16 16,-8 8 4 -16,-4 -4 0 16,-4 8 -4 -16,-8 0 -8 15,-4 16 -16 -15,-12 -4 0 16,-8 4 24 -16,-8 0 16 15,-4 4 4 -15,-16 4 12 0,-4 -4 -4 32,-4 0 8 -32,-12 -4 0 0,-4 -4 12 15,-20 -4 -20 -15,0 -8 -12 0,-4 -12 4 32,0 0 0 -32,8 -8 -12 0,4 8 -12 0,4 4 -88 15,4 4 -36 -15,8 4 -512 63</inkml:trace>
    </iact:actionData>
  </iact:action>
  <iact:action type="add" startTime="36849">
    <iact:property name="dataType"/>
    <iact:actionData xml:id="d13">
      <inkml:trace xmlns:inkml="http://www.w3.org/2003/InkML" xml:id="stk13" contextRef="#ctx0" brushRef="#br0">8897 11574 560 0,'4'4'208'15,"0"16"-112"-15,0 -8 -120 0,0 -4 32 0,0 4 0 0,4 0 4 16,0 0 -16 -16,0 0 4 0,0 -4 0 16,-4 0 0 -16,0 4 0 0,0 -4 0 0,0 -4 8 15,8 -4 76 -15,0 0 4 16,-4 -8 20 -16,0 -4 -4 31,4 4 48 -31,0 0 -24 0,-4 0 -48 0,0 4 -56 31,0 0 -16 -31,0 0 0 16,0 0 4 -16,0 -4 -4 16,0 0 -8 -16,0 0 -8 15,0 4 4 -15,0 0 4 16,0 0 0 -16,0 4 8 15,0 8 4 -15,4 4 -4 16,0 -4 -8 0,0 0 12 -16,0 0 0 0,0 0 -16 15,0 -4 4 -15,8 4 0 16,4 0 0 -16,-4 -4 8 16,0 4 12 -16,-4 -8 8 15,0 0 4 1,0 0 8 -1,0 0 4 -15,0 0 -4 0,-4 0 -4 0,0 0 -20 16,0 0 -12 -16,0 0 0 16,0 0 4 -16,4 0 -4 15,-4 0 8 -15,0 -12 -16 16,0 4 0 -16,0 0 12 16,0 0 4 -16,0 4 20 15,0 0 12 -15,-4 0 -24 16,0 4 -4 -16,0 0 -16 0,0 0 -4 15,0 0 -4 1,0 0 0 -16,4 0 16 0,-4 0 12 4,0 0 -28 -4,0 0 0 0,4 8 0 15,0 0 12 -15,0 -4 8 16,0 0 4 -16,-4 0 -8 16,0 -4 -8 -16,0 -4 4 15,0 0 -4 -15,0 0 8 16,0 0 4 -16,0 0 4 15,0 0 8 -15,0 4 -20 16,-4 -8 -4 -16,0 0 0 0,4 -4 8 16,-4 8 -4 -16,4 0 -4 15,0 0 -8 -15,0 0 -4 0,0 0 8 16,0 0 8 -16,0 4 0 31,0 0 8 -31,0 -4 -16 0,4 0 0 0,0 4 4 31,4 -4 0 -31,4 0 0 16,0 0 8 -16,-4 0 -12 16,0 0 0 -16,0 4 4 15,0 0 0 -15,0 4 0 16,0 0 0 -16,0 -4 -12 16,0 12 8 -16,0 -4 -4 15,0 0 0 -15,-4 -4 16 16,0 4 12 -16,0 -4 -28 15,0 -4 0 -15,0 0 8 0,0 0 16 32,0 0 -12 -32,-4 8 -4 0,0 -8 0 0,0 0 8 0,0 0 -4 15,0 4 -4 -15,0 -4 4 16,0 0 -4 -16,0 0 -12 16,8 -4 20 -16,0 -4 -8 31,-4 4 0 -16,0 0 4 -15,0 4 4 16,4 -4 -12 -16,0 0 0 16,0 4 4 -16,0 -4 0 15,0 12 -12 -15,0 -4 8 31,0 0 4 -31,0 0 8 0,0 4 -4 31,4 -4 -4 -31,0 -4 -8 0,4 0 4 0,4 0 4 31,-8 0 0 -31,0 0 0 0,-4 0 0 16,0 0 0 0,0 0 0 -1,0 0 8 -15,0 4 -4 0,-4 -4 -4 0,0 8 20 16,0 -8 4 -16,0 0 -8 16,0 0 -12 -16,-4 0 -28 15,0 8 -4 -15,0 -12 12 0,0 4 16 16,4 0 4 -16,-4 8 -4 15,0 0 -8 -15,0 0 4 16,0 -4 4 -16,0 0 8 16,0 0 -4 -16,0 4 -4 0,0 -8 4 15,4 0 -4 -15,0 0 0 16,-4 0 0 -16,0 0 24 16,4 -8 16 -16,0 8 -32 15,0 0 0 -15,0 0 -8 16,-4 0 8 -16,0 0 -12 15,0 0 -8 -15,4 0 8 16,-4 0 0 -16,4 -4 12 16,4 0 -12 -16,-4 0 0 31,0 0 4 -31,0 0 8 0,0 0 -12 16,0 0 0 -16,0 0 4 0,0 4 8 15,0 0 -4 -15,8 0 -4 16,-4 4 4 -1,4 4 -4 -15,0 -4 0 16,0 0 0 -16,0 0 0 16,0 0 0 -16,-4 -4 -12 15,4 4 8 -15,0 4 4 16,0 -8 0 -16,0 4 0 16,0 0 0 -16,0 0 0 15,0 0 8 -15,0 0 -4 16,-4 0 -4 -16,12 -4 4 15,-4 0 -4 -15,0 0 -12 0,-4 0 8 32,0 0 4 -32,0 0 8 0,-4 0 -12 0,4 0 0 15,-4 -4 4 1,0 0 8 0,0 0 -4 -16,0 0 -4 0,0 0 -8 0,0 0 4 15,4 4 12 -15,4 0 12 16,-4 0 -16 -16,0 0 -4 15,0 0 -8 -15,-4 0 0 16,0 0 8 -16,0 -8 8 16,0 0 -12 -16,0 8 0 15,0 -8 4 -15,0 4 8 16,-4 0 -12 -16,0 0 0 0,0 0 4 16,0 0 8 -16,0 0 -12 15,0 4 0 -15,0 0 -24 16,4 0 0 -16,-4 0 36 15,4 0 24 -15,-4 0 -24 16,4 0 0 -16,0 0 -8 16,4 0 8 -16,-4 0 -4 15,0 0 -4 -15,-4 4 -8 16,4 -4 4 -16,0 8 4 16,0 0 0 -16,0 0 0 15,0 -4 8 -15,0 0 -12 16,0 0 0 -16,0 -4 4 15,0 0 0 -15,4 8 0 16,0 -8 0 -16,4 4 0 16,-4 -4 0 -16,0 4 8 31,-4 -4 -12 -31,0 0 0 0,-4 0 4 0,0 0 8 16,0 0 -4 -16,0 0 8 15,0 0 8 -15,4 0 8 3,0 0 -12 -3,0 0 -4 15,-4 0 4 -15,4 0 8 16,0 0 -20 -16,0 0 -4 16,0 0 0 -16,0 0 0 15,0 0 0 -15,4 0 8 0,4 -4 4 32,-4 0 12 -32,0 -4 12 0,4 8 8 0,0 -8 -32 15,0 8 -4 -15,0 0 -8 16,0 0 8 -16,-4 -4 -12 15,0 4 0 -15,4 0 -16 16,0 0 -4 -16,-4 -4 -244 16,-20 -12 -112 -16,0 -20 -244 15</inkml:trace>
    </iact:actionData>
  </iact:action>
  <iact:action type="add" startTime="43324">
    <iact:property name="dataType"/>
    <iact:actionData xml:id="d14">
      <inkml:trace xmlns:inkml="http://www.w3.org/2003/InkML" xml:id="stk14" contextRef="#ctx0" brushRef="#br0">8897 12530 176 0,'-4'-12'76'16,"4"8"-40"-16,0 0 -8 0,0 4 28 15,0 0 16 -15,4 0 12 0,0 0 -8 0,4 0 -8 16,0 0 -12 -16,4 4 4 16,0 8 -8 -16,4 -4 0 0,0 0 16 31,4 0 12 -31,-4 0 -40 15,0 0 12 -15,4 0 12 0,0 0 12 0,0 0 4 16,0 -4 -36 -16,0 0 -16 16,0 0 -16 -16,0 -4 -12 15,8 -4 4 -15,4 0 -4 16,0 -8 -12 0,-4 4 8 -16,-4 0 20 15,0 0 8 -15,0 0 0 16,0 0 4 -16,0 0 -8 15,0 4 8 -15,4 0 -16 16,-8 -4 0 -16,0 4 4 16,-4 0 0 -16,0 4 -20 15,0 -8 -4 -15,-4 4 4 0,4 0 8 16,0 4 0 -16,4 -8 -12 0,0 4 4 31,-4 0 4 -31,0 4 8 0,0 -8 -12 15,-4 4 0 -15,0 0 4 15,0 -4 8 -15,0 4 -12 16,0 0 0 -16,0 0 4 16,0 0 0 -16,0 0 -12 15,0 0 8 -15,0 4 4 16,4 0 0 -16,4 0 -12 16,0 0 8 -16,4 0 12 15,-4 0 4 -15,0 0 -4 16,0 0 -8 -16,4 0 -8 15,0 0 4 -15,0 4 4 16,4 4 8 -16,0 0 -12 0,-4 4 -8 16,0 -4 8 -16,0 0 8 15,0 0 0 -15,0 0 -4 16,0 0 4 -16,0 4 -4 16,0 4 0 -16,0 -4 8 15,0 4 -12 -15,0 0 0 16,4 0 4 -16,4 -4 0 15,8 0 0 1,-8 0 8 -16,4 -4 4 16,-8 0 12 -16,0 4 -32 0,-4 -8 0 15,0 0 0 -15,0 -4 4 16,-4 0 4 -16,4 0 0 0,-4 0 0 16,0 0 8 -16,0 0 -12 31,0 0 0 -31,0 -4 4 0,0 4 0 0,4 0 0 15,-4 0 8 -15,4 -4 -4 16,0 -4 -4 -16,4 4 4 16,0 4 4 -16,-4 0 20 15,4 0 24 -15,-4 0 -28 16,8 0 -4 0,4 -4 -12 -16,-4 4 4 15,-4 -4 -8 -15,0 0 8 16,0 0 -8 -16,-4 -4 -4 0,0 0 4 46,0 0 -4 -46,0 0 0 0,0 -4 8 0,-4 4 12 16,0 8 16 -16,0 -8 -16 15,-4 8 -4 -15,4 0 -8 16,4 0 -8 -16,-4 0 4 16,4 0 -4 -16,0 -4 0 15,-4 0 0 -15,0 4 0 16,4 -8 0 -16,-4 8 0 15,0 0 0 -15,-4 0 0 16,0 8 0 -16,0 -8 0 16,8 4 0 -16,-4 0 0 15,4 -4 0 -15,0 0 -12 16,-4 0 8 -16,0 0 4 0,0 0 8 16,0 0 -12 -16,0 0 0 15,0 0 4 -15,0 -4 8 31,0 4 -4 -31,0 -4 -4 0,0 4 4 0,-4 -8 -4 16,0 4 0 -16,0 4 0 16,0 0 0 -16,4 4 0 15,4 4 -12 -15,-4 -8 0 16,-4 4 8 -16,0 0 8 16,0 -4 0 -16,0 0 8 15,0 -4 -16 -15,0 0 -8 16,0 4 16 -16,0 -8 12 15,4 4 -4 -15,-4 0 -8 16,0 4 -12 -16,8 0 4 0,-4 0 -16 16,12 0 4 -16,-8 0 16 31,-4 -8 0 -31,0 4 0 0,0 0 4 16,-4 -8 4 -16,0 8 4 15,0 -4 4 -15,0 4 -20 16,0 0 4 -16,0 4 -8 15,0 0 -8 -15,0 0 12 16,0 0 8 -16,0 0 0 16,0 -8 -4 -16,4 4 -8 15,-8 4 4 -15,4 -4 4 0,0 4 8 16,4 -8 -4 -16,-4 4 8 31,0 0 -8 -31,0 4 -4 0,4 0 4 0,-4 0 4 16,0 4 -24 -16,4 -4 -4 15,-4 0 16 -15,4 0 8 16,-8 0 4 -16,4 -4 -16 0,8 4 4 31,-4 -8 4 -31,-4 0 0 0,-4 0 8 16,0 4 4 -16,-4 -4 -4 16,12 8 -16 -16,-4 0 -4 31,0 0 8 -31,-4 0 0 0,0 0 4 15,-4 0 0 -15,0 0 0 0,4 0 0 0,0 -4 8 16,0 4 4 -16,0 0 -16 31,0 0 4 -31,4 0 0 0,0 4 8 16,0 4 -12 -16,0 0 -8 16,-4 0 -4 -16,0 4 12 15,0 -4 0 -15,0 0 12 16,-4 0 -12 -16,4 0 0 15,-4 0 4 -15,4 0 8 16,4 -8 -4 -16,-4 8 8 16,4 4 -16 -16,-4 0 0 15,0 -8 -4 -15,-4 0 0 16,4 4 8 -16,-4 -8 8 16,-4 0 4 -16,4 -8 4 0,0 4 -20 15,-4 0 -4 -15,0 4 -216 0,-8 -12 -92 0</inkml:trace>
    </iact:actionData>
  </iact:action>
  <iact:action type="add" startTime="52159">
    <iact:property name="dataType"/>
    <iact:actionData xml:id="d15">
      <inkml:trace xmlns:inkml="http://www.w3.org/2003/InkML" xml:id="stk15" contextRef="#ctx0" brushRef="#br0">1437 13202 848 0,'12'-8'328'16,"-8"8"-176"-16,0 -4 -108 0,-4 4 84 15,0 0 -44 -15,0 0 4 0,0 0 -52 0,-4 -4 -20 16,-8 4 -12 -16,-16 -16 12 16,-4 0 8 -1,-4 0 0 -15,-8 -8 -4 0,-4 0 -12 16,0 12 -8 -16,-8 -4 20 16,-4 16 16 -16,-4 4 16 15,-16 8 8 1,0 -12 -16 -16,4 4 4 0,-8 -4 -4 31,12 -4 4 -31,0 -8 -8 0,4 0 4 0,8 4 -24 16,8 -8 -12 -16,0 4 -4 15,12 8 4 -15,8 -8 -112 16,8 8 -44 -16,20 -12 -616 0,12 0 228 62</inkml:trace>
    </iact:actionData>
  </iact:action>
  <iact:action type="add" startTime="52846">
    <iact:property name="dataType"/>
    <iact:actionData xml:id="d16">
      <inkml:trace xmlns:inkml="http://www.w3.org/2003/InkML" xml:id="stk16" contextRef="#ctx0" brushRef="#br0">1205 12574 608 0,'-8'4'228'15,"8"-4"-120"-15,0 4 -116 0,0 8 36 16,0 -4 -20 -16,4 4 4 0,4 4 -8 16,8 8 -4 -16,0 4 4 15,20 8 -4 1,4 0 8 -16,4 4 56 0,0 0 28 15,0 0 -12 -15,4 20 4 16,-8 -12 -24 -16,4 -12 4 16,-8 8 -44 -16,-4 -12 -12 15,-8 4 -16 -15,-4 4 0 16,-8 -16 0 -16,-8 4 0 0,-8 4 24 16,-8 -4 20 -16,-8 -8 4 31,-4 4 8 -31,-12 -8 20 0,-4 16 4 0,-8 -8 -20 15,-8 4 0 -15,4 0 -24 16,0 -4 4 -16,0 16 -28 16,4 -4 -12 -16,0 8 -60 15,4 4 -16 -15,4 8 -416 61</inkml:trace>
    </iact:actionData>
  </iact:action>
  <iact:action type="add" startTime="54598">
    <iact:property name="dataType"/>
    <iact:actionData xml:id="d17">
      <inkml:trace xmlns:inkml="http://www.w3.org/2003/InkML" xml:id="stk17" contextRef="#ctx0" brushRef="#br0">1325 14278 848 0,'28'0'316'15,"-20"-4"-168"-15,-8 0 -172 0</inkml:trace>
    </iact:actionData>
  </iact:action>
  <iact:action type="add" startTime="54645">
    <iact:property name="dataType"/>
    <iact:actionData xml:id="d18">
      <inkml:trace xmlns:inkml="http://www.w3.org/2003/InkML" xml:id="stk18" contextRef="#ctx0" brushRef="#br0">1369 14246 1452 0,'-4'-8'80'15,"-8"-4"-32"-15,-4 8 -32 0,-8 -8 -12 0,-8 0 -16 16,-8 -4 0 -16,-4 8 8 15,-4 -4 8 -15,-12 8 44 16,-8 -8 16 -16,-20 12 -4 0,4 -4 -4 35,-4 -4 -32 -35,8 8 -8 0,-12 8 0 0,4 0 0 16,-4 4 -8 -16,0 -8 -8 16,20 4 -24 -16,4 -8 -16 15,12 0 -196 -15,16 0 -88 47,4 0 -104 -47</inkml:trace>
    </iact:actionData>
  </iact:action>
  <iact:action type="add" startTime="55070">
    <iact:property name="dataType"/>
    <iact:actionData xml:id="d19">
      <inkml:trace xmlns:inkml="http://www.w3.org/2003/InkML" xml:id="stk19" contextRef="#ctx0" brushRef="#br0">1033 13830 704 0,'-4'-28'272'16,"0"16"-144"-16,0 -8 -104 0,4 16 68 0,0 -4 -12 16,0 8 28 -16,8 12 -40 15,4 4 -40 -15,8 0 -24 16,8 4 -8 -16,0 4 4 0,12 12 0 16,0 4 24 -16,8 -4 24 15,0 8 20 -15,0 -8 16 16,-8 12 -20 -16,0 -4 -4 15,-8 -8 -20 -15,-4 8 -4 16,-4 -12 -20 -16,-8 0 -12 16,-8 -4 0 -16,-12 4 -4 15,-8 0 8 -15,-12 12 12 16,-16 -12 16 -16,0 4 8 16,-8 4 12 -16,0 -16 16 0,0 8 -32 15,8 -4 -12 -15,-8 -8 -28 31,8 8 0 -31,0 -8 -108 0,4 4 -44 16,4 4 -436 -16</inkml:trace>
    </iact:actionData>
  </iact:action>
  <iact:action type="add" startTime="58256">
    <iact:property name="dataType"/>
    <iact:actionData xml:id="d20">
      <inkml:trace xmlns:inkml="http://www.w3.org/2003/InkML" xml:id="stk20" contextRef="#ctx0" brushRef="#br0">1325 16018 112 0,'20'8'52'16,"-32"-16"-24"-16,0 8 0 0,24 0 28 0,-8 0 84 0,0 0 40 15,0 0 40 -15,0 0 12 0,0 -4 -56 0,4 0 28 16,0 4 -72 -16,0 0 -72 31,0 0 -4 -31,0 -8 0 0,0 8 -12 16,-16 0 4 -16,0 -8 -12 0,-8 8 8 15,0 4 -16 1,-4 0 -8 -16,-16 -4 0 16,4 8 4 -1,-20 -4 4 1,-4 -4 12 -16,-8 -4 4 0,-8 -4 4 0,-12 8 -36 15,12 0 -4 -15,4 0 -8 16,4 8 8 -16,12 0 4 16,-4 0 12 -16,16 0 -4 15,0 0 8 -15,12 0 -36 16,4 4 0 -16,8 -8 -72 16,4 4 -16 -16,0 -4 -92 15,12 -4 -40 -15</inkml:trace>
    </iact:actionData>
  </iact:action>
  <iact:action type="add" startTime="59426">
    <iact:property name="dataType"/>
    <iact:actionData xml:id="d21">
      <inkml:trace xmlns:inkml="http://www.w3.org/2003/InkML" xml:id="stk21" contextRef="#ctx0" brushRef="#br0">1173 15642 496 0,'0'-20'184'15,"-4"16"-96"-15,4 4 -76 0,0 0 40 16,0 0 44 -16,8 0 32 0,0 8 -16 0,4 4 0 16,0 0 -60 -16,8 12 4 19,8 -8 8 -3,8 12 -24 -16,-8 0 -12 0,4 -8 -8 16,0 24 4 -16,0 -16 -12 15,-4 8 -8 -15,-4 -8 16 16,-4 0 4 -16,-8 -4 -8 15,-4 0 -12 -15,-8 8 16 16,-4 8 16 0,-4 0 16 -16,-12 4 16 0,-4 12 16 15,-12 0 16 -15,0 -8 -28 16,-4 0 0 -16,0 0 -20 16,4 -4 8 -16,0 -12 -16 15,4 0 -4 -15,4 -8 -24 16,0 8 -12 -16,8 8 -56 15,0 -4 -24 -15,8 0 -456 94,16 4 -300 -94,16 -56 320 0</inkml:trace>
    </iact:actionData>
  </iact:action>
  <iact:action type="add" startTime="63360">
    <iact:property name="dataType"/>
    <iact:actionData xml:id="d22">
      <inkml:trace xmlns:inkml="http://www.w3.org/2003/InkML" xml:id="stk22" contextRef="#ctx0" brushRef="#br0">8625 16394 464 0,'4'-8'184'16,"-8"8"-96"-16,4 -28 -112 0,0 24 24 0,0 0 4 16,0 0 4 -16,0 4 0 0,0 -4 -8 0,0 4 28 15,0 0 20 -15,0 0 36 0,0 0 28 0,0 0 -16 16,0 0 -8 -16,0 0 -48 0,0 0 20 0,12 -8 60 15,0 0 -12 -15,0 0 -8 32,8 4 -4 -1,-4 8 -40 -31,0 0 -4 16,4 0 -12 -16,0 0 4 15,0 0 -24 -15,0 0 -4 16,0 -4 -8 -16,0 0 -8 0,0 0 -8 31,0 0 4 -31,0 -8 12 16,0 8 4 -16,4 0 20 0,-4 4 20 0,4 -4 -28 31,-4 0 -4 -31,0 0 -12 0,-4 0 -8 0,0 0 -8 16,0 -12 4 -16,0 4 4 15,0 0 0 -15,0 -4 0 16,0 4 8 -16,0 0 12 15,0 0 8 -15,0 4 -12 16,8 0 -12 -16,-4 4 0 16,8 0 -4 -16,-4 0 0 15,0 0 0 -15,0 0 0 16,-4 0 0 -16,4 0 0 16,-4 0 8 -16,4 0 -4 0,4 -8 -4 15,-8 8 -8 -15,0 -4 4 16,0 4 12 -16,0 0 4 15,4 4 -16 -15,-4 -4 4 16,4 12 0 -16,0 -8 0 16,0 8 0 -16,0 0 0 15,0 0 0 -15,4 -4 8 16,0 0 -4 -16,0 0 -4 16,4 0 -8 -1,8 8 4 -15,-4 0 4 0,0 -8 0 16,0 0 -20 -16,-4 0 -4 15,0 0 -16 -15,0 0 -4 16,-4 0 12 -16,-4 -4 12 16,4 0 12 -16,-4 4 4 15,4 -8 -8 -15,4 0 0 16,0 0 -4 -16,-4 -8 12 16,0 4 -8 -16,0 0 4 15,-4 0 0 -15,0 0 0 16,8 4 8 -16,4 -12 0 15,-4 4 0 -15,4 -8 8 16,-4 4 -12 -16,-4 0 0 16,0 0 4 -16,0 0 0 15,-4 4 0 -15,0 0 8 16,0 -4 -4 -16,0 0 8 16,-4 8 -16 -16,4 0 -8 0,8 -4 -4 15,-4 8 12 -15,-4 -4 -8 16,0 0 4 -16,0 -4 16 15,0 8 4 -15,0 0 -4 16,0 0 -8 -16,4 0 -8 13,4 0 4 -13,4 0 4 15,0 0 0 -15,0 -4 -12 16,-4 0 0 -16,0 -4 -4 31,0 0 12 -31,-4 0 0 0,0 8 4 0,-4 -4 0 0,0 4 8 16,4 0 -12 -16,-4 4 -8 31,4 -4 -4 -31,-4 12 0 0,0 0 20 0,0 -8 4 16,-4 0 0 -16,0 -4 -8 15,4 0 4 -15,-4 -4 4 16,0 0 -12 -16,-4 -4 0 16,0 4 4 -16,0 -8 8 15,8 12 -4 -15,-4 -4 -4 16,4 0 4 -16,0 4 -4 15,0 0 -12 -15,-4 0 8 16,0 -8 4 -16,0 8 0 16,0 0 0 -16,0 -4 8 15,-4 0 -4 -15,0 0 -4 16,0 0 4 -16,4 4 -4 16,-4 0 -12 -16,0 0 8 0,0 4 4 15,0 0 0 -15,4 4 -12 31,-4 0 0 -31,4 0 16 0,0 0 4 0,0 -4 0 16,0 0 -8 -16,-4 -4 4 16,4 0 -4 -16,-4 0 8 15,4 8 4 -15,-4 -4 -4 16,4 12 4 -16,0 0 -16 16,4 12 0 -16,0 -4 4 15,-4 -4 0 -15,4 4 -12 16,-8 -8 0 -16,0 -4 -108 0,-28 -12 -428 47</inkml:trace>
    </iact:actionData>
  </iact:action>
  <iact:action type="add" startTime="66358">
    <iact:property name="dataType"/>
    <iact:actionData xml:id="d23">
      <inkml:trace xmlns:inkml="http://www.w3.org/2003/InkML" xml:id="stk23" contextRef="#ctx0" brushRef="#br0">18293 14754 944 0,'12'16'360'16,"-12"-12"-192"-16,4 12 -180 0,0 -12 64 16,0 8 -48 -16,0 16 0 15,4 4 -4 -15,-4 4 0 16,4 -4 0 -16,0 0 -12 0,0 0 0 0,0 12 -48 15,0 4 -20 -15,0 -8 -124 16,0 0 -52 -16,8 -8 -60 47</inkml:trace>
    </iact:actionData>
  </iact:action>
  <iact:action type="add" startTime="66577">
    <iact:property name="dataType"/>
    <iact:actionData xml:id="d24">
      <inkml:trace xmlns:inkml="http://www.w3.org/2003/InkML" xml:id="stk24" contextRef="#ctx0" brushRef="#br0">18549 14822 976 0,'16'0'372'16,"-8"12"-200"-16,-4 -8 -200 0,4 28 72 0,4 12 -44 31,0 -8 -8 -31,-4 8 4 0,0 0 0 0,-4 8 4 16,-8 -4 0 -16,-4 -4 0 0,-4 0 0 31,-4 -8 -12 -31,-8 -4 0 0,-8 0 -4 0,4 0 12 15,0 -4 0 -15,4 -12 12 16,0 0 -12 -16,0 -12 -8 16,-4 -4 8 -16,-8 -4 0 15,-4 -16 -128 -15,0 -8 -60 16,-4 -20 -168 -16</inkml:trace>
    </iact:actionData>
  </iact:action>
  <iact:action type="add" startTime="67331">
    <iact:property name="dataType"/>
    <iact:actionData xml:id="d25">
      <inkml:trace xmlns:inkml="http://www.w3.org/2003/InkML" xml:id="stk25" contextRef="#ctx0" brushRef="#br0">20809 14806 1120 0,'20'-4'416'16,"-16"4"-224"-16,0 -8 -216 0,-4 8 68 0,0 0 -36 15,0 0 4 -15,0 0 -16 15,0 12 0 -15,0 -8 4 0,-4 8 -12 16,4 20 0 -16,0 0 8 0,0 12 8 15,0 4 -8 -15,4 0 0 16,-4 16 12 -16,4 -16 4 15,0 0 -16 -15,0 8 4 16,-4 -16 -116 0,0 -4 -52 -16,0 -12 -276 0</inkml:trace>
    </iact:actionData>
  </iact:action>
  <iact:action type="add" startTime="67596">
    <iact:property name="dataType"/>
    <iact:actionData xml:id="d26">
      <inkml:trace xmlns:inkml="http://www.w3.org/2003/InkML" xml:id="stk26" contextRef="#ctx0" brushRef="#br0">20993 15026 992 0,'8'0'372'15,"-4"0"-200"-15,0 4 -184 0,0 4 76 0,0 0 -56 16,0 16 -12 -16,-4 -4 -12 16,0 12 12 -16,-4 8 0 15,0 -4 4 -15,-4 0 0 0,-8 4 -12 16,0 -4 8 -16,-8 8 -32 15,4 -8 -8 -15,0 -4 48 16,4 0 36 -16,0 0 16 16,4 -8 4 -16,0 -12 -4 0,0 -4 4 0,-8 -12 12 15,0 -8 4 -15,0 -16 -32 32,-4 -4 -8 -32,-8 -8 -4 15,0 -8 0 -15,0 0 -8 0,-4 -4 4 31,0 16 -16 -31,-4 -8 0 0,4 12 -4 0,-4 -4 -8 16,8 8 -68 -16,-4 8 -308 31,8 8 -72 -31,24 12 -12 0</inkml:trace>
    </iact:actionData>
  </iact:action>
  <iact:action type="add" startTime="68298">
    <iact:property name="dataType"/>
    <iact:actionData xml:id="d27">
      <inkml:trace xmlns:inkml="http://www.w3.org/2003/InkML" xml:id="stk27" contextRef="#ctx0" brushRef="#br0">23769 14098 1120 0,'12'-12'428'15,"-8"8"-232"-15,-4 8 -212 0,0 -4 72 16,0 12 -52 -16,4 20 0 0,-4 0 -24 16,4 20 -4 -16,4 12 12 15,0 20 -12 -15,0 0 -4 0,4 4 16 16,-4 8 12 -16,4 0 4 16,0 -16 -4 -16,0 0 4 15,12 -16 4 -15,4 12 -68 16,-4 -12 -24 -16,-4 -16 -148 29,0 -8 -48 -29,-4 -16 -76 47</inkml:trace>
    </iact:actionData>
  </iact:action>
  <iact:action type="add" startTime="68593">
    <iact:property name="dataType"/>
    <iact:actionData xml:id="d28">
      <inkml:trace xmlns:inkml="http://www.w3.org/2003/InkML" xml:id="stk28" contextRef="#ctx0" brushRef="#br0">24293 14778 1088 0,'12'16'404'16,"4"0"-216"-16,-20 -4 -212 0,0 8 76 15,-4 12 -40 -15,0 12 -8 16,-4 0 -12 -16,0 0 -4 16,-4 20 8 -16,-4 -12 24 15,-4 12 20 -15,0 -4 -4 0,0 -4 8 16,0 -8 -24 -16,-12 -8 -12 15,-4 -8 -4 -15,0 -8 4 16,-4 -16 48 -16,0 -12 32 16,-8 -16 -8 -1,0 -12 -8 -15,-4 -16 -40 0,-4 -12 -12 16,-4 -4 -252 -16,-16 -8 -100 0,16 8 -216 62</inkml:trace>
    </iact:actionData>
  </iact:action>
  <iact:action type="add" startTime="71386">
    <iact:property name="dataType"/>
    <iact:actionData xml:id="d29">
      <inkml:trace xmlns:inkml="http://www.w3.org/2003/InkML" xml:id="stk29" contextRef="#ctx0" brushRef="#br0">8561 17258 592 0,'8'-4'228'15,"-4"20"-120"-15,0 -16 -116 0,0 8 36 0,4 -8 -40 31,0 4 0 -31,0 -4 20 0,0 0 24 0,0 0 204 32,0 -4 -128 -32,4 -4 24 0,0 4 -8 0,0 -4 -20 0,-4 8 8 15,8 -4 -48 -15,0 4 -8 16,0 0 -16 -16,0 0 -4 16,0 0 4 -16,0 0 16 15,4 0 12 -15,4 0 8 16,0 -4 -32 -16,0 4 -8 15,4 0 -12 -15,8 4 -4 16,0 12 -12 -16,0 0 -8 30,4 8 4 -30,-4 0 -4 31,0 -4 -12 -31,4 0 8 0,0 4 4 0,-4 -8 0 16,0 -4 0 -16,-4 -4 0 15,0 -4 8 -15,-4 0 4 16,0 0 -16 -16,0 0 4 15,4 -4 0 -15,-4 0 8 16,0 8 -12 -16,0 -8 0 16,4 0 4 -16,0 -8 0 15,0 8 0 -15,-4 -8 0 16,0 0 0 -16,0 4 0 16,0 -4 0 -16,0 4 0 0,4 0 0 31,4 0 0 -31,-4 0 0 0,0 0 0 0,0 4 8 15,0 0 4 -15,0 4 -16 16,0 -8 -4 -16,0 0 4 16,-4 4 8 -16,4 0 0 31,-4 0 -4 -31,4 0 -8 0,-4 -12 -4 0,-4 8 8 16,0 0 8 -16,0 0 0 15,0 0 8 -15,0 0 -8 16,0 0 -4 -16,0 0 4 15,8 -4 4 -15,4 0 -12 16,-4 0 -8 -16,4 -4 -4 16,0 4 12 -16,0 -4 0 0,0 0 12 15,0 0 -4 -15,0 0 8 16,-4 0 -8 -16,4 4 -4 16,0 4 -8 -16,-4 0 -4 15,0 0 8 -15,-4 4 0 16,-4 0 12 -16,4 -4 12 15,-4 4 -16 -15,4 -4 -12 16,-4 -4 12 -16,12 4 4 16,-4 0 -12 -16,0 4 4 15,0 0 0 -15,0 0 0 16,-4 0 -12 -16,0 0 8 16,0 0 4 -16,0 0 8 15,-4 0 -12 -15,4 0 0 16,0 0 4 -16,0 -4 0 0,-4 4 0 15,4 -4 8 -15,0 4 -4 16,-4 -8 -4 -16,0 8 -8 16,0 0 4 -16,4 0 4 15,-8 0 0 -15,0 0 0 16,-4 0 0 -16,4 8 0 16,-4 -8 0 -16,0 0 0 15,4 0 8 -15,8 0 -4 16,-4 0 -4 -16,-4 0 4 15,0 0 -4 -15,4 0 -12 0,-4 0 8 32,4 0 4 -32,-4 0 0 0,4 0 0 0,0 0 0 15,-4 0 0 -15,0 0 0 32,0 0 0 -32,-4 0 0 0,4 0 0 0,4 4 8 15,0 -4 -4 -15,-4 0 -4 16,0 0 -8 -16,0 0 4 15,4 0 -4 -15,0 -4 0 16,-4 -4 8 -16,0 4 8 16,-4 4 -4 -16,0 -4 -4 15,0 0 4 -15,8 0 -4 32,4 0 -12 -32,-4 0 20 0,-8 0 0 15,0 4 0 -15,-4 0 -8 0,-4 0 -8 0,0 0 -4 31,0 0 8 -31,-8 0 8 0,8 -4 0 0,-4 0 -4 32,4 4 4 -32,0 -4 -4 0,0 0 0 0,0 0 0 0,0 0 0 15,0 -16 0 -15,4 20 0 16,0 -12 8 -16,0 4 -12 3,0 0 -8 -3,4 4 8 15,0 -4 8 1,0 0 0 -16,-4 -16 -4 15,0 8 12 -15,4 4 0 0,-8 0 -24 16,0 -4 0 -16,0 8 4 16,4 0 4 -16,4 4 4 15,4 4 0 -15,0 0 0 16,-4 0 8 -16,0 0 -4 16,0 0 8 -16,0 0 -16 15,0 0 0 -15,0 0 -4 16,0 0 0 -16,0 0 -56 15,-8 4 -16 -15,-8 12 -252 16,-4 20 -100 0,4 -4 -80 -16</inkml:trace>
    </iact:actionData>
  </iact:action>
  <iact:action type="add" startTime="74882">
    <iact:property name="dataType"/>
    <iact:actionData xml:id="d30">
      <inkml:trace xmlns:inkml="http://www.w3.org/2003/InkML" xml:id="stk30" contextRef="#ctx0" brushRef="#br0">18409 17382 560 0,'4'-4'220'16,"-4"4"-120"-16,4 -12 -64 0,-4 8 64 0,0 4 -12 15,12 -4 4 -15,-4 0 -48 0,4 4 -16 16,-4 8 -20 -16,4 -4 4 15,-8 0 0 -15,8 0 -16 0,0 -12 4 16,0 0 24 -16,0 0 24 16,4 0 36 -16,0 0 28 15,4 -4 0 -15,0 4 4 16,4 4 -20 -16,0 0 -4 16,0 0 -40 -16,0 4 -20 0,0 0 -32 31,8 4 0 -31,0 0 0 0,0 0 0 15,0 -4 -12 -15,4 0 8 16,8 0 -4 -16,8 0 -8 31,0 4 12 -31,0 0 8 0,4 12 -8 0,-4 4 0 16,8 0 4 -16,-4 4 8 16,4 -4 4 -16,-4 0 4 15,8 4 -8 -15,4 -4 4 16,0 0 0 -16,0 0 4 15,-4 -8 -20 -15,-4 0 -4 16,0 0 12 -16,0 0 12 16,0 4 4 -16,0 -8 8 15,12 -4 0 -15,-4 0 4 0,0 -4 -16 16,0 -4 -12 -16,-8 0 8 16,4 -4 8 -16,-4 -4 -16 15,0 4 -4 -15,0 -4 0 16,12 4 0 -16,-4 0 -12 15,0 4 0 -15,0 0 16 16,-4 4 12 -16,0 8 -4 16,8 0 -8 -16,-4 0 -12 15,0 0 -4 -15,8 0 8 16,-4 4 0 -16,0 -4 4 16,0 0 8 -16,-8 -4 -12 15,4 4 0 -15,-4 0 12 0,0 -4 4 16,8 0 -16 -16,4 -4 -4 15,-4 -4 4 -15,0 0 0 16,4 -4 -8 -16,-8 0 8 16,0 -4 4 -16,0 -4 8 15,0 4 -4 -15,12 0 -4 16,0 4 -8 -16,0 4 4 16,0 4 12 -16,-4 4 12 15,4 4 -8 -15,0 0 -8 16,4 0 -12 -16,4 -4 4 15,4 0 -4 -15,-8 4 -8 16,-4 -4 12 -16,0 0 8 16,4 0 0 -16,4 0 -4 15,8 4 4 -15,-4 0 -4 0,-4 0 0 16,20 4 0 -16,-12 0 0 16,-4 -4 8 -16,0 -8 4 31,4 -4 4 -31,-8 -8 -8 0,-4 4 4 0,-8 0 0 15,4 4 4 -15,-8 0 -8 16,0 0 4 -16,4 0 -8 16,4 -4 8 -16,-4 4 -8 15,-4 0 8 -15,-4 0 8 16,-4 4 8 -16,-8 0 -4 16,0 0 4 -16,-4 0 -16 15,-4 -4 0 -15,-4 4 -12 0,12 0 -4 16,0 0 -48 -16,-4 0 -20 13,-8 8 -260 -13,-4 4 -112 47</inkml:trace>
    </iact:actionData>
  </iact:action>
  <iact:action type="add" startTime="85632">
    <iact:property name="dataType"/>
    <iact:actionData xml:id="d31">
      <inkml:trace xmlns:inkml="http://www.w3.org/2003/InkML" xml:id="stk31" contextRef="#ctx0" brushRef="#br0">12825 18850 672 0,'8'32'252'16,"0"-20"-136"-16,0 0 -108 0,-4 -4 56 0,4 8 -16 15,-4 -8 4 -15,0 0 24 0,0 0 8 0,0 0 -40 16,-4 -8 8 -16,0 4 12 0,0 0 12 0,-4 0 12 15,0 -4 -32 -15,0 0 -4 0,-4 -8 16 16,-4 -8 4 -16,-4 -24 -12 47,-8 -12 4 -47,-8 -4 -12 0,0 -36 0 31,-12 -4 -4 -31,-4 -4 0 0,-8 -12 -24 0,-12 4 -8 16,0 4 0 -16,4 -12 0 15,4 4 -8 -15,0 16 -8 16,4 12 4 -16,4 4 -4 16,4 0 0 -16,4 16 0 15,4 8 0 -15,8 16 8 16,8 4 -4 -16,4 12 -4 16,4 4 36 -16,4 8 16 0,4 16 -16 15,4 8 -4 -15,4 8 -8 0,0 0 -4 16,4 4 -24 -1,0 12 4 1,0 4 -8 -16,0 0 0 16,0 24 8 -16,0 -4 8 0,-4 -4 -4 15,0 -4 8 -15,0 -4 -16 16,0 -8 0 -16,-4 8 -4 16,0 -12 0 -16,0 -8 8 15,0 8 8 -15,0 -20 -4 16,0 -4 -4 -16,0 0 12 0,4 -20 -8 15,0 -8 -12 -15,0 -12 4 32,0 -8 12 -32,0 -8 -12 0,0 -8 0 15,0 4 -4 -15,4 -4 0 32,0 0 8 -32,4 0 0 0,4 8 8 15,4 8 4 -15,0 0 -16 16,0 0 4 -16,12 -4 0 0,0 20 8 15,0 4 -4 -15,4 8 -4 16,0 8 4 -16,4 12 -4 16,16 4 0 -16,0 4 0 15,4 8 16 -15,4 0 8 16,4 4 -8 -16,0 -4 -4 16,0 8 4 -16,-4 -12 0 15,-8 0 -36 -15,-8 -4 -16 16,-4 0 -280 -16,-12 0 -128 35</inkml:trace>
    </iact:actionData>
  </iact:action>
  <iact:action type="add" startTime="90148">
    <iact:property name="dataType"/>
    <iact:actionData xml:id="d32">
      <inkml:trace xmlns:inkml="http://www.w3.org/2003/InkML" xml:id="stk32" contextRef="#ctx0" brushRef="#br0">24549 8514 720 0,'28'4'272'15,"-24"-8"-144"-15,0 8 -96 0,8 -4 72 16,0 0 -24 -16,4 -12 0 0,0 -12 -28 15,4 0 -12 -15,8 0 -20 16,4 -4 -16 -16,4 0 0 0,8 4 4 16,8 8 4 -16,12 4 -4 15,16 8 -8 -15,12 4 4 16,-4 0 4 -16,4 4 32 16,4 4 20 -1,12 -4 -12 -15,-4 0 4 0,-4 4 -24 16,-8 0 4 -16,0 28 -4 15,-8 4 4 -15,-4 4 -16 16,-4 8 -4 -16,8 12 -12 16,-8 8 -4 -16,-4 16 -16 0,0 24 4 15,-12 4 8 -15,-4 20 4 16,-8 20 -8 -16,-8 24 8 31,-4 16 4 -31,-8 4 0 0,0 24 0 0,-4 12 0 16,0 20 8 -16,0 16 12 15,-4 -4 -28 -15,-4 24 0 16,-4 -12 8 -16,-4 16 16 16,-4 4 -4 -16,-4 -8 0 15,0 16 -4 -15,-4 -12 -8 16,-4 56 -8 -16,-8 -24 4 16,4 0 4 -16,4 -28 8 0,4 -32 4 30,8 12 4 -30,-8 0 -20 0,8 -24 4 0,4 8 -8 31,-8 -24 0 -31,4 -8 16 0,-4 0 4 0,4 -20 -16 16,-4 -16 4 -16,4 -16 8 15,-4 -8 12 -15,0 -12 8 16,4 -4 12 -16,-4 -12 -20 31,0 -12 -12 -31,-4 -4 -16 0,-4 -8 4 0,0 12 12 16,-4 -20 4 -16,0 -20 -24 15,0 4 0 -15,-4 -12 12 16,0 -16 8 -16,-8 -8 0 16,-4 -12 -8 -16,-8 -12 -8 0,-4 -4 4 15,-20 -8 4 -15,0 0 8 16,-4 -4 4 -16,-8 -4 4 16,0 8 24 -16,-4 -4 24 15,-8 0 4 -15,-16 8 -4 16,4 -4 -8 -16,4 -4 -4 15,0 -4 -12 -15,-4 8 4 16,-4 -4 0 -16,-12 0 4 16,4 0 -16 -16,4 0 -12 15,12 0 -8 -15,4 -4 0 16,4 0 -8 -16,4 8 8 16,-12 12 -132 -16,8 12 -48 15,24 12 -540 -15</inkml:trace>
    </iact:actionData>
  </iact:action>
  <iact:action type="add" startTime="90149">
    <iact:property name="dataType"/>
    <iact:actionData xml:id="d33">
      <inkml:trace xmlns:inkml="http://www.w3.org/2003/InkML" xml:id="stk33" contextRef="#ctx0" brushRef="#brinv">0 0 2048 0</inkml:trace>
    </iact:actionData>
  </iact:action>
  <iact:action type="add" startTime="90150">
    <iact:property name="dataType"/>
    <iact:actionData xml:id="d34">
      <inkml:trace xmlns:inkml="http://www.w3.org/2003/InkML" xml:id="stk34" contextRef="#ctx0" brushRef="#brinv">26878 19504 2048 0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54:55.001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467">
    <iact:property name="dataType"/>
    <iact:actionData xml:id="d0">
      <inkml:trace xmlns:inkml="http://www.w3.org/2003/InkML" xml:id="stk0" contextRef="#ctx0" brushRef="#br0">17201 3730 512 0,'16'16'196'16,"-16"-12"-104"-16,-4 4 -108 15,-4 -16 92 -15,-4 0 -20 16,-4 -4 8 -16,-8 -4 0 0,-4 -4 -36 16,-4 0 36 -16,0 4 16 0,-16 0 20 31,0 4 8 -31,4 0 -32 0,0 12 -4 0,0 0 0 15,0 12 12 -15,-4 -4 -8 16,0 0 0 -16,-4 0 -32 16,-4 -4 -8 -1,-8 0 -20 -15,-4 -4 -4 0,4 0 -4 16,4 4 4 -16,4 0 -16 16,0 4 0 -16,4 0 4 15,4 4 8 -15,4 -4 -4 16,4 4 -4 -16,4 -4 4 15,4 0 -4 -15,4 -4 0 0,4 0 0 16,4 0 0 -16,4 -4 8 16,4 0 -4 -16,0 4 -4 0,4 8 4 15,4 0 4 -15,4 0 4 16,0 8 12 -16,4 20 -12 16,0 -20 -8 -1,0 12 -176 -15,0 -12 -76 47</inkml:trace>
    </iact:actionData>
  </iact:action>
  <iact:action type="add" startTime="20052">
    <iact:property name="dataType"/>
    <iact:actionData xml:id="d1">
      <inkml:trace xmlns:inkml="http://www.w3.org/2003/InkML" xml:id="stk1" contextRef="#ctx0" brushRef="#br0">17593 54 880 0,'4'0'328'16,"4"12"-176"-16,-4 4 -160 0,0 -12 56 0,0 24 -16 15,4 -8 0 -15,-4 0 -16 16,0 20 -12 -16,-4 12 0 0,-4 8 -16 16,-4 16 8 -16,-4 0 4 0,-8 8 8 31,0 20 -12 -31,8 8 0 0,4 16 12 16,12 0 4 -1,4 0 -16 -15,0 4 4 0,4 0 0 0,0 -12 0 16,-4 -24 -72 -16,0 -28 -20 15,-4 -20 -300 -15</inkml:trace>
    </iact:actionData>
  </iact:action>
  <iact:action type="add" startTime="20458">
    <iact:property name="dataType"/>
    <iact:actionData xml:id="d2">
      <inkml:trace xmlns:inkml="http://www.w3.org/2003/InkML" xml:id="stk2" contextRef="#ctx0" brushRef="#br0">17905 1358 704 0,'8'4'264'16,"-4"4"-144"-16,-4 0 -124 0,0 4 48 0,-4 -8 -28 16,0 8 -4 -16,-8 4 4 0,0 0 8 0,0 16 -12 15,0 0 20 -15,4 8 8 16,0 12 12 -16,4 8 12 16,0 4 -12 -16,8 0 0 15,0 -4 -4 -15,4 0 0 16,0 -8 -16 -16,-8 -4 0 15,0 -4 -12 -15,-8 -12 8 32,0 -4 0 -32,-4 -12 4 0,-8 -12 16 0,-12 -8 12 15,-12 -20 -24 -15,-16 -4 -4 16,-8 -12 -16 -16,0 -8 -12 16,0 -16 8 -16,8 0 0 15,0 -4 12 -15,8 12 4 16,4 0 -12 -16,4 12 -12 0,0 12 -132 31,4 8 -64 -31,20 16 -336 0</inkml:trace>
    </iact:actionData>
  </iact:action>
  <iact:action type="add" startTime="25358">
    <iact:property name="dataType"/>
    <iact:actionData xml:id="d3">
      <inkml:trace xmlns:inkml="http://www.w3.org/2003/InkML" xml:id="stk3" contextRef="#ctx0" brushRef="#br0">2165 4342 800 0,'40'-8'296'0,"-36"0"-160"0,20 16 -80 0,-16 -8 80 0</inkml:trace>
    </iact:actionData>
  </iact:action>
  <iact:action type="add" startTime="25627">
    <iact:property name="dataType"/>
    <iact:actionData xml:id="d4">
      <inkml:trace xmlns:inkml="http://www.w3.org/2003/InkML" xml:id="stk4" contextRef="#ctx0" brushRef="#br0">2237 4326 1516 0,'-16'-4'64'0,"-4"0"-40"0,-8 0 12 0,-12 -4 12 0,-12 8 12 0,-12 -4 0 0,-12 4 16 0,-28 -4 0 0,-12 4 4 0,-4 0 8 0,-20 -4 -4 0,0 4 8 0,-4 -8 0 0,4 -4 12 0,0 -12 -32 0,0 0 0 0,12 -4 -28 0,12 4 -4 0,12 4 -36 0,20 0 0 0,4 12 -24 0,16 0 -4 0,12 8 -120 0,12 0 -56 0,12 8 -160 0,20 0 -64 0,0 4 -120 0</inkml:trace>
    </iact:actionData>
  </iact:action>
  <iact:action type="add" startTime="25862">
    <iact:property name="dataType"/>
    <iact:actionData xml:id="d5">
      <inkml:trace xmlns:inkml="http://www.w3.org/2003/InkML" xml:id="stk5" contextRef="#ctx0" brushRef="#br0">1529 3666 464 0,'4'-12'176'15,"-4"8"-96"-15,4 -4 -104 0,-4 4 32 0,0 0 0 0,0 0 12 16,0 4 52 -16,0 0 24 0,0 0 28 0,0 0 16 16,0 0 -16 -16,16 4 4 0,8 0 -72 31,0 4 40 -31,4 4 12 15,8 4 -12 -15,4 8 -8 16,4 0 -24 -16,8 20 0 16,4 16 -28 -1,0 -8 -12 -15,8 0 4 0,0 0 0 16,-12 -8 -12 -16,-8 0 -12 16,-4 8 -12 -16,-8 -8 -4 15,-8 0 16 -15,-8 -4 4 0,-8 8 -12 16,-16 4 4 -16,-16 8 24 15,-8 0 16 -15,-8 0 24 32,-12 0 16 -32,0 -16 -24 0,-8 0 -4 0,12 -12 8 15,-16 4 8 -15,-8 -8 -28 16,12 0 -4 -16,4 -12 -20 16,12 -4 -12 -16,4 4 -212 15,8 -4 -92 -15,12 12 -368 47</inkml:trace>
    </iact:actionData>
  </iact:action>
  <iact:action type="add" startTime="26828">
    <iact:property name="dataType"/>
    <iact:actionData xml:id="d6">
      <inkml:trace xmlns:inkml="http://www.w3.org/2003/InkML" xml:id="stk6" contextRef="#ctx0" brushRef="#br0">6549 10482 1120 0,'-4'4'428'16,"0"4"-232"-16,-16 -4 -148 0,16 4 96 0,-12 -4 -60 16,-4 4 -8 -16,-12 -8 -8 15,-16 -8 -8 -15,-8 4 -28 16,-20 0 16 -16,-24 0 12 0,-8 0 -4 16,-8 4 8 -16,-16 -4 0 15,-20 -4 -4 1,0 0 -20 -16,-4 -24 -16 0,-4 4 -12 15,0 8 -12 -15,12 -4 4 16,20 8 4 -16,12 8 -4 0,16 0 8 4,16 4 -16 -4,20 0 0 31,12 4 -48 -31,16 0 -20 0,16 0 -200 0,16 8 -80 16,20 0 -280 -16</inkml:trace>
    </iact:actionData>
  </iact:action>
  <iact:action type="add" startTime="27348">
    <iact:property name="dataType"/>
    <iact:actionData xml:id="d7">
      <inkml:trace xmlns:inkml="http://www.w3.org/2003/InkML" xml:id="stk7" contextRef="#ctx0" brushRef="#br0">5757 9766 1328 0,'16'8'504'15,"-8"4"-272"-15,4 -4 -280 0,0 -4 80 0,8 8 -60 0,12 4 0 16,4 8 -32 -16,8 4 -12 16,8 16 40 -16,8 -12 16 15,8 4 20 -15,4 4 36 0,16 4 12 16,-4 8 44 -16,0 0 28 15,-8 12 -28 1,-8 -4 -8 -16,-8 0 -36 0,-12 -24 -12 16,-8 8 -20 -16,-8 -8 -16 15,-8 -12 0 -15,-24 -8 -4 41,-12 0 0 -41,-16 4 16 0,-12 -4 8 15,8 -4 24 -15,-52 36 12 16,-4 -8 0 -16,4 12 16 15,-4 0 -36 -15,0 8 -4 0,-4 8 4 32,12 -4 16 -32,4 0 -24 0,8 -8 0 0,12 -4 -24 15,12 -8 -8 -15,8 -8 -152 16,8 -4 -56 -16,8 -8 -564 47</inkml:trace>
    </iact:actionData>
  </iact:action>
  <iact:action type="add" startTime="27349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27350">
    <iact:property name="dataType"/>
    <iact:actionData xml:id="d9">
      <inkml:trace xmlns:inkml="http://www.w3.org/2003/InkML" xml:id="stk9" contextRef="#ctx0" brushRef="#brinv">17962 11328 2048 0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087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00:57.702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607">
    <iact:property name="dataType"/>
    <iact:actionData xml:id="d0">
      <inkml:trace xmlns:inkml="http://www.w3.org/2003/InkML" xml:id="stk0" contextRef="#ctx0" brushRef="#br0">2964 1957 752 0,'24'-4'284'16,"-20"4"-152"-16,4 -4 -144 0,-4 4 44 0,0 -4 20 0,0 4 12 16,0 -4 24 -16,-4 -4 12 0,0 4 -52 0,-4 4 36 15,0 -4 8 -15,-8 0 16 0,-4 4 4 16,-4 0 -28 0,-16 0 -8 -1,-16 0 -12 -15,-8 0 12 16,-12 -4 0 -16,-20 -4 12 15,-28 -4 -12 -15,-4 0 0 16,0 4 -24 -16,-8 -16 -12 16,-8 8 -12 -16,4 -4 -8 15,4 0 -4 -15,0 4 0 16,4 0 -20 -16,4 4 -4 16,16 -4 4 -16,16 4 8 0,12 4 0 15,12 0 8 -15,16 4 -36 16,8 -4 -12 -16,12 4 -132 15,16 0 -48 -15,16 4 -472 0</inkml:trace>
    </iact:actionData>
  </iact:action>
  <iact:action type="add" startTime="11324">
    <iact:property name="dataType"/>
    <iact:actionData xml:id="d1">
      <inkml:trace xmlns:inkml="http://www.w3.org/2003/InkML" xml:id="stk1" contextRef="#ctx0" brushRef="#br0">2480 1589 1136 0,'4'-12'428'16,"4"16"-232"-16,-8 -12 -212 0,0 8 84 0,4 -4 -52 0,-4 0 -8 15,4 0 -4 -15,0 0 4 0,0 -4 -4 0,0 4 8 16,0 0 8 -16,4 0 52 16,0 0 -12 -16,12 4 32 0,-4 0 -24 31,0 0 -20 -15,4 4 -8 -16,0 0 -16 15,4 4 -4 -15,8 8 -12 16,4 0 -8 15,0 4 4 -31,0 4 -4 0,4 -4 8 0,-4 8 12 16,4 8 -8 -16,-4 -8 -8 15,-4 4 0 -15,-4 -4 -4 16,-8 0 -12 -16,-4 0 8 16,-4 8 20 -16,-8 -4 20 15,-8 8 -12 -15,-8 4 -4 5,-12 0 0 -5,-8 8 4 0,-16 -8 4 15,0 0 4 -15,-4 0 8 16,0 0 4 -16,0 4 -4 16,0 -4 -4 -16,8 0 -12 15,0 -4 -4 -15,4 -8 -12 16,-4 4 4 -16,8 -4 -8 16,8 4 8 -16,4 -8 -36 15,8 0 -12 -15,12 -8 -272 16,12 -8 -124 -16,32 -32 -232 47</inkml:trace>
    </iact:actionData>
  </iact:action>
  <iact:action type="add" startTime="12811">
    <iact:property name="dataType"/>
    <iact:actionData xml:id="d2">
      <inkml:trace xmlns:inkml="http://www.w3.org/2003/InkML" xml:id="stk2" contextRef="#ctx0" brushRef="#br0">5084 2277 736 0,'-4'-8'284'15,"8"8"-152"-15,-8 0 -100 0,4 0 64 0,0 0 -48 16,8 4 -8 -16,0 0 -24 15,0 4 -12 -15,0 0 0 16,0 0 -4 -16,0 0 0 0,0 0 0 0,0 4 8 16,0 -8 20 -16,0 -4 16 0,0 0 8 0,0 0 20 15,8 0 4 -15,-4 4 4 16,8 0 -44 0,-4 0 -12 -16,0 0 -16 15,0 0 4 -15,0 0 -8 16,0 0 8 -16,0 0 -16 15,4 -4 -8 1,0 4 24 -16,0 -4 12 0,4 4 -12 16,0 0 0 -16,0 0 4 15,0 8 0 -15,0 -4 0 16,4 0 0 -16,-4 0 -8 16,0 -4 -8 -16,0 0 12 15,4 -4 8 -15,0 0 -8 16,-4 0 -8 -16,0 0 16 15,12 0 4 -15,0 0 8 16,-4 0 0 -16,0 0 0 16,0 0 8 -16,-4 0 4 15,0 0 4 -15,0 -4 -24 16,0 0 -8 -16,-4 0 -16 16,0 0 -4 -16,0 0 12 15,-4 0 4 -15,4 4 -16 16,0 0 4 -16,4 4 0 15,0 0 8 -15,-4 0 -12 16,4 0 -8 -16,0 0 16 16,0 0 4 -16,8 0 0 0,4 -4 -8 31,-4 0 4 -31,0 4 -4 0,0 8 0 0,0 0 0 16,-4 -4 16 -16,0 -4 8 31,0 0 0 -31,-4 -8 4 0,0 0 -24 0,-4 0 -12 15,0 4 4 -15,4 0 8 16,-4 0 -8 -16,4 0 0 16,0 -4 4 -16,-4 0 8 15,4 -4 -4 -15,0 4 -4 16,0 0 4 -16,4 0 4 16,4 0 -4 -16,-4 -4 -4 15,0 4 12 -15,0 0 8 16,0 0 -28 -16,0 -4 0 15,0 0 8 -15,0 4 8 16,0 -4 0 -16,-4 8 -8 0,4 0 -8 31,0 8 -4 -31,0 -4 8 0,0 4 0 0,4 0 4 16,-4 -4 8 -16,4 4 -4 16,12 -4 -4 -16,0 0 4 15,-4 -4 4 -15,0 0 -4 16,-4 0 -4 -16,4 0 4 15,-4 -4 -4 -15,4 4 0 16,-8 0 8 -16,-4 0 -4 16,4 4 -4 -16,0 0 -8 15,0 0 4 -15,0 0 4 16,-4 -8 8 -16,-4 0 -12 16,0 -4 0 -16,-4 -4 20 0,20 0 0 29,-4 0 -8 -29,-4 0 8 0,0 8 4 31,4 0 -16 -31,0 4 -4 0,-4 4 -8 0,-4 0 -8 16,-4 0 20 -16,-8 -4 12 15,-4 -4 -100 -15,-8 -4 -44 0,-12 -12 -552 16</inkml:trace>
    </iact:actionData>
  </iact:action>
  <iact:action type="add" startTime="14874">
    <iact:property name="dataType"/>
    <iact:actionData xml:id="d3">
      <inkml:trace xmlns:inkml="http://www.w3.org/2003/InkML" xml:id="stk3" contextRef="#ctx0" brushRef="#br0">9980 2393 528 0,'0'-16'208'15,"0"16"-112"-15,0 0 -52 0,0 0 60 16,0 0 -24 -16,0 0 -4 0,4 4 -20 0,0 4 -4 16,-4 -8 -28 -16,0 0 -16 0,4 0 -4 0,0 0 12 15,0 0 8 -15,4 0 68 16,0 -8 40 -16,0 4 0 0,4 4 4 31,4 0 -24 -31,4 0 -12 31,4 0 -36 -31,4 0 -12 0,0 0 -12 0,0 0 4 16,-4 -4 -16 0,0 0 -8 -16,0 0 -20 0,0 -4 -8 15,-4 0 12 -15,0 0 4 16,0 0 8 -16,0 0 8 15,4 -4 4 -15,-4 4 12 16,8 0 4 -16,-4 0 4 16,0 4 -36 -16,0 -4 -4 15,4 0 -8 -15,-4 0 8 16,0 -4 -12 -16,0 8 0 16,8 0 4 -1,4 4 8 -15,0 0 -4 0,0 0 -4 16,0 0 20 -16,-4 0 4 15,0 0 -8 -15,0 0 -4 32,0 0 4 -32,-4 4 8 0,0 0 -12 0,0 -4 -8 15,4 0 -12 -15,-4 0 4 31,0 4 4 -31,0 4 0 16,4 -4 0 -16,0 -4 0 15,-4 0 0 -15,8 0 8 16,0 0 -4 -16,0 -4 -4 15,0 4 20 -15,0 -8 16 16,0 8 -4 -16,0 0 4 16,-4 0 -32 -16,0 8 0 15,-4 -4 -4 -15,0 0 8 0,-4 0 -4 16,0 0 -4 -16,0 -4 4 16,0 0 -4 -16,0 0 0 15,0 0 0 -15,0 0 0 16,4 0 8 -16,-4 4 -4 15,0 0 -4 -15,8 0 4 16,4 4 -4 -16,0 -4 0 16,-4 4 0 -16,0 -4 -12 15,0 8 8 -15,0 -8 4 16,0 0 0 -16,-4 0 0 16,0 0 0 -16,-4 0 0 15,0 0 0 -15,-4 0 0 0,0 0 0 16,0 0 0 -16,4 -4 8 15,0 0 -4 -15,0 0 -4 16,0 -4 20 -16,0 0 4 16,-4 0 -20 -16,-4 4 0 15,0 0 -12 -15,0 0 0 16,-4 0 -204 -16</inkml:trace>
    </iact:actionData>
  </iact:action>
  <iact:action type="add" startTime="17796">
    <iact:property name="dataType"/>
    <iact:actionData xml:id="d4">
      <inkml:trace xmlns:inkml="http://www.w3.org/2003/InkML" xml:id="stk4" contextRef="#ctx0" brushRef="#br0">12716 109 592 0,'4'-12'220'15,"-4"12"-120"-15,0 -4 -116 0,0 -4 136 16,0 -4 -28 -16,0 8 -8 0,0 -4 -12 0,0 4 -40 15,-4 12 -4 -15,4 0 12 0,0 4 -8 0,0 -4 12 0,0 4 -8 16,4 12 8 0,4 8 -8 -1,0 20 0 1,4 0 -4 -16,0 12 0 30,4 12 0 -15,0 8 0 -15,-4 -4 -16 0,0 4 -12 16,0 -8 0 -16,0 0 4 15,4 -8 -4 -15,0 -8 -4 16,0 -12 4 -16,0 -12 4 16,0 -4 -24 -16,-4 -16 4 15,0 -12 -148 -15,-4 -4 -60 0,0 -12 -216 16</inkml:trace>
    </iact:actionData>
  </iact:action>
  <iact:action type="add" startTime="18247">
    <iact:property name="dataType"/>
    <iact:actionData xml:id="d5">
      <inkml:trace xmlns:inkml="http://www.w3.org/2003/InkML" xml:id="stk5" contextRef="#ctx0" brushRef="#br0">13036 581 944 0,'4'-4'360'16,"-8"4"-192"-16,4 4 -204 0,0 0 56 0,0 16 -28 0,-4 0 -8 31,0 16 12 -31,4 0 0 0,0 8 4 0,0 4 -12 16,0 0 8 -16,0 12 12 0,0 -4 12 15,-4 -4 8 -15,-4 -4 4 16,0 -8 -16 -16,-8 0 -4 15,0 -12 20 -15,0 0 20 16,0 -12 -4 -16,0 -4 4 16,-4 -8 -4 -16,0 -8 8 15,-8 -8 -20 -15,-8 -12 -4 16,-4 -20 0 -16,-16 -4 8 16,0 -4 4 -16,4 8 12 0,4 0 -20 15,8 12 -4 -15,8 -4 -8 16,4 20 4 -16,8 8 0 15,4 12 4 -15,8 8 -96 16,4 4 -44 -16,0 12 -488 47</inkml:trace>
    </iact:actionData>
  </iact:action>
  <iact:action type="add" startTime="23849">
    <iact:property name="dataType"/>
    <iact:actionData xml:id="d6">
      <inkml:trace xmlns:inkml="http://www.w3.org/2003/InkML" xml:id="stk6" contextRef="#ctx0" brushRef="#br0">13968 1577 416 0,'4'8'164'16,"0"0"-88"-16,0 -4 -56 0,-4 -4 52 0,4 4 -24 16,0 4 4 -16,-4 -8 20 0,4 4 24 0,-4 -4 -8 15,4 8 -4 -15,0 -4 -44 16,-4 -4 20 -16,0 0 16 0,0 0 4 0,0 -4 0 16,0 -4 -8 -16,0 4 4 0,0 -4 -16 15,0 0 4 -15,0 -12 -20 16,0 -4 -4 15,0 -8 -24 -31,-4 -8 -4 16,0 -4 -4 -1,4 -8 4 -15,0 -8 -8 0,0 -8 -4 16,4 4 -8 -16,4 -4 4 16,0 4 12 -16,0 0 4 15,0 12 40 -15,0 8 12 16,0 4 -12 -16,0 4 0 15,-4 8 -40 -15,-4 4 -28 32,0 16 0 -32,0 4 8 0,0 0 4 15,0 4 4 -15,0 0 8 0,4 12 12 0,0 -4 -8 16,0 0 -8 -16,4 0 0 0,0 -4 -4 31,0 0 0 -31,0 0 0 0,8 0 0 16,0 4 0 -1,0 0 0 -15,8 -4 8 16,-4 0 -4 -16,4 0 8 25,0 0 0 -25,12 -4 12 31,4 0 -4 -31,0 0 0 0,4 -4 -4 16,0 0 0 -16,4 0 -8 15,0 4 4 -15,8 -4 -8 16,0 0 8 -16,0 4 -16 15,0 -4 0 -15,12 4 4 0,0 0 0 32,4 -12 0 -32,0 4 8 0,4 8 -4 0,0 0 8 15,4 -16 -16 -15,0 8 0 16,8 4 4 -16,0 0 8 16,0 12 -4 -16,4 0 8 15,-4 4 -8 -15,0 0 -4 16,12 0 -8 -16,-4 0 4 15,0 0 4 -15,4 -4 8 16,-12 0 -4 -16,0 -8 -4 16,0 0 4 -16,4 -8 4 15,0 4 -12 -15,0 0 0 16,-4 0 -4 -16,-4 0 0 16,0 0 8 -16,4 0 8 15,0 -8 -4 -15,4 0 -4 16,-8 4 4 -16,-4 -8 -4 15,0 4 -12 -15,0 -4 8 0,0 4 12 16,8 -4 4 -16,-4 8 -4 16,0 0 4 -16,-4 0 -8 15,0 4 8 -15,-4 -4 -8 16,0 0 -4 -16,-8 0 4 16,16 -8 4 -16,-4 4 12 15,-4 0 16 -15,0 0 -16 16,-4 0 -4 -16,0 8 -8 15,0 -8 -8 -15,-4 12 12 16,8 -4 0 -16,-4 0 -16 0,0 4 4 16,-4 -4 0 -16,0 0 0 20,0 4 -12 -20,4 0 8 0,-8 0 4 0,-8 0 0 16,0 -4 0 -16,0 4 0 15,0 0 0 -15,0 0 0 16,-4 4 0 -16,0 0 0 15,8 0 8 -15,-12 4 4 16,-4 -8 -16 -16,-8 16 4 16,-8 -12 -8 -16,0 4 0 15,0 0 0 -15,0 -4 0 16,-4 4 8 -16,-4 -4 8 16,0 4 -12 -16,-4 -4 0 15,0 8 -4 -15,-4 4 -8 0,0 0 12 16,-4 8 8 -16,0 4 8 15,-4 -4 4 -15,0 8 -8 16,0 -4 -8 -16,4 4 4 0,0 -8 -4 16,0 0 -12 -16,0 4 0 15,0 0 8 -15,0 0 8 16,0 -4 -8 -16,0 4 0 16,0 -4 4 -16,12 4 0 15,-4 8 0 -15,-4 4 8 16,0 -4 -4 -1,-4 8 -4 -15,0 -8 4 16,4 12 -4 -16,-4 8 0 16,0 -8 0 -16,4 -8 -12 15,-4 -4 8 -15,4 -8 4 16,0 4 0 -16,-4 -8 0 0,0 4 8 16,-8 -8 -84 -16,-8 -4 -36 15,-32 -12 -560 -15</inkml:trace>
    </iact:actionData>
  </iact:action>
  <iact:action type="add" startTime="40161">
    <iact:property name="dataType"/>
    <iact:actionData xml:id="d7">
      <inkml:trace xmlns:inkml="http://www.w3.org/2003/InkML" xml:id="stk7" contextRef="#ctx0" brushRef="#br0">488 13737 608 0,'-8'-4'228'16,"4"-24"-120"-16,0 12 -56 0,4 12 68 0,0 -8 28 0,0 4 16 15,0 0 -24 -15,0 8 -16 0,0 4 -68 0,0 -4 -16 16,-4 -12 8 -16,0 4 0 15,4 -4 -8 -15,0 -4 -4 16,0 -12 -12 0,0 -4 4 -16,4 -12 8 15,0 -24 8 1,0 -4 -4 0,4 -16 4 -16,4 -16 -16 0,-8 -8 -8 0,4 -12 -8 15,0 0 -12 -15,0 -4 12 16,-4 0 8 -1,-4 8 8 1,0 12 4 -16,0 12 -16 0,-4 12 -4 0,0 4 32 16,0 16 8 -16,0 12 0 15,0 8 0 -15,0 12 -28 16,0 0 -8 -16,0 8 -8 16,4 8 -8 -16,0 -4 4 0,0 8 -4 15,0 4 0 -15,0 0 0 0,0 4 0 16,0 0 8 -16,0 0 -4 0,4 -4 -4 0,-4 -4 -8 15,0 4 -4 -15,0 4 8 0,-4 -8 8 16,4 0 -8 -16,-8 0 -8 45,0 4 8 -45,4 -8 8 0,-4 8 0 16,0 0 8 0,0 -4 8 -1,4 -4 8 -15,0 -4 4 16,0 8 -28 -1,0 0 0 -15,0 4 4 0,0 0 12 16,-4 4 -8 -16,4 0 -8 16,0 16 16 -16,-8 0 -12 0,0 4 -4 15,-4 0 8 17,4 8 0 -32,-8 0 4 15,4 4 0 -15,-4 8 0 0,0 0 0 16,-4 4 -8 15,4 4 -8 -31,-4 0 4 0,4 -4 4 0,-4 4 4 16,8 -4 4 -16,-12 -8 -8 15,8 0 -8 -15,4 0 -8 16,0 0 4 -16,4 -8 12 16,4 -4 4 -16,4 0 -40 15,0 -8 -12 -15,12 -16 -176 0,8 -4 -120 0,0 -16 -64 31,-4 -8 -228 -31</inkml:trace>
    </iact:actionData>
  </iact:action>
  <iact:action type="add" startTime="41180">
    <iact:property name="dataType"/>
    <iact:actionData xml:id="d8">
      <inkml:trace xmlns:inkml="http://www.w3.org/2003/InkML" xml:id="stk8" contextRef="#ctx0" brushRef="#br0">464 11613 16 0,'8'-12'20'46,"-4"8"-8"-46,0 0 -24 0</inkml:trace>
    </iact:actionData>
  </iact:action>
  <iact:action type="add" startTime="41242">
    <iact:property name="dataType"/>
    <iact:actionData xml:id="d9">
      <inkml:trace xmlns:inkml="http://www.w3.org/2003/InkML" xml:id="stk9" contextRef="#ctx0" brushRef="#br0">480 11521 752 0,'0'-4'284'16,"0"4"-152"-16,4 0 -76 0,-4 0 88 0,0 0 -64 15,12 0 -12 -15,-12 -8 -8 0,4 0 8 0,0 12 16 16,4 0 16 -16,0 12 0 0,4 4 0 16,4 4 20 -1,4 0 24 -15,4 16 4 31,8 8 4 -31,4 12 -44 0,0 -8 -20 16,4 4 -48 -16,0 0 -24 16,8 0 -40 -16,0 -8 -16 15,-8 4 -128 -15,-4 0 -48 16,-8 0 -500 -16</inkml:trace>
    </iact:actionData>
  </iact:action>
  <iact:action type="add" startTime="44132">
    <iact:property name="dataType"/>
    <iact:actionData xml:id="d10">
      <inkml:trace xmlns:inkml="http://www.w3.org/2003/InkML" xml:id="stk10" contextRef="#ctx0" brushRef="#br0">1888 13769 496 0,'0'0'184'15,"0"-4"-96"-15,-16 0 -104 0,20 4 32 0,-4 0 52 16,0 0 184 -16,-4 4 8 0,0 0 -60 0,0 0 -28 31,4 8 -104 -31,0 -8 -4 0,0 0 -8 0,0 -4 -20 0,0 0 8 0,0 0 8 31,0 -4 -20 -31,8 -8 -8 0,-8 -8 -4 31,0 -16 4 0,0 -8 12 -15,0 -8 -8 0,4 -4 -8 -16,0 -24 -8 15,8 -4 -12 -15,0 -16 -8 16,-4 4 4 -16,-8 -8 4 15,0 16 8 -15,-4 4 32 0,-4 8 12 16,0 0 0 -16,0 8 0 16,0 4 -28 -16,0 4 -16 15,4 4 -16 -15,0 -4 4 16,0 -8 20 -16,0 12 8 16,4 0 -8 -16,0 12 -12 15,4 0 8 -15,0 0 8 16,4 8 0 -16,0 0 8 15,0 8 -16 -15,4 -4 0 16,-4 0 4 -16,0 -8 0 16,4 -4 -20 -16,-8 8 -4 15,0 -4 -8 -15,-4 8 12 0,4 4 0 16,-4 8 12 -16,-4 4 12 0,4 -4 8 16,0 12 -4 -16,0 -8 -4 15,-4 8 -24 -15,0 4 4 0,8 0 0 0,-8 4 0 16,8 -4 -36 -16,-4 4 -8 15,0 0 -144 -15,4 0 -64 16,-4 0 -420 -16</inkml:trace>
    </iact:actionData>
  </iact:action>
  <iact:action type="add" startTime="44995">
    <iact:property name="dataType"/>
    <iact:actionData xml:id="d11">
      <inkml:trace xmlns:inkml="http://www.w3.org/2003/InkML" xml:id="stk11" contextRef="#ctx0" brushRef="#br0">1824 11425 384 0,'12'4'140'31,"-8"28"-72"-31</inkml:trace>
    </iact:actionData>
  </iact:action>
  <iact:action type="add" startTime="45058">
    <iact:property name="dataType"/>
    <iact:actionData xml:id="d12">
      <inkml:trace xmlns:inkml="http://www.w3.org/2003/InkML" xml:id="stk12" contextRef="#ctx0" brushRef="#br0">1880 11585 672 0,'0'4'252'15,"4"-4"-136"-15,-4 0 -64 0,-4 4 76 0,0 0 16 0,0 0 20 16,4 4 8 -16,0 -8 4 0,0 4 -96 0,0 0 16 15,-4 -4 0 -15,-4 16 28 0,-4 0 -36 16,-4 8 -24 15,-4 16 -12 -31,-8 8 -4 16,8 -8 -8 -16,-12 24 -4 16,-12 4 -20 -16,4 0 -4 15,4 0 -4 -15,4 -4 4 16,8 -8 0 -16,0 -12 4 15,8 0 -20 -15,4 -8 -4 16,0 -12 -40 -16,8 -4 -12 0,4 0 -92 29,0 -20 -40 -29,4 0 -192 0,4 -16 -76 16,12 -12 -40 -16</inkml:trace>
    </iact:actionData>
  </iact:action>
  <iact:action type="add" startTime="45477">
    <iact:property name="dataType"/>
    <iact:actionData xml:id="d13">
      <inkml:trace xmlns:inkml="http://www.w3.org/2003/InkML" xml:id="stk13" contextRef="#ctx0" brushRef="#br0">1836 11617 1008 0,'0'-4'384'32,"0"4"-208"-32,4 0 -172 0,-4 0 84 0,4 4 -20 0,8 -4 -4 15,0 12 20 -15,4 0 4 0,0 8 -44 16,0 8 28 -16,4 24 16 16,4 -4 16 -16,0 8 16 15,8 8 -28 -15,12 4 -16 16,0 12 -36 -16,0 -12 -16 15,-8 -16 -24 -15,8 4 0 16,-12 -12 -204 -16,-12 -16 -80 16,-8 -12 -380 -16</inkml:trace>
    </iact:actionData>
  </iact:action>
  <iact:action type="add" startTime="48591">
    <iact:property name="dataType"/>
    <iact:actionData xml:id="d14">
      <inkml:trace xmlns:inkml="http://www.w3.org/2003/InkML" xml:id="stk14" contextRef="#ctx0" brushRef="#br0">3124 13609 944 0,'0'0'360'15,"0"0"-192"-15,-16 -4 -152 0,16 4 84 16,0 0 -28 -16,0 0 68 0,-4 -4 0 0,4 0 -72 31,0 -8 16 -31,0 4 8 0,0 0 32 0,8 0 20 16,0 -4 -40 -16,-4 -4 -16 0,8 -8 -48 31,-4 0 -16 -31,4 -20 -16 16,-4 -16 -8 -16,0 -12 4 15,-4 -16 -4 1,-4 -16 0 -16,-4 -4 0 16,-4 -8 0 -16,-4 4 0 15,0 -4 0 -15,0 0 0 0,4 12 0 16,0 4 0 -16,4 12 0 31,0 -16 0 -31,0 12 0 0,4 0 8 0,0 0 -4 16,0 -4 -4 -16,0 12 -16 15,0 16 0 -15,0 12 8 16,8 8 4 -16,0 12 4 16,0 4 8 -16,8 12 4 0,0 8 -32 31,-4 0 -16 -31,-4 8 -104 0,0 0 -40 0,0 4 -68 0,-8 0 -16 16,0 0 -288 -16,4 20 -140 14,4 -8 344 -14</inkml:trace>
    </iact:actionData>
  </iact:action>
  <iact:action type="add" startTime="49402">
    <iact:property name="dataType"/>
    <iact:actionData xml:id="d15">
      <inkml:trace xmlns:inkml="http://www.w3.org/2003/InkML" xml:id="stk15" contextRef="#ctx0" brushRef="#br0">3056 11281 736 0,'8'12'284'16,"-8"-16"-152"-16,0 4 -164 0,0 0 40 16,0 0 -4 -16,0 0 4 15,0 0 104 -15,-4 4 44 0,0 4 -76 0,0 4 -8 16,-4 8 -4 -16,-4 24 8 4,-8 8 4 -4,-4 12 -28 16,0 12 -12 -16,0 4 -4 31,-8 8 -4 -31,-4 -8 -16 0,4 -8 -4 16,4 -8 4 -16,4 -4 0 0,4 -8 -20 16,0 -8 4 -16,8 -4 -108 15,0 -12 -36 -15,8 -32 -316 0,8 -8 -8 31</inkml:trace>
    </iact:actionData>
  </iact:action>
  <iact:action type="add" startTime="49798">
    <iact:property name="dataType"/>
    <iact:actionData xml:id="d16">
      <inkml:trace xmlns:inkml="http://www.w3.org/2003/InkML" xml:id="stk16" contextRef="#ctx0" brushRef="#br0">3152 11305 1152 0,'16'-12'440'15,"-16"8"-240"-15,4 -12 -224 0,0 12 68 16,0 4 -20 -16,0 0 12 15,0 0 8 -15,4 4 12 0,0 4 -28 0,4 12 8 16,0 4 16 0,8 16 16 -16,0 16 16 0,12 4 36 15,8 4 12 -15,4 8 -44 16,4 8 -12 -16,4 0 -52 16,-4 -8 -16 -1,0 -8 -116 -15,-8 -12 -44 0,-4 -8 -444 31,-8 -24 -312 -31,0 -16 364 0</inkml:trace>
    </iact:actionData>
  </iact:action>
  <iact:action type="add" startTime="63571">
    <iact:property name="dataType"/>
    <iact:actionData xml:id="d17">
      <inkml:trace xmlns:inkml="http://www.w3.org/2003/InkML" xml:id="stk17" contextRef="#ctx0" brushRef="#br0">2664 3341 1088 0,'16'-8'416'16,"-20"0"-224"-16,-8 -8 -188 0,4 8 76 15,-4 -8 -52 -15,-4 -12 -8 16,-8 4 -20 -16,-4 0 -12 16,0 4 8 -16,-8 8 16 15,0 8 24 -15,-8 12 -12 0,-20 0 8 0,-12 12 -20 16,-12 0 0 -16,-16 -4 -12 20,-16 -4 -4 -20,-12 0 4 15,-4 -4 0 1,32 0 0 -16,-44 -24 0 0,16 8 16 15,16 0 8 -15,16 -8 -8 16,20 4 -12 -16,16 -4 -168 16,20 8 -80 -16,20 4 -256 47</inkml:trace>
    </iact:actionData>
  </iact:action>
  <iact:action type="add" startTime="64091">
    <iact:property name="dataType"/>
    <iact:actionData xml:id="d18">
      <inkml:trace xmlns:inkml="http://www.w3.org/2003/InkML" xml:id="stk18" contextRef="#ctx0" brushRef="#br0">2288 2721 1040 0,'16'20'384'15,"-4"-8"-208"-15,8 12 -172 0,-8 -16 76 0,8 12 -44 0,4 16 -12 0,4 -8 12 16,4 4 8 -16,4 -4 -24 16,0 0 60 -16,4 8 24 0,-8 0 -20 15,-4 0 -4 -15,-8 8 -16 16,-8 -4 12 -16,-8 8 0 16,-8 4 4 -16,-12 8 -36 14,-12 4 -8 -14,-8 12 -20 0,-20 0 -4 31,-8 4 -84 -31,-24 0 -40 0,-4 -4 -484 32</inkml:trace>
    </iact:actionData>
  </iact:action>
  <iact:action type="add" startTime="64092">
    <iact:property name="dataType"/>
    <iact:actionData xml:id="d19">
      <inkml:trace xmlns:inkml="http://www.w3.org/2003/InkML" xml:id="stk19" contextRef="#ctx0" brushRef="#brinv">0 0 2048 0</inkml:trace>
    </iact:actionData>
  </iact:action>
  <iact:action type="add" startTime="64093">
    <iact:property name="dataType"/>
    <iact:actionData xml:id="d20">
      <inkml:trace xmlns:inkml="http://www.w3.org/2003/InkML" xml:id="stk20" contextRef="#ctx0" brushRef="#brinv">20660 13851 2048 0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00:58.101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2454">
    <iact:property name="dataType"/>
    <iact:actionData xml:id="d0">
      <inkml:trace xmlns:inkml="http://www.w3.org/2003/InkML" xml:id="stk0" contextRef="#ctx0" brushRef="#br0">93 274 656 0,'8'4'252'16,"-8"-4"-136"-16,-4 0 -128 0,4 -4 44 15,-4 0 -36 -15,0 -4 4 0,-8 4 -8 0,4 -12 -8 16,0 4 12 -16,4 4 16 16,0 0 12 -16,0 4 36 0,0 0 16 15,4 0 16 -15,8 0 64 0,0 4 -12 0,0 -4 -52 0,4 4 -16 0,0 0 -28 47,4 0 -8 -47,0 0 -16 16,0 0 -4 -1,4 0 4 -15,0 0 12 32,0 4 -8 -32,8 -4 -8 15,4 8 -8 -15,0 -4 -12 0,0 0 4 16,4 0 4 -16,0 0 4 16,0 0 12 -16,-4 -4 -32 15,4 -8 0 -15,-4 0 8 16,4 0 8 -16,-4 -4 -12 15,0 -4 -4 -15,-4 8 4 16,-4 0 0 -16,0 4 -8 0,0 0 8 16,-4 8 -4 -16,0 0 0 15,-4 0 -20 -15,0 0 0 16,0 -4 -8 -16,4 -8 12 16,0 4 16 -16,4 -4 12 15,0 12 8 -15,-4 -12 4 16,0 12 -8 -16,4 -12 4 15,0 4 -8 -15,0 0 -4 16,4 12 -8 -16,0 0 4 16,-4 -4 4 -16,0 0 0 15,4 -12 0 -15,4 16 0 16,0 -4 8 -16,-4 0 4 16,0 0 -4 -16,0 0 -8 15,0 0 20 -15,4 4 4 0,4 4 8 16,4 0 8 -16,-4 -4 -4 15,4 0 0 -15,0 0 -32 16,0 0 0 -16,-4 0 4 16,0 0 4 -16,0 -4 -16 15,0 0 4 -15,4 -4 8 16,-4 0 4 -16,-4 0 12 16,0 0 4 -16,0 0 -4 15,0 0 4 -15,4 0 -8 16,0 4 8 -16,0 0 -16 15,0 0 0 -15,-4 0 -4 16,0 0 -8 -16,0 0 4 16,0 0 4 -16,0 0 -4 15,0 0 -4 -15,0 0 4 16,-4 0 -4 -16,12 0 0 16,-8 4 8 -16,0 -4 -4 0,0 0 -4 15,0 0 4 -15,0 0 4 3,-4 0 -12 -3,12 0 -8 15,0 0 16 -15,-4 0 12 16,0 -4 -24 -16,0 0 0 16,0 0 0 -16,0 -4 12 15,0 0 8 -15,0 0 4 16,-4 0 -20 -16,4 0 -4 16,8 -4 12 -16,-8 4 4 15,0 -4 0 -15,0 0 -8 16,-4 0 -8 -16,0 0 -4 15,8 0 16 -15,4 4 4 16,-4 0 -12 -16,0 0 -4 16,0 0 4 -16,0 0 0 15,0 0 12 -15,0 4 4 0,4 -8 -16 16,-4 4 4 -16,0 0 0 16,-4 4 0 -16,0 0 0 15,0 -4 8 -15,0 0 -12 16,8 4 0 -16,4 0 4 15,-4 0 8 -15,0 0 -12 16,0 0 -8 -16,0 0 16 16,4 0 4 -16,-8 0 -12 15,0 -4 4 -15,4 -4 -8 16,0 0 0 -16,0 0 8 16,-4 4 0 -16,4 -4 8 0,8 -8 12 15,0 12 -16 -15,12 0 -4 31,0 4 -8 -31,-4 0 0 0,4 0 0 0,-4 0 0 16,0 0 8 -16,-4 0 0 16,-4 0 0 -16,8 -12 8 15,4 0 -4 -15,4 4 8 16,-4 4 -16 -16,-4 -8 -8 16,4 8 16 -16,-4 4 12 15,0 0 -24 -15,-4 0 0 16,0 0 0 -16,4 -4 4 15,4 0 20 -15,-4 0 8 21,-4 0 0 -21,0 -4 4 0,-4 0 0 16,0 0 4 -16,0 4 -16 15,0 0 -4 -15,0 0 -12 16,0 -4 -4 -16,8 8 12 16,4 0 4 -16,0 0 -24 15,0 8 0 -15,0 0 -60 16,4 4 -20 -16,8 12 -304 15,4 4 -132 -15,20 -48 -20 47</inkml:trace>
    </iact:actionData>
  </iact:action>
  <iact:action type="add" startTime="22455">
    <iact:property name="dataType"/>
    <iact:actionData xml:id="d1">
      <inkml:trace xmlns:inkml="http://www.w3.org/2003/InkML" xml:id="stk1" contextRef="#ctx0" brushRef="#brinv">0 0 2048 0</inkml:trace>
    </iact:actionData>
  </iact:action>
  <iact:action type="add" startTime="22456">
    <iact:property name="dataType"/>
    <iact:actionData xml:id="d2">
      <inkml:trace xmlns:inkml="http://www.w3.org/2003/InkML" xml:id="stk2" contextRef="#ctx0" brushRef="#brinv">6874 404 2048 0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00:58.402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513">
    <iact:property name="dataType"/>
    <iact:actionData xml:id="d0">
      <inkml:trace xmlns:inkml="http://www.w3.org/2003/InkML" xml:id="stk0" contextRef="#ctx0" brushRef="#br0">3029 158 560 0,'0'-32'220'16,"0"32"-120"-16,4 0 -108 0,-4 0 44 15,0 0 -32 -15,0 0 -4 0,0 0 0 0,0 -4 0 16,0 -8 0 -16,0 12 8 16,4 -8 4 -16,4 8 40 0,0 0 24 0,20 8 72 31,0 -8 -40 -31,4 16 -12 31,4 -16 -20 -31,-4 4 -4 16,0 4 0 -16,-4 -8 0 0,0 0 -12 15,0 0 4 -15,-4 0 -28 0,4 0 -4 16,8 0 -16 0,-8 4 -12 -16,0 -4 8 15,0 0 0 -15,0 0 -4 16,-4 0 4 -16,0 -4 0 16,4 -4 12 -16,4 4 4 15,4 4 12 -15,-4 -4 -4 16,0 -8 0 -16,0 12 -12 15,0 0 -4 -15,0 -8 -12 16,-4 4 4 -16,0 0 -8 0,0 4 -4 16,-4 -8 -8 -16,0 4 4 15,0 4 4 -15,4 0 0 16,0 0 0 -16,0 0 0 31,0 0 24 -31,0 -4 16 0,0 4 -4 0,4 -8 0 16,0 4 -20 -16,12 4 -4 31,0 0 -4 -31,-4 0 -8 0,0 0 4 16,-4 0 -4 -16,0 0 8 15,0 0 -4 -15,-4 0 8 16,-4 -4 -8 -16,4 4 8 16,0 0 -8 -16,0 0 8 15,0 -8 0 -15,0 8 4 16,-4 0 -8 -16,0 0 -8 0,0 0 -8 15,4 0 4 -15,4 0 4 16,-4 0 8 -16,0 0 -12 16,0 8 0 -16,0 -8 4 15,0 8 8 -15,4 0 -4 16,-4 0 8 -16,0 0 0 16,0 0 4 -16,-4 0 -20 15,0 4 -4 -15,4 -8 12 16,0 -4 4 -16,0 0 -12 15,-4 0 4 -15,0 0 0 16,-4 0 0 -16,4 0 8 16,4 0 12 -16,-4 0 0 0,8 0 0 15,0 -4 -12 -15,-4 4 -8 19,0 0 4 -19,4 0 -4 16,-4 0 -12 -16,0 -12 0 15,0 12 16 -15,-4 0 12 16,-4 0 -12 -16,4 0 -4 15,4 0 -8 -15,0 0 0 16,8 12 16 -16,-4 -8 4 16,0 8 -4 -16,0 -8 -8 15,4 0 4 -15,0 -4 -4 16,-4 0 -20 -16,0 8 4 0,-4 -8 8 31,4 4 12 -31,0 -4 8 0,4 4 4 0,-4 20 -20 31,0 -16 -4 -31,-4 16 4 0,4 -16 8 0,4 4 0 16,-4 -16 8 -16,0 -4 -8 16,-4 8 -4 -16,0 0 12 15,4 -4 0 -15,-4 4 -4 16,0 0 -8 -16,0 -16 4 16,0 16 4 -16,0 -4 -4 15,0 8 -4 -15,0 -4 -8 16,0 4 4 -16,-4 4 4 15,0 -4 0 -15,-4 -4 0 0,-4 0 8 16,0 0 -4 -16,0 0 -4 16,-4 0 4 -16,8 0 -4 15,-4 12 8 -15,4 -20 12 32,4 4 0 -32,-4 4 0 0,4 0 -4 0,0 0 0 15,4 12 -8 -15,4 -12 -8 16,-4 16 4 -16,0 -28 4 15,-8 12 -4 -15,0 -4 -4 16,-4 4 4 -16,0 -8 -4 16,-4 8 0 -16,0 0 8 15,-4 0 -164 -15,0 12 -64 0</inkml:trace>
    </iact:actionData>
  </iact:action>
  <iact:action type="add" startTime="23585">
    <iact:property name="dataType"/>
    <iact:actionData xml:id="d1">
      <inkml:trace xmlns:inkml="http://www.w3.org/2003/InkML" xml:id="stk1" contextRef="#ctx0" brushRef="#br0">421 9970 736 0,'-16'-4'272'15,"16"0"-144"-15,-16 0 -140 0,16 0 52 0,-4 4 -12 0,0 0 4 16,0 -4 8 -16,4 4 16 0,0 0 -32 0,0 0 32 16,8 -4 44 -16,0 0 -16 0,8 0 20 15,4 0 -8 1,0 0 4 15,4 0 -4 -31,0 0 8 0,0 0 -4 16,8 4 0 -1,4 4 -24 1,0 -4 -4 -16,4 0 -32 0,0 0 -8 16,0 0 0 -16,0 0 0 15,0 4 -28 -15,-4 -4 0 16,4 -4 -4 -16,0 0 8 15,-4 -8 -12 -15,4 4 0 16,4 4 20 -16,4 0 8 16,4 0 0 -16,0 8 4 15,0 0 -16 -15,0 0 0 0,0 4 4 16,-4 4 8 -16,0 -8 -4 16,0 -4 8 -16,0 0 -16 15,-4 0 -8 -15,4 -4 -12 16,4 0 4 -16,8 4 4 15,0 0 8 -15,4 4 -4 16,0 0 -4 -16,-8 4 4 16,4 -8 -4 -16,4 4 0 15,-8 -4 8 -15,0 -4 4 32,12 0 4 -17,-4 -4 0 -15,-4 -4 0 0,4 4 0 0,-4 0 8 0,-4 -4 -20 0,0 4 -4 16,0 0 0 -16,0 0 8 15,0 -4 -4 -15,4 0 -4 16,4 4 4 -16,-4 -8 4 16,0 4 -4 -16,0 -4 8 15,0 8 -8 -15,-8 4 -4 16,8 4 4 -16,-4 0 -4 16,4 4 0 -16,8 4 0 15,0 8 0 -15,0 0 8 16,0 4 -12 -16,-4 4 -8 15,-4 -4 16 -15,-4 -4 4 16,0 -4 0 -16,0 4 4 0,-4 -8 -8 16,0 0 8 -16,4 0 0 15,4 0 4 -15,-4 -4 8 16,0 0 4 -16,0 4 -12 16,-4 4 -4 -16,-4 -4 -4 15,4 0 -8 -15,-8 -8 12 16,4 0 8 -16,0 0 0 15,0 0 0 -15,0 0 -12 16,0 0 -8 -16,-4 0 4 16,0 0 -4 -16,-8 0 -72 15,-4 0 -32 -15,0 0 -368 47,-8 4 -160 -47</inkml:trace>
    </iact:actionData>
  </iact:action>
  <iact:action type="add" startTime="31449">
    <iact:property name="dataType"/>
    <iact:actionData xml:id="d2">
      <inkml:trace xmlns:inkml="http://www.w3.org/2003/InkML" xml:id="stk2" contextRef="#ctx0" brushRef="#br0">45 13770 912 0,'20'0'340'15,"-16"0"-184"-15,-4 0 -184 0,0 0 56 0,0 0 -28 21,0 0 8 -21,0 -4 -4 0,12 -8 -4 0,-4 4 4 16,4 0 4 -16,0 0 12 15,4 0 44 -15,4 8 20 16,4 8 0 -16,4 0 8 15,4 0 -28 1,4 16 4 -16,4 -8 -24 16,0 0 -4 -16,4 8 -16 15,4 -4 -4 -15,12 0 4 0,0 -8 4 16,4 4 -12 -16,4 -4 -4 16,4 4 -4 -16,0 0 -8 15,4 4 20 -15,8 -8 16 31,4 -8 -28 -31,-4 4 -4 0,0 -4 4 0,-8 0 4 16,4 -4 4 -16,-4 -4 8 16,0 0 4 -16,0 -4 4 15,4 4 -8 -15,0 0 -4 16,0 -4 -12 -16,-4 8 4 16,0 -4 -8 -16,0 -8 -4 15,-4 -4 4 -15,4 4 4 16,4 0 -4 -16,-4 -12 8 15,0 8 8 -15,-4 4 16 16,0 12 -8 -16,-4 0 -8 0,4 0 -8 16,4 4 -12 -16,4 0 -8 15,-4 12 4 -15,0 -16 20 16,-4 12 8 -16,-4 -4 -8 31,0 -4 -4 -31,-8 0 12 0,-4 -12 4 16,0 4 -4 -16,-4 0 4 0,8 -4 -8 15,-4 8 0 -15,-4 12 -24 16,-4 0 4 -16,0 0 0 16,-8 0 0 -16,-4 0 0 15,-4 0 0 -15,-4 -4 -12 16,-8 4 8 -16,-4 -8 -164 16,0 -4 -68 -16,4 -4 -460 46</inkml:trace>
    </iact:actionData>
  </iact:action>
  <iact:action type="add" startTime="32716">
    <iact:property name="dataType"/>
    <iact:actionData xml:id="d3">
      <inkml:trace xmlns:inkml="http://www.w3.org/2003/InkML" xml:id="stk3" contextRef="#ctx0" brushRef="#br0">8077 13938 1040 0,'-4'0'384'16,"4"0"-208"-16,0 0 -196 0,0 0 68 0,0 0 -20 16,4 4 12 -16,0 4 24 0,0 -4 8 0,4 0 -36 15,0 4 12 -15,8 -4 8 0,4 0 16 16,4 -4 12 -16,8 8 0 15,4 -4 -4 1,12 -4 12 -16,8 4 0 16,8 -4 4 -16,8 8 8 31,0 -4 -20 -31,0 -4 -4 0,-4 0 -28 0,4 -4 0 16,-4 -4 -24 -16,-4 4 -8 15,0 -8 -20 -15,8 12 0 16,-8 -4 0 -16,-8 0 0 15,-4 -4 -20 -15,-4 8 4 16,-4 0 16 -16,-8 0 16 16,-4 0 -24 -16,-4 0 0 15,-8 0 0 -15,-4 0 12 16,0 8 -88 -16,-8 -8 -44 0,-8 0 -460 0,0 0 -204 0</inkml:trace>
    </iact:actionData>
  </iact:action>
  <iact:action type="add" startTime="33610">
    <iact:property name="dataType"/>
    <iact:actionData xml:id="d4">
      <inkml:trace xmlns:inkml="http://www.w3.org/2003/InkML" xml:id="stk4" contextRef="#ctx0" brushRef="#br0">14781 13786 880 0,'-32'8'328'16,"28"20"-176"-16,-20 -16 -132 0,20 -8 100 0,-4 0 -36 15,0 0 -32 -15,0 0 -16 0,4 -4 -20 0,0 -8 -4 16,4 0 12 -16,0 0 -4 15,4 4 0 -15,12 -8 20 0,8 4 16 16,0 0 16 0,12 0 4 -1,0 0 4 -15,0 0 0 16,4 4 -12 -16,0 0 0 16,4 4 -12 -16,4 0 -4 15,4 0 -20 -15,8 0 0 0,8 0 -12 16,0 4 0 -16,4 -4 -24 15,-4 4 4 -15,8 4 8 16,0 8 12 -16,8 0 -16 16,8 0 -4 -16,4 8 0 15,-4 -4 0 -15,0 4 0 16,-4 -4 0 -16,4 -4 0 16,12 8 0 -16,0 -8 16 15,-4 0 8 -15,-4 12 -8 16,0 -8 -4 -16,-4 0 -4 0,12 -8 -8 15,-8 4 20 -15,0 -8 16 32,-4 0 -20 -32,0 -4 0 0,-4 -4 -8 0,8 -4 4 15,0 0 -8 -15,0 -4 -4 16,0 0 12 -16,-8 -8 8 16,8 8 0 -16,0 -8 8 15,4 4 -8 -15,-4 0 0 16,0 -4 20 -16,-8 8 16 15,-4 0 -20 -15,0 0 -4 16,-4 4 -24 -16,4 0 -8 16,0 4 -8 -16,-4 4 0 15,-8 0 8 -15,-4 4 0 16,-12 0 -20 -16,-8 8 -4 16,-8 4 -76 -16,-8 -4 -36 0,-16 4 -652 46</inkml:trace>
    </iact:actionData>
  </iact:action>
  <iact:action type="add" startTime="33611">
    <iact:property name="dataType"/>
    <iact:actionData xml:id="d5">
      <inkml:trace xmlns:inkml="http://www.w3.org/2003/InkML" xml:id="stk5" contextRef="#ctx0" brushRef="#brinv">0 0 2048 0</inkml:trace>
    </iact:actionData>
  </iact:action>
  <iact:action type="add" startTime="33612">
    <iact:property name="dataType"/>
    <iact:actionData xml:id="d6">
      <inkml:trace xmlns:inkml="http://www.w3.org/2003/InkML" xml:id="stk6" contextRef="#ctx0" brushRef="#brinv">19286 14156 2048 0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00:58.767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942">
    <iact:property name="dataType"/>
    <iact:actionData xml:id="d0">
      <inkml:trace xmlns:inkml="http://www.w3.org/2003/InkML" xml:id="stk0" contextRef="#ctx0" brushRef="#br0">6133 7414 320 0,'-4'-4'132'15,"4"-8"-72"-15,-8 -16 -72 0,8 20 32 0,0 0 36 16,0 4 24 -16,0 0 4 0,4 -4 -4 0,-4 8 -8 16,12 0 4 -16,0 16 4 0,0 -8 0 15,4 0 -44 1,4 8 -20 0,0 -8 -4 -16,4 8 8 0,0 -12 8 15,0 4 -12 -15,4 0 -12 16,0 0 0 -16,4 0 4 15,0 4 4 1,0 4 4 -16,0 -4 -28 16,4 -4 0 -16,0 8 4 15,0 -4 12 -15,-4 4 -20 16,0 -12 4 -16,0 4 12 16,-4 -4 8 -16,0 -4 24 15,0 4 20 -15,12 -4 -4 0,-4 0 12 16,0 8 -24 -16,-4 -8 -4 15,0 0 -16 -15,0 0 -4 16,-4 4 -12 -16,0 -4 -4 16,0 0 4 -16,0 0 0 15,-4 0 0 -15,4 0 8 16,4 0 -4 -16,-4 0 -4 16,0 -4 36 -16,0 -4 16 15,0 8 -24 -15,4 -4 -16 16,0 0 -28 -16,8 -4 -8 15,4 8 12 -15,-4 -4 4 16,0 0 8 -16,0 -4 0 0,0 4 8 31,-4 0 4 -31,0 -4 4 0,0 8 0 16,4 0 -8 -16,-4 0 4 0,4 8 -8 16,0 -8 -4 -16,0 0 12 15,8 4 0 -15,4 0 -16 16,-4 4 4 -16,0 -4 8 15,0 0 12 -15,0 -4 -8 16,-4 8 0 -16,0 -4 -12 16,0 0 -4 -16,4 8 12 15,-4 -8 4 -15,4 12 -4 16,-4 -4 -8 -16,8 -8 -8 16,0 -4 4 -16,-4 0 12 0,0 0 4 15,0 -4 20 -15,0 0 12 16,0 4 -24 -16,0 0 -4 15,0 -8 -8 -15,-4 8 -8 16,0 -4 4 -16,4 4 4 16,0 -4 -4 -16,8 -4 8 15,0 8 -8 -15,0 -4 -4 16,0 0 -8 -16,0 4 4 16,0 0 4 -16,4 8 0 15,-4 4 0 -15,8 4 0 16,20 8 0 -16,-4 -4 0 15,-4 0 0 -15,-4 -8 0 16,-8 -8 0 -16,-4 8 0 16,-4 -8 0 -16,-4 4 0 15,-4 -4 -12 -15,-4 0 8 0,4 -4 4 3,0 0 8 -3,20 0 -4 16,-4 0 -4 -16,4 0 4 31,-4 0 -4 -31,-8 0 0 0,-8 12 8 0,-4 -8 -12 31,0 -4 -8 -31,-4 12 -160 0,4 -8 -68 0,0 12 -236 47</inkml:trace>
    </iact:actionData>
  </iact:action>
  <iact:action type="add" startTime="18187">
    <iact:property name="dataType"/>
    <iact:actionData xml:id="d1">
      <inkml:trace xmlns:inkml="http://www.w3.org/2003/InkML" xml:id="stk1" contextRef="#ctx0" brushRef="#br0">2017 7366 384 0,'0'16'140'15,"0"-12"-72"-15,0 -24 8 0,0 16 96 0,12 12 -56 32,-4 0 -40 -32,0 0 -28 0,0 0 -32 0,0 0 -12 0,-4 0 8 15,-4 -8 0 -15,0 0 4 0,0 0 24 16,0 0 16 -16,-8 0 32 0,-4 -16 24 0,-4 0 8 31,4 0 8 -31,-8 0 -24 16,0 0 -16 -1,0 4 -24 -15,0 0 -8 16,-8 -4 -24 -16,0 12 0 4,-8 -12 -12 11,4 4 0 1,-12 8 -24 -16,0 -8 -4 0,-4 8 12 16,0 -8 4 -16,-8 12 0 15,0 -4 -8 -15,12 0 4 0,-8 4 -4 16,8 0 0 -16,-4 4 0 15,0 0 0 -15,8 4 0 16,0 0 0 -16,0 4 8 16,4 4 -12 -16,4 4 0 15,4 4 28 -15,0 0 16 16,0 4 -4 -16,8 -8 0 16,0 16 -12 -16,4 -12 -4 15,4 16 -12 -15,0 12 4 16,-4 -4 -36 -16,4 12 -4 15,0 4 40 -15,4 0 20 16,-8 20 -4 -16,12 0 4 16,-12 -12 -20 -16,4 8 -8 15,-8 -12 -12 -15,4 -4 4 16,4 -8 4 -16,0 -4 8 0,4 -12 12 31,8 0 16 -31,-8 -8 0 0,16 -4 8 0,0 4 -16 16,4 -4 -8 -16,8 0 0 15,-8 -4 -4 -15,4 -4 0 32,4 0 8 -32,4 0 -4 0,0 -12 0 0,8 -4 -12 15,4 -4 4 -15,0 -4 8 16,24 0 8 -16,12 0 4 16,16 0 8 -16,8 4 -20 15,-4 0 -12 -15,8 4 -4 16,-16 0 -4 -16,-4 0 -160 0,-8 0 -60 31,-28 -4 -516 -31</inkml:trace>
    </iact:actionData>
  </iact:action>
  <iact:action type="add" startTime="21362">
    <iact:property name="dataType"/>
    <iact:actionData xml:id="d2">
      <inkml:trace xmlns:inkml="http://www.w3.org/2003/InkML" xml:id="stk2" contextRef="#ctx0" brushRef="#br0">14153 1294 736 0,'0'-12'284'15,"-4"4"-152"-15,0 -4 -120 0,4 8 60 16,-4 -8 -36 -16,0 4 -12 0,0 -4 -12 0,-4 4 0 0,0 -4 -8 16,0 0 16 -16,-4 -4 4 15,-4 4 24 -15,-8 -8 12 16,-4 -8 -8 -16,0 4 8 15,-8 -4 4 1,-8 -12 8 -16,-12 -8 4 0,-20 0 12 16,-4 0 4 -1,-12 -8 4 -15,-4 -8 -28 0,-8 -8 -8 16,-12 0 -20 -16,0 -4 -4 16,4 8 -32 -16,8 0 -8 15,4 0 -36 -15,12 4 -16 16,-4 8 -56 -16,8 8 -32 15,20 0 -88 -15,16 8 -36 16,16 12 -192 -16</inkml:trace>
    </iact:actionData>
  </iact:action>
  <iact:action type="add" startTime="21971">
    <iact:property name="dataType"/>
    <iact:actionData xml:id="d3">
      <inkml:trace xmlns:inkml="http://www.w3.org/2003/InkML" xml:id="stk3" contextRef="#ctx0" brushRef="#br0">13877 582 176 0,'0'-8'76'16,"4"4"-40"-16,0 0 -52 0,0 4 16 15,0 0 60 -15,0 -4 28 0,0 4 72 0,0 0 28 16,0 0 0 -16,0 0 4 0,-4 0 -64 0,0 0 -20 16,0 0 -60 -16,0 0 4 15,4 8 12 -15,0 0 -40 0,0 4 -16 0,0 4 -4 31,4 12 -4 -15,0 0 0 -16,8 8 0 16,0 16 24 15,4 -4 24 -31,0 8 12 0,4 -4 12 0,-4 8 -24 16,0 0 4 -16,0 -4 -40 15,8 0 -8 -15,-4 -8 4 16,-8 4 4 -16,0 -8 -16 15,-4 -12 4 -15,-4 0 8 16,-4 -8 4 -16,-12 -4 40 31,-4 -8 -32 -31,-4 0 4 0,-4 -4 -16 0,-8 0 4 16,-4 -4 -8 -16,-4 0 8 16,-8 -4 8 -16,-8 -4 8 15,-8 0 -4 -15,-16 0 -4 16,0 8 -612 -16</inkml:trace>
    </iact:actionData>
  </iact:action>
  <iact:action type="add" startTime="31117">
    <iact:property name="dataType"/>
    <iact:actionData xml:id="d4">
      <inkml:trace xmlns:inkml="http://www.w3.org/2003/InkML" xml:id="stk4" contextRef="#ctx0" brushRef="#br0">1317 10638 528 0,'20'-4'208'31,"-20"4"-112"-31,4 0 -96 0,-4 0 52 0,0 0 -12 0,0 -4 16 16,0 0 16 -16,0 0 12 0,-4 0 -44 0,4 0 32 15,0 0 8 -15,0 0 12 0,0 -4 12 0,0 4 -48 16,0 4 -12 -16,-8 0 -28 0,0 0 -12 15,-4 0 32 -15,-4 0 24 32,-8 -4 16 -17,-20 -8 12 -15,-4 4 -24 16,-8 0 -4 0,0 0 -36 -16,-24 8 -8 15,12 8 -8 -15,0 4 4 0,4 0 -16 16,-4 8 0 -16,8 -4 4 15,-4 -4 0 -15,4 -4 -12 16,8 -8 8 -16,4 -4 -76 31,12 -4 -36 -31,4 0 -152 0,12 -8 -60 0,16 0 -112 16</inkml:trace>
    </iact:actionData>
  </iact:action>
  <iact:action type="add" startTime="31787">
    <iact:property name="dataType"/>
    <iact:actionData xml:id="d5">
      <inkml:trace xmlns:inkml="http://www.w3.org/2003/InkML" xml:id="stk5" contextRef="#ctx0" brushRef="#br0">1029 10082 704 0,'8'-4'264'15,"-8"4"-144"-15,0 -4 -104 0,0 4 52 0,0 0 -52 16,0 4 -16 -16,8 0 -28 0,-4 8 -4 0,4 -4 16 0,4 12 0 15,0 -4 8 1,12 8 16 -16,-8 -4 12 0,4 0 44 16,4 4 28 -16,4 -4 4 31,4 0 4 -31,4 4 -40 0,12 -4 -8 16,-8 4 -36 -16,0 4 -12 31,0 -8 -4 -31,-4 12 8 0,-4 0 -4 0,-4 0 -4 15,-4 -8 -8 -15,-8 -4 4 16,0 0 40 -16,-12 -4 20 16,0 0 -24 -16,-4 4 -16 15,-8 8 4 -15,-4 4 16 16,-4 12 4 -16,-8 8 8 0,-16 4 -8 16,-4 4 4 -16,-4 -16 -8 15,-4 0 8 -15,-4 -8 12 16,8 -4 4 -16,8 0 0 15,-4 -8 4 -15,12 -4 -8 16,12 12 4 -16,0 0 -32 16,12 8 -16 -16,4 -4 -220 15,4 4 -100 -15,20 0 -304 47</inkml:trace>
    </iact:actionData>
  </iact:action>
  <iact:action type="add" startTime="36459">
    <iact:property name="dataType"/>
    <iact:actionData xml:id="d6">
      <inkml:trace xmlns:inkml="http://www.w3.org/2003/InkML" xml:id="stk6" contextRef="#ctx0" brushRef="#br0">14029 2070 560 0,'12'-4'220'16,"-12"0"-120"-16,4 0 -128 0,0 4 40 15,4 -4 -12 -15,0 -4 8 16,0 0 -12 -16,0 0 0 0,0 -4 4 0,-4 8 68 16,0 0 44 -16,-4 4 -20 0,0 0 -4 0,-4 4 -16 15,-8 -4 0 -15,-4 0 8 16,-12 0 0 -1,-8 -4 16 1,-16 -8 8 -16,-16 -20 8 31,-16 -4 0 -31,-16 -8 -36 0,4 0 -16 0,-8 -24 -16 16,-4 4 -8 -16,-4 0 -12 16,4 0 -4 -16,8 8 -12 31,4 4 4 -31,8 8 -8 0,4 8 -4 0,8 4 4 15,4 8 -4 -15,0 -4 -20 16,20 8 -4 -16,12 4 -156 16,8 8 -72 -16,24 4 -240 31,16 12 -168 -31,12 -12 296 0</inkml:trace>
    </iact:actionData>
  </iact:action>
  <iact:action type="add" startTime="37114">
    <iact:property name="dataType"/>
    <iact:actionData xml:id="d7">
      <inkml:trace xmlns:inkml="http://www.w3.org/2003/InkML" xml:id="stk7" contextRef="#ctx0" brushRef="#br0">13541 1386 384 0,'4'0'140'15,"8"4"-72"-15,16 0 -64 0,-12 4 44 0,0 0 12 16,4 0 12 -16,0 4 8 16,0 0 0 -16,4 8 -12 15,8 -4 8 -15,-4 24 -40 0,4 -4 12 16,0 8 16 -16,4 0 4 0,4 0 -4 31,4 8 -16 -31,0 0 0 0,8 0 8 0,0 -8 12 16,-8 4 -28 -1,-4 4 -4 -15,-8 -8 -4 0,-4 -4 0 16,-8 0 0 -16,-8 8 8 31,-4 0 -12 -31,-8 4 -8 16,-20 -8 16 -16,0 -8 8 0,-8 0 0 0,-8 -8 12 15,0 0 8 -15,-12 -8 -4 16,0 -4 -4 -16,-8 0 4 16,-8 -8 -24 -16,0 0 -4 15,-4 0 -16 -15,4 4 -4 16,4 0 -12 -16,8 8 -4 16,8 4 -280 -16,12 12 -124 0,16 -36 -160 78</inkml:trace>
    </iact:actionData>
  </iact:action>
  <iact:action type="add" startTime="39152">
    <iact:property name="dataType"/>
    <iact:actionData xml:id="d8">
      <inkml:trace xmlns:inkml="http://www.w3.org/2003/InkML" xml:id="stk8" contextRef="#ctx0" brushRef="#br0">24449 2482 352 0,'-4'-4'132'15,"0"8"-72"-15,8 0 8 0,-4 -4 56 16,0 0 -48 -16,0 0 -20 0,0 8 8 0,0 -8 4 15,0 0 -32 -15,0 -4 32 0,0 -8 20 0,4 -4 16 16,0 4 8 0,0 0 -16 -16,4 4 -12 15,0 0 -36 -15,0 4 -20 0,4 0 -16 16,0 0 -12 0,0 4 -8 -16,0 0 4 0,8 0 12 15,8 0 4 16,-4 0 12 -31,0 0 12 0,0 0 8 32,-4 4 -12 -32,4 -4 0 0,0 0 -20 0,-4 0 -8 15,4 0 8 -15,0 0 0 16,0 4 -4 -16,-4 0 -8 16,0 0 4 -16,0 0 -4 15,0 -4 -12 -15,0 0 8 16,4 0 4 -16,-4 -4 0 14,0 4 0 -14,0 -4 0 0,0 4 0 32,4 0 8 -32,0 0 -24 0,0 0 4 15,8 4 4 1,-4 -4 12 -16,4 4 8 0,-4 -4 12 16,0 -4 -20 -16,0 4 -4 15,0 -4 0 -15,0 0 0 16,4 0 8 -16,-4 8 12 15,4 -4 0 -15,-4 8 0 16,0 0 -12 -16,4 0 4 16,-4 8 -28 -16,4 0 4 15,0 -4 12 -15,0 0 8 16,0 0 -12 -16,8 -4 4 16,-4 0 -96 -16,4 -8 -40 15,-4 -4 -376 -15</inkml:trace>
    </iact:actionData>
  </iact:action>
  <iact:action type="add" startTime="45294">
    <iact:property name="dataType"/>
    <iact:actionData xml:id="d9">
      <inkml:trace xmlns:inkml="http://www.w3.org/2003/InkML" xml:id="stk9" contextRef="#ctx0" brushRef="#br0">1325 14354 976 0,'12'-8'360'16,"-12"12"-192"-16,4 -4 -144 0,-4 0 80 0,0 0 -56 0,0 0 -16 15,-4 0 -20 -15,4 0 0 16,-16 0 -8 -16,4 -4 16 0,-16 0 4 16,-4 -4 0 -16,-12 4 -4 15,-8 0 4 -15,-8 4 12 16,-20 0 28 -16,8 0 16 16,-4 4 -40 -16,4 -4 -12 15,-4 0 -12 -15,8 4 8 0,8 0 -12 31,4 4 -8 -31,0 0 -12 0,8 -4 -4 16,8 0 -100 -16,8 0 -44 0,-8 -4 -140 16,12 0 -56 -16,8 -8 -76 47</inkml:trace>
    </iact:actionData>
  </iact:action>
  <iact:action type="add" startTime="45823">
    <iact:property name="dataType"/>
    <iact:actionData xml:id="d10">
      <inkml:trace xmlns:inkml="http://www.w3.org/2003/InkML" xml:id="stk10" contextRef="#ctx0" brushRef="#br0">945 13870 784 0,'0'-12'296'16,"0"8"-160"-16,0 -24 -80 0,0 28 88 0,4 -4 -28 16,0 0 8 -16,4 12 -60 0,4 4 -36 0,0 0 -20 31,4 8 4 -31,4 0 -8 16,12 8 8 -16,-4 4 -8 15,4 4 -4 -15,0 8 4 16,4 -4 -4 -16,0 -8 16 15,16 8 20 -15,-12 -8 32 16,0 0 16 0,-4 -4 -16 -16,-8 0 -8 0,-4 -8 -36 15,-8 -4 -16 -15,-4 4 -4 0,-4 -4 4 16,-8 0 -12 -16,0 0 0 0,-28 16 4 16,0 0 0 -16,-8 0 24 15,-4 4 16 1,-4 4 -12 -16,-4 8 4 15,0 -8 -4 -15,0 16 4 16,0 0 -28 -16,8 0 0 16,-12 -4 -4 -16,16 0 8 15,0 -12 -100 -15,-12 0 -48 16,16 -12 -484 -16</inkml:trace>
    </iact:actionData>
  </iact:action>
  <iact:action type="add" startTime="56495">
    <iact:property name="dataType"/>
    <iact:actionData xml:id="d11">
      <inkml:trace xmlns:inkml="http://www.w3.org/2003/InkML" xml:id="stk11" contextRef="#ctx0" brushRef="#br0">16861 3350 112 0,'0'0'52'15,"0"0"-24"-15,0 0 56 0,0 0 48 16,0 0 28 -16,0 0 20 0,0 0 -52 0,0 0 -20 16,0 0 -36 -16,0 0 -4 0,4 0 -40 0,0 0 -8 15,0 -12 4 -15,4 4 -4 0,-4 0 0 0,4 4 4 31,0 0 -4 -31,0 12 8 0,-4 0 -8 16,4 -4 0 -16,0 0 -4 16,0 0 8 -16,0 0 4 15,0 -4 4 1,0 0 -8 -16,0 0 4 16,4 0 -16 -16,-4 4 -8 15,0 0 8 -15,8 4 -8 16,0 4 -4 -1,0 -8 12 17,-4 0 0 -32,0 0 -4 0,0 -8 -8 0,-4 0 4 15,0 -12 4 -15,0 8 4 0,0 -4 4 32,0 0 0 -32,0 4 0 0,0 0 0 0,-4 0 8 15,4 -4 -4 -15,-4 8 8 0,0 0 -24 16,4 0 -4 -16,0 0 8 4,0 0 4 -4,-4 0 -4 16,4 -4 -8 -16,0 4 12 16,0 -4 0 -16,0 0 12 15,0 0 4 -15,8 4 -24 16,0 4 0 0,4 0 -4 -1,-4 0 0 -15,0 0 0 0,0 0 0 31,0 0 -12 -31,-4 0 8 0,0 -4 4 0,0 4 8 16,4 0 -4 -16,-4 0 -4 31,0 0 4 -31,0 0 -4 0,0 0 8 0,0 0 4 16,0 0 -16 -16,0 0 -4 16,0 0 -8 -16,0 4 12 15,-4 0 0 -15,0 4 12 16,0 -8 -4 -16,0 0 -4 0,0 0 4 15,0 0 -4 -15,-4 -8 0 0,4 8 0 0,-4 0 -12 16,4 0 8 -16,-4 0 4 0,4 0 8 16,0 0 -4 -16,0 8 -4 15,8 4 4 1,0 -8 -4 15,-4 0 0 -15,0 0 0 -16,0 0 0 15,0 -4 0 -15,0 4 0 16,0 0 0 -16,0 0 0 16,4 4 0 -16,-4 8 0 15,4 -4 0 -15,0 -4 -12 16,-4 0 8 -16,0 -4 4 16,0 0 0 -16,0 -4 0 15,4 0 8 -15,4 -8 -4 16,0 8 -4 -16,-4 -8 4 15,0 0 -4 -15,-4 0 0 16,4 4 0 -16,-4 -4 0 14,0 4 -12 -14,0 0 8 31,0 0 4 -31,0 0 0 0,0 4 0 0,0 0 8 16,0 0 -4 -16,4 0 -4 15,0 0 4 -15,0 4 -4 16,-4 -4 0 -16,4 4 0 15,-4 -4 0 -15,0 0 0 16,0 0 -12 -16,0 16 8 0,0 -8 4 16,4 4 0 -16,0 0 8 15,0 0 4 -15,0 0 4 16,0 4 8 -16,-4 -4 -4 16,0 0 0 -16,-4 -4 -4 15,4 0 8 -15,0 0 -12 16,-4 0 0 -16,0 -4 -12 0,4 0 -4 15,-4 0 4 -15,4 4 8 16,0 -4 -4 -16,0 -4 8 16,0 -4 8 -16,4 -4 16 15,4 4 0 1,4 4 8 -16,0 -4 -24 16,0 0 -4 -16,0 -4 0 15,0 4 0 -15,0 4 0 16,4 0 0 -16,0 0 -20 15,0 0 -4 -15,0 0 -8 0,0 0 12 32,-4 0 8 -32,0 0 8 0,4 0 -16 0,-4 0 -4 15,-4 0 -164 -15,0 12 -76 16,-8 0 -312 -16</inkml:trace>
    </iact:actionData>
  </iact:action>
  <iact:action type="add" startTime="59676">
    <iact:property name="dataType"/>
    <iact:actionData xml:id="d12">
      <inkml:trace xmlns:inkml="http://www.w3.org/2003/InkML" xml:id="stk12" contextRef="#ctx0" brushRef="#br0">1221 15294 1072 0,'-8'-16'404'16,"-4"8"-216"-16,-16 0 -220 0,8 4 64 0,0 0 -16 15,-20 0 20 -15,-8 12 -4 16,-24 -4 12 -16,0 4 -24 16,-4 0 4 -16,-12 8 16 0,0 -8 -32 15,0 0 -12 -15,-8 0 8 16,0 -4 4 -16,16 -4 -12 16,4 0 -4 -16,16 0 -96 0,4 0 -28 15,20 -4 -228 -15,20 4 -216 63,16 0 168 -63</inkml:trace>
    </iact:actionData>
  </iact:action>
  <iact:action type="add" startTime="60039">
    <iact:property name="dataType"/>
    <iact:actionData xml:id="d13">
      <inkml:trace xmlns:inkml="http://www.w3.org/2003/InkML" xml:id="stk13" contextRef="#ctx0" brushRef="#br0">849 14874 912 0,'-4'-36'340'16,"0"32"-184"-16,0 -32 -184 0,4 28 56 0,0 4 4 15,4 0 20 -15,4 0 -16 0,8 12 -4 0,8 12 -16 16,8 8 -12 0,20 0 0 -16,12 16 12 15,-8 8 8 -15,12 0 60 16,4 8 24 -16,-4 0 -8 0,0 0 -12 16,-8 -4 4 -16,-8 0 8 31,-12 -4 -36 -31,-8 4 -8 0,-4 -12 -32 0,-20 8 -16 15,-12 -12 12 -15,-20 0 16 16,-24 0 -4 -16,-12 -4 4 16,-16 -16 -20 -16,-24 -8 -4 15,-20 -12 -48 -15,4 0 -16 16,4 4 -400 -16,-8 8 -168 16,64 -24 88 -16</inkml:trace>
    </iact:actionData>
  </iact:action>
  <iact:action type="add" startTime="64115">
    <iact:property name="dataType"/>
    <iact:actionData xml:id="d14">
      <inkml:trace xmlns:inkml="http://www.w3.org/2003/InkML" xml:id="stk14" contextRef="#ctx0" brushRef="#br0">1189 18018 912 0,'20'-8'352'15,"-4"8"-192"-15,4 -4 -168 0,-8 4 68 16,0 0 -8 -16,0 0 16 16,0 0 16 -16,-4 -4 16 0,0 -8 -52 15,-4 8 36 -15,-4 -8 20 0,0 0 -40 16,-4 4 -4 -16,-8 0 -28 0,-4 0 -12 0,-8 0 8 20,-8 0 8 -20,-8 0 -24 16,-8 0 -8 -16,-12 0 -12 15,-20 8 0 -15,-4 12 16 16,-4 0 4 -16,8 -4 -4 16,4 8 4 -16,0 -8 -16 15,4 0 0 -15,8 0 4 16,4 -8 0 -16,4 0 -132 15,16 -8 -52 -15</inkml:trace>
    </iact:actionData>
  </iact:action>
  <iact:action type="add" startTime="64742">
    <iact:property name="dataType"/>
    <iact:actionData xml:id="d15">
      <inkml:trace xmlns:inkml="http://www.w3.org/2003/InkML" xml:id="stk15" contextRef="#ctx0" brushRef="#br0">961 17446 736 0,'8'0'284'16,"-4"0"-152"-16,4 12 -156 0,0 -12 56 0,0 4 -36 0,4 4 0 31,0 -4 4 -31,4 8 8 0,4 0 -4 0,8 8 32 16,4 8 24 -16,0 -4 -12 0,0 8 4 15,0 0 -24 -15,-4 0 4 16,4 -4 -12 -16,-4 -4 8 16,-8 -4 -16 -16,-4 -4 -8 15,-4 4 -12 -15,-12 4 4 16,-4 -4 4 -16,-4 8 8 16,0 -8 -4 -16,-4 8 8 15,-4 0 -16 -15,0 -4 0 16,0 4 4 -16,-12 0 8 15,-8 8 -12 -15,4 0 0 0,0 8 4 32,0 0 0 -32,-4 -8 0 0,4 12 0 15,-4 12 0 -15,8 -12 8 0,4 0 -252 47</inkml:trace>
    </iact:actionData>
  </iact:action>
  <iact:action type="add" startTime="78221">
    <iact:property name="dataType"/>
    <iact:actionData xml:id="d16">
      <inkml:trace xmlns:inkml="http://www.w3.org/2003/InkML" xml:id="stk16" contextRef="#ctx0" brushRef="#br0">1217 19046 992 0,'0'-4'372'16,"0"0"-200"-16,4 -4 -140 0,0 8 96 15,-4 -4 -72 -15,0 -8 -8 16,-4 4 -40 -16,-4 -16 -16 0,0 16 4 16,-12 -4 0 -16,8 0 4 15,-20 8 44 -15,0 0 28 16,-8 8 8 -16,-12 8 0 15,-12 4 -32 -15,-4 16 -12 16,0 -8 -28 -16,-12 20 -8 16,4 -16 -88 -16,8 -4 -32 15,8 -16 -160 -15,0 -4 -72 16,16 -16 -104 -16</inkml:trace>
    </iact:actionData>
  </iact:action>
  <iact:action type="add" startTime="78625">
    <iact:property name="dataType"/>
    <iact:actionData xml:id="d17">
      <inkml:trace xmlns:inkml="http://www.w3.org/2003/InkML" xml:id="stk17" contextRef="#ctx0" brushRef="#br0">949 18506 1120 0,'-8'-16'416'16,"-4"-12"-224"-16,-12 12 -224 0,20 4 64 16,-8 8 -52 -16,4 -8 4 15,0 4 -12 -15,8 0 8 0,0 8 12 0,4 8 -4 16,20 16 -4 -16,4 0 20 15,12 12 12 1,8 4 40 -16,8 8 12 16,-4 16 64 -16,8 0 24 0,-4 0 -12 31,-8 -4 -4 -31,0 -4 -72 16,-16 4 -20 -16,-8 4 -24 0,-4 -4 -4 15,-8 -4 -12 -15,-8 -8 -8 16,-16 4 12 -16,-12 0 8 0,-8 4 0 15,-12 -8 8 -15,-16 -4 8 16,-8 -4 8 -16,-4 -24 -20 16,-8 -4 -16 -16,-4 0 -60 15,20 -4 -24 -15,12 -4 -456 16,20 -8 -192 -16,12 0 168 47</inkml:trace>
    </iact:actionData>
  </iact:action>
  <iact:action type="add" startTime="80138">
    <iact:property name="dataType"/>
    <iact:actionData xml:id="d18">
      <inkml:trace xmlns:inkml="http://www.w3.org/2003/InkML" xml:id="stk18" contextRef="#ctx0" brushRef="#br0">19189 5482 384 0,'4'-36'140'16,"-4"24"-72"-16,-4 -28 -64 0,4 24 32 15,0 -4 -20 -15,0 -16 -4 16,0 -12 48 -16,-8 -8 28 15,8 4 52 -15,0 -4 32 16,0 4 -56 -16,0 -12 -20 16,-8 0 -56 -16,0 0 -24 15,4 0 -4 -15,0 -4 -8 0,0 -4 -4 16,0 8 -8 -16,12 8 4 16,-4 4 40 -1,0 8 12 -15,0 8 40 0,0 4 16 16,0 8 -40 -16,0 4 -16 0,0 -4 -40 15,0 4 -12 -15,-4 4 -12 16,0 -4 0 -16,0 4 12 16,0 0 8 -16,0 0 0 0,0 0 -4 15,0 4 12 -15,0 4 8 16,0 4 0 -16,0 0 8 0,4 0 -16 0,-4 4 -8 16,0 0 0 -16,0 0 4 0,0 4 -12 0,-4 4 0 15,0 4 -4 -15,-8 16 0 47,4 4 8 -47,0 20 8 16,4 16 12 -1,0 4 16 -15,0 16 -8 0,12 -8 4 16,0 4 4 -16,-4 -4 20 29,4 4 -16 -29,0 4 0 0,-4 -12 -24 0,0 -4 -12 16,0 -16 0 -16,0 0 -4 15,0 -12 0 -15,-4 -12 8 16,0 0 -12 -16,0 -12 0 16,4 -8 4 -16,0 -4 8 15,0 -12 12 -15,0 -8 16 0,-4 -28 20 16,0 -16 4 0,-4 -12 -32 -16,-4 -28 -16 15,-8 4 -8 -15,0 -4 -4 0,-4 -20 -12 16,4 16 8 -16,4 0 12 31,0 16 4 -31,4 12 -4 0,12 12 -8 0,0 12 -8 16,8 16 4 -16,0 -8 -4 15,-4 20 0 -15,0 4 -72 16,0 4 -36 -16,-12 8 -232 16,-12 20 -104 -16,0 4 -48 0</inkml:trace>
    </iact:actionData>
  </iact:action>
  <iact:action type="add" startTime="83235">
    <iact:property name="dataType"/>
    <iact:actionData xml:id="d19">
      <inkml:trace xmlns:inkml="http://www.w3.org/2003/InkML" xml:id="stk19" contextRef="#ctx0" brushRef="#br0">19001 4002 464 0,'4'-12'184'15,"4"8"-96"-15,-4 8 -96 0,0 8 44 16,4 -12 12 -16,-4 8 16 0,0 -8 -8 0,-4 0 0 16,0 0 20 -16,0 0 20 15,-4 8 -52 -15,-4 0 4 0,-4 4 -4 0,-4 4 0 31,-4 8 4 -31,0 0 0 16,-4 4 0 -16,0 12 0 16,-4 12 8 -1,0 -16 -20 1,-4 24 -12 -16,-4 -4 -4 0,0 -4 4 0,4 -4 -20 16,0 -8 -4 -16,-4 -4 0 15,8 -8 0 -15,4 8 8 16,8 -20 12 -16,4 8 -292 15,20 -8 -120 -15,8 -8 -12 0</inkml:trace>
    </iact:actionData>
  </iact:action>
  <iact:action type="add" startTime="83657">
    <iact:property name="dataType"/>
    <iact:actionData xml:id="d20">
      <inkml:trace xmlns:inkml="http://www.w3.org/2003/InkML" xml:id="stk20" contextRef="#ctx0" brushRef="#br0">18929 4018 704 0,'8'-24'264'15,"-8"20"-144"-15,-4 -12 -96 0,4 12 68 16,0 0 -32 -16,4 0 8 0,4 -4 12 0,0 4 16 15,4 4 -48 -15,4 4 16 16,8 8 8 0,16 24 -40 -16,0 0 -16 0,8 16 4 15,4 8 16 -15,0 12 -12 32,0 4 -4 -32,0 -8 -8 0,-4 -8 -12 0,0 -4 4 31,0 -8 4 -31,-8 -12 -180 0,-4 0 -84 0,-8 -16 -204 47</inkml:trace>
    </iact:actionData>
  </iact:action>
  <iact:action type="add" startTime="83658">
    <iact:property name="dataType"/>
    <iact:actionData xml:id="d21">
      <inkml:trace xmlns:inkml="http://www.w3.org/2003/InkML" xml:id="stk21" contextRef="#ctx0" brushRef="#brinv">0 0 2048 0</inkml:trace>
    </iact:actionData>
  </iact:action>
  <iact:action type="add" startTime="83659">
    <iact:property name="dataType"/>
    <iact:actionData xml:id="d22">
      <inkml:trace xmlns:inkml="http://www.w3.org/2003/InkML" xml:id="stk22" contextRef="#ctx0" brushRef="#brinv">25850 19576 2048 0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26:29.744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247">
    <iact:property name="dataType"/>
    <iact:actionData xml:id="d0">
      <inkml:trace xmlns:inkml="http://www.w3.org/2003/InkML" xml:id="stk0" contextRef="#ctx0" brushRef="#br0">6385 495 16 0,'0'0'8'31,"4"0"0"-31,-4 0 44 0,0 0 24 0,0 -8 68 0,0 4 28 16,0 0 -20 -16,0 4 0 0,8 -8 -80 0,0 8 -24 15,4 0 -4 -15,4 0 12 16,0 8 -32 0,0 -8 32 -16,0 0 12 15,0 0 24 -15,4 0 12 0,0 0 -28 16,0 0 -16 -16,12 0 -8 16,-4 0 -4 -1,4 0 -8 1,0 0 -4 -16,0 0 -20 0,4 0 -12 15,4 0 0 -15,4 0 -4 0,0 4 0 32,4 8 8 -32,0 -8 -12 0,0 0 0 0,0 4 12 15,16 -8 4 -15,-4 0 -16 16,4 -8 4 -16,0 4 8 16,0 0 12 -16,4 4 -8 15,0 0 0 -15,4 4 -4 16,8 8 -8 -16,0 -8 4 15,0 0 4 -15,-4 4 -4 16,0 -8 -4 -16,4 0 -8 16,-4 0 4 -16,0 -8 12 15,12 4 4 -15,0 0 -16 16,0 4 4 -16,0 -8 0 16,4 8 0 -16,4 0 0 0,4 0 0 19,0 -4 0 -19,0 0 8 16,-4 4 -4 -16,-4 -8 -4 15,0 0 12 -15,12 8 0 16,0 -8 4 -16,0 0 8 16,8 8 -12 -16,-8 0 -8 15,0 0 0 -15,4 0 -4 16,4 -8 0 -16,-4 4 0 16,0 4 0 -16,0 -4 0 15,8 -8 -12 -15,0 8 8 16,4 -4 4 -16,-4 4 8 15,-8 0 4 -15,4 -20 4 0,8 16 0 16,-4 -4 8 -16,-4 8 -12 16,0 -8 0 -16,0 -4 -12 31,12 4 -4 -31,0 8 12 0,-8 -4 4 0,0 4 -16 16,0 0 -4 -16,8 -4 4 15,4 8 0 -15,-8 -4 4 16,0 0 0 -16,8 -8 0 15,-4 0 0 -15,0 4 0 16,-4 8 0 -16,24 -17 8 16,-12 9 4 -16,8 0 -16 15,-8 -4 4 -15,-8 0 -8 16,-8 8 0 -16,-4 0 8 16,8 -12 0 -16,-4 0 0 0,-4 0 0 15,0 4 8 -15,-8 0 12 16,-4 8 -28 -16,28 -8 -12 15,-8 8 12 -15,-4 4 8 16,-4 0 12 -16,-4 -8 4 16,8 0 -8 -16,-4 -4 -8 15,-4 8 4 -15,-8 -4 -4 16,4 0 -12 -16,4 8 0 16,8 0 8 -16,0 0 8 15,-8 0 -8 -15,0 0 0 16,0 4 4 -16,12 0 0 15,0 4 0 -15,-8 -8 0 16,4 4 8 -16,-12 -4 4 0,0 0 -16 16,16 4 4 -16,0 4 0 15,-8 0 0 -15,-4 4 -12 16,4 4 8 -16,16 8 -4 16,4 -8 0 -16,-12 4 8 15,-8 -4 8 -15,0 0 -4 16,8 -4 -4 -16,-8 -12 4 15,0 4 -4 -15,-12 -4 8 16,4 4 4 -16,0 4 -16 16,12 -4 -4 -16,-4 9 4 15,-4 3 0 -15,-4 -8 4 16,-8 0 0 -16,-8 -8 0 0,16 0 0 16,-8 0 0 -16,0 0 8 15,-8 8 -4 -15,8 -8 -4 16,-8 8 -8 -16,0 -8 4 15,8 8 4 -15,-4 4 0 16,-4 0 0 -16,-8 0 0 16,-4 -8 0 -16,-4 -4 8 15,-4 -12 -12 -15,-4 -4 0 16,4 4 20 -16,0 4 20 16,-4 0 -12 -16,4 0 -4 15,-4 -4 -20 -15,-4 0 -8 16,0 4 12 -16,0 8 4 15,0 -9 0 -15,0 5 4 16,12 0 -8 -16,-8 -8 -4 16,-4 0 12 -16,0 -8 0 0,-4 8 4 15,-4 4 8 -15,0 -4 -20 16,4 12 -12 -16,0 -4 12 16,4 4 4 -16,8 4 -12 15,-4 -4 -4 -15,-4 4 4 16,0 4 0 -16,0 -8 4 15,-8 0 8 -15,0 0 -4 16,-4 4 -4 -16,-4 -4 4 16,-4 0 -4 -16,0 0 -12 15,-4 12 8 -15,0 -8 4 16,-4 0 0 -16,0 8 -44 16,4 0 -20 -16,8 4 -120 15,-4 9 -48 -15,0 15 -268 16</inkml:trace>
    </iact:actionData>
  </iact:action>
  <iact:action type="add" startTime="16818">
    <iact:property name="dataType"/>
    <iact:actionData xml:id="d1">
      <inkml:trace xmlns:inkml="http://www.w3.org/2003/InkML" xml:id="stk1" contextRef="#ctx0" brushRef="#br0">2089 2751 464 0,'4'-32'176'16,"0"24"-96"-16,-4 8 -40 0,0 0 48 0,0 0 -16 0,0 -8 8 0,0 8 -44 16,-4 -16 -12 -16,-4 0 -16 0,-8 0 -8 15,-4 -8 12 -15,-8 -4 0 0,-4 4 4 32,-16 4 -8 -32,-8 4 -8 0,0 12 12 15,-8 8 8 -15,0 12 -16 16,-4 8 -4 -16,-4 24 8 15,-16 8 4 1,0 4 -16 -16,4 4 4 0,-4 -7 -8 16,4 11 0 -16,8 -12 16 0,8 -4 4 15,12 -12 -4 -15,12 0 -8 16,12 -8 36 -16,8 4 16 16,12 -8 64 -16,12 8 32 31,8 -4 -76 -31,4 29 -40 0,8 15 -40 0,4 4 -8 15,0 24 16 -15,-4 36 16 16,0 33 -4 -16,-8 51 0 31,-4 49 -4 -31,-16 55 -8 0,-8 17 4 0,-20 8 4 16,-8 -13 -68 -16,-4 -35 -16 16,-16 -17 36 -16,-4 -47 20 15,-4 -9 40 -15,-4 -27 20 16,0 -1 24 -16,-12 17 8 30,12 -17 -4 -30,16 -24 0 0,4 -23 -20 16,20 -17 0 -16,-4 -20 -28 0,20 -32 -12 0,8 -24 -48 15,-12 -60 -36 1,24 -24 32 0,4 -8 24 -16,8 0 20 0,8 0 48 15,4 20 16 -15,8 32 24 16,-4 56 12 -16,0 37 -16 15,4 51 -12 -15,-4 36 -52 16,0 41 -8 -16,-4 11 -40 16,0 -19 -12 -16,-8 7 12 15,8 5 8 -15,-4 -13 12 16,12 13 12 -16,12 3 8 0,16 -31 4 16,16 -1 8 -16,-4 -16 12 15,20 -15 36 -15,8 -29 12 31,16 -20 4 -31,12 5 -8 0,8 -21 -32 0,-4 -16 -12 16,4 -8 -20 -16,-12 9 -4 16,-8 -13 4 -16,-20 -20 0 15,-16 0 -36 -15,-8 -32 -8 16,-16 -12 -160 -16,-12 -16 -68 16,-8 -24 -416 -16</inkml:trace>
    </iact:actionData>
  </iact:action>
  <iact:action type="add" startTime="18965">
    <iact:property name="dataType"/>
    <iact:actionData xml:id="d2">
      <inkml:trace xmlns:inkml="http://www.w3.org/2003/InkML" xml:id="stk2" contextRef="#ctx0" brushRef="#br0">2753 6058 672 0,'0'-4'264'15,"0"-24"-144"-15,-20 8 -88 0,16 4 72 16,-4 -4 -44 -16,-4 0 -12 16,0 0 -4 -16,0 -4 12 15,0 11 -32 -15,0 1 32 0,0 4 12 16,-4 4 8 -16,-4 4 12 0,-4 4 -24 15,-20 0 -4 1,-12 4 52 -16,-16 0 24 0,-20 9 -8 16,-8 -13 4 -1,-20 16 -68 -15,-8 -8 -16 0,0 8 -32 32,0 4 -4 -32,-4 -8 -4 0,16 0 -8 0,12 -4 4 15,4 0 -4 -15,12 8 -12 16,16 -8 0 -16,12 -4 -100 15,8 -4 -36 -15,12 -4 -40 16,8 0 -4 -16,12 -8 -136 16,8 -8 -48 -16,16 -16 -28 47</inkml:trace>
    </iact:actionData>
  </iact:action>
  <iact:action type="add" startTime="19589">
    <iact:property name="dataType"/>
    <iact:actionData xml:id="d3">
      <inkml:trace xmlns:inkml="http://www.w3.org/2003/InkML" xml:id="stk3" contextRef="#ctx0" brushRef="#br0">2109 5176 784 0,'16'-8'296'15,"-12"8"-160"-15,0 4 -160 0,8 4 232 16,0 0 -100 -16,4 0 -44 0,4 8 -40 16,4 12 -20 -16,8 -4 -4 15,8 8 0 -15,12 -4 8 16,-4 8 4 -16,4 -3 12 0,0 7 4 15,-4 8 20 -15,8 4 12 16,-4 0 -8 -16,-8 0 0 16,-8 -12 -12 -1,-8 -4 4 -15,-8 0 -24 0,-8 -4 -12 16,-4 -4 -4 -16,-4 -4 4 16,-4 -4 -4 -16,-20 33 8 31,-4 3 8 -31,-4 8 -8 0,-4 0 -8 15,-4 12 8 -15,-4 -4 0 31,-12 -8 -16 -31,-4 0 -4 16,0 -11 4 -16,0 -13 8 15,-12 -12 -176 -15,4 -4 -72 16,4 -16 -276 -16</inkml:trace>
    </iact:actionData>
  </iact:action>
  <iact:action type="add" startTime="23289">
    <iact:property name="dataType"/>
    <iact:actionData xml:id="d4">
      <inkml:trace xmlns:inkml="http://www.w3.org/2003/InkML" xml:id="stk4" contextRef="#ctx0" brushRef="#br0">14333 6799 432 0,'8'-8'164'16,"8"0"-88"-16,-8 0 -36 0,-4 8 56 0</inkml:trace>
    </iact:actionData>
  </iact:action>
  <iact:action type="add" startTime="23336">
    <iact:property name="dataType"/>
    <iact:actionData xml:id="d5">
      <inkml:trace xmlns:inkml="http://www.w3.org/2003/InkML" xml:id="stk5" contextRef="#ctx0" brushRef="#br0">14381 6775 904 0,'12'0'72'16,"-4"-4"-40"-16,0 4 40 0,-4 0 32 0,-4 -4 -40 15,-4 4 -4 -15,-8 -8 -28 0,0 -4 0 0,-4 4 -20 16,-8 0 -8 0,-4 4 16 -16,-8 0 4 15,-12 4 52 1,-16 8 28 -16,-4 4 0 15,-4 8 8 -15,-8 -4 -48 16,-8 -4 -8 -16,-12 -4 -24 0,-12 -4 0 31,-4 -4 -20 -31,4 -4 -8 0,-4 0 8 0,-8 0 8 16,12 4 0 -16,8 4 0 4,0 4 20 -4,16 0 16 15,8 4 -12 -15,4 -4 4 16,12 0 -28 -16,8 -4 -4 15,12 -4 -16 -15,8 0 -4 16,8 -4 -68 -16,12 -4 -32 16,8 0 -428 -16</inkml:trace>
    </iact:actionData>
  </iact:action>
  <iact:action type="add" startTime="24027">
    <iact:property name="dataType"/>
    <iact:actionData xml:id="d6">
      <inkml:trace xmlns:inkml="http://www.w3.org/2003/InkML" xml:id="stk6" contextRef="#ctx0" brushRef="#br0">17713 6487 560 0,'-8'-12'220'31,"-12"8"-120"-31,-8 12 -116 0,16 0 40 15,-4 8 -20 -15,-4 0 8 0,-4 4 -8 16,-8 -4 -4 -16,0 0 4 16,-8 -8 20 -16,-4 -4 24 0,-8 0 56 15,-20 0 32 -15,0 4 -12 32,-4 4 -4 -32,-16 -4 -12 0,0 4 0 0,-16 -4 -24 15,-4 0 -4 1,0 0 -8 -16,0 -4 -8 0,4 -4 -16 15,4 0 -8 -15,4 4 -8 16,0 0 0 -16,4 0 8 16,20 0 16 -16,12 4 -24 15,12 4 0 -15,4 0 -16 16,12 0 -12 -16,16 0 -20 0,12 4 -8 0,12 8 -384 31,12 -4 -168 -31,24 -48 64 0</inkml:trace>
    </iact:actionData>
  </iact:action>
  <iact:action type="add" startTime="31139">
    <iact:property name="dataType"/>
    <iact:actionData xml:id="d7">
      <inkml:trace xmlns:inkml="http://www.w3.org/2003/InkML" xml:id="stk7" contextRef="#ctx0" brushRef="#br0">9885 11597 176 0,'-8'-16'76'15,"8"4"-40"-15,-4 -4 20 0,4 16 36 16,0 -4 16 -16,0 4 12 15,-4 -9 -28 -15,0 5 -16 0,0 0 -44 0,0 4 -20 16,0 0 0 -16,0 0 0 0,-4 0 -24 0,-8 0 8 16,-8 4 0 15,4 9 4 -31,4 -9 0 16,4 16 8 -16,4 4 -4 15,4 -8 8 -15,0 16 16 16,8 -4 24 -16,0 -4 -36 15,0 4 -8 1,12 0 0 -16,0 4 4 0,0 8 12 16,0 0 12 -16,4 24 28 15,4 0 16 -15,-4 13 -24 31,0 7 -4 -31,-4 8 -28 16,0 16 -16 -16,-4 20 -4 15,-4 9 4 -15,-8 -5 -12 16,0 0 0 -16,-4 -12 4 15,-8 17 8 -15,-4 3 4 16,-4 8 12 -16,-12 4 24 16,-12 9 16 -16,-4 7 -32 15,-8 -24 -16 -15,-4 1 -4 16,-4 -25 0 -16,-4 -20 4 16,-4 -4 0 -16,-12 -16 -28 15,8 -19 0 -15,8 -9 12 0,8 -12 16 16,12 -16 20 -16,8 0 20 15,8 -12 -24 -15,4 -4 0 16,8 0 -8 -16,8 -4 4 16,4 -4 -16 -16,4 0 0 31,0 0 -12 -31,4 0 -12 0,4 8 8 0,0 8 0 0,0 4 -8 16,4 16 8 -1,-4 12 4 -15,0 16 0 16,0 16 0 -16,-4 5 0 15,0 23 -12 -15,0 0 0 16,0 8 16 -16,0 -8 4 16,0 1 0 -16,0 -5 -8 15,0 0 4 -15,4 -4 -4 0,4 4 8 32,4 -7 4 -32,0 -9 4 0,4 -8 8 15,8 -16 -12 -15,8 0 -8 0,0 0 16 16,4 -8 16 -16,4 -3 16 15,0 -5 16 -15,4 0 -12 16,4 0 8 -16,-4 4 -36 16,4 -8 -16 -16,-4 4 0 15,0 -8 0 -15,-4 -8 -4 16,0 -4 4 -16,4 -8 16 16,-8 -4 16 -16,-4 0 -8 15,-4 -8 0 -15,-4 0 -4 16,-4 -4 8 -16,0 0 -4 0,0 0 0 31,-4 0 -20 -31,-4 1 -12 0,-8 7 -12 16,-8 -12 -188 -1,-28 -12 -88 -15,-4 -33 -368 0</inkml:trace>
    </iact:actionData>
  </iact:action>
  <iact:action type="add" startTime="31140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31141">
    <iact:property name="dataType"/>
    <iact:actionData xml:id="d9">
      <inkml:trace xmlns:inkml="http://www.w3.org/2003/InkML" xml:id="stk9" contextRef="#ctx0" brushRef="#brinv">23278 17254 2048 0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00:59.13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698">
    <iact:property name="dataType"/>
    <iact:actionData xml:id="d0">
      <inkml:trace xmlns:inkml="http://www.w3.org/2003/InkML" xml:id="stk0" contextRef="#ctx0" brushRef="#br0">2193 578 528 0,'4'4'196'15,"0"-4"-104"-15,-8 0 -92 0,0 -4 52 0,-4 0 -20 0,-4 -12 4 16,0 0 -12 -16,-4 -8 -4 16,-4 4 -12 -16,0 4 28 15,4 0 16 -15,0 4 8 0,0 4 4 16,0 0 12 -16,0 4 8 15,-4 8 -8 -15,-12 4 0 16,-4 0 -16 -16,-4 0 4 16,0 -4 16 -16,-4 0 16 15,-8 8 4 -15,-4 -8 0 0,-8 -4 -24 16,-4 8 4 -16,-16 0 -44 16,0 8 -20 -16,0 0 -12 15,0 8 -4 -15,4 8 8 16,-4 -8 4 -16,4 0 -4 15,-8 -8 4 -15,8 -4 -16 16,8 -4 -8 -16,12 -8 8 16,12 8 8 -16,8 -8 -132 15,16 -8 -300 -15,12 20 -12 32,12 -16 -28 -32</inkml:trace>
    </iact:actionData>
  </iact:action>
  <iact:action type="add" startTime="8307">
    <iact:property name="dataType"/>
    <iact:actionData xml:id="d1">
      <inkml:trace xmlns:inkml="http://www.w3.org/2003/InkML" xml:id="stk1" contextRef="#ctx0" brushRef="#br0">1761 54 528 0,'0'0'208'16,"0"8"-112"-16,0 -8 -88 0,0 0 56 0,0 0 20 15,0 0 28 -15,8 8 0 0,0 0 4 0,4 0 -64 16,20 0 12 0,0 16 16 -16,8 12 -28 15,8 12 -8 -15,0 0 0 0,0 0 0 16,4 0 -12 -16,-4 -4 -12 15,-8 -4 8 -15,-4 -4 0 16,-4 0 -4 -16,-8 -4 -4 16,-4 -8 12 -16,-8 0 20 15,-4 4 -4 -15,-8 -12 4 16,-4 16 -4 -16,-4 -8 8 31,-8 0 16 -31,-4 4 4 0,0 -8 -8 0,-4 12 0 16,-8 0 -36 -16,-8 -4 -12 15,0 -4 -20 -15,-8 0 -4 16,0 4 12 -16,8 -8 4 16,0 12 -4 -16,12 -4 -8 0,0 0 -8 15,8 0 4 -15,8 8 -296 63,0 -16 -136 -63</inkml:trace>
    </iact:actionData>
  </iact:action>
  <iact:action type="add" startTime="15446">
    <iact:property name="dataType"/>
    <iact:actionData xml:id="d2">
      <inkml:trace xmlns:inkml="http://www.w3.org/2003/InkML" xml:id="stk2" contextRef="#ctx0" brushRef="#br0">2089 1482 640 0,'8'0'252'15,"-4"4"-136"-15,4 0 -128 0,-8 -4 52 0,0 0 -4 32,0 0 20 -32,0 0 12 0,0 0 8 0,0 0 -40 31,0 0 56 -31,0 0 36 0,-4 0 -28 0,0 0 -12 0,-8 0 -12 15,-4 4 -12 -15,-4 0 -8 16,-4 -4 -4 -16,-16 0 -4 16,-8 -4 0 -16,-4 0 0 15,-8 -4 0 -15,-4 0 0 16,-4 -4 0 -16,-4 4 8 16,-4 4 8 -16,-4 0 -36 15,4 4 -8 -15,-4 0 -20 16,0 4 -4 -16,8 -4 4 0,4 0 8 31,4 0 -12 -31,4 0 0 0,8 4 4 16,8 -4 0 -16,12 0 -124 0,-8 0 -48 15,20 0 -184 -15,12 0 -76 16,0 0 -44 -16</inkml:trace>
    </iact:actionData>
  </iact:action>
  <iact:action type="add" startTime="16085">
    <iact:property name="dataType"/>
    <iact:actionData xml:id="d3">
      <inkml:trace xmlns:inkml="http://www.w3.org/2003/InkML" xml:id="stk3" contextRef="#ctx0" brushRef="#br0">1569 834 800 0,'20'-4'296'16,"-20"8"-160"-16,4 0 -132 0,0 0 56 16,8 8 -40 -16,4 4 -4 0,-4 0 -16 31,4 8 -4 -31,4 16 4 0,0 0 0 15,4 0 8 -15,12 -4 -4 0,4 -4 -4 16,0 0 56 -16,4 8 28 16,0 4 20 -16,4 -4 8 15,-12 -4 -16 -15,12 0 -12 16,-8 -4 -20 -16,-4 -8 -8 16,-8 8 -24 -16,-4 -8 -12 15,-4 -4 -8 -15,-4 8 0 0,-4 -4 -16 16,-4 4 -8 -16,-12 0 -4 29,-4 12 12 -29,-8 8 8 16,-4 0 16 -16,-8 0 28 16,-4 -4 8 -16,-4 -4 4 15,-16 0 16 -15,0 4 -28 16,0 -12 4 -16,4 8 -24 16,4 -12 4 -16,4 4 -20 15,0 -4 0 -15,8 4 -100 31,4 0 -52 -31,4 4 -520 0</inkml:trace>
    </iact:actionData>
  </iact:action>
  <iact:action type="add" startTime="20086">
    <iact:property name="dataType"/>
    <iact:actionData xml:id="d4">
      <inkml:trace xmlns:inkml="http://www.w3.org/2003/InkML" xml:id="stk4" contextRef="#ctx0" brushRef="#br0">9497 2094 544 0,'4'20'208'16,"-4"-44"-112"-16,-4 36 -148 0,0 -16 16 0,0 0 -184 0,-4 -12 -72 0</inkml:trace>
    </iact:actionData>
  </iact:action>
  <iact:action type="add" startTime="20180">
    <iact:property name="dataType"/>
    <iact:actionData xml:id="d5">
      <inkml:trace xmlns:inkml="http://www.w3.org/2003/InkML" xml:id="stk5" contextRef="#ctx0" brushRef="#br0">9381 2030 784 0,'8'24'296'16,"-4"-24"-160"-16,0 4 -124 0,-4 -4 68 0,8 12 -56 15,0 -4 -16 -15,0 0 32 0,4 4 8 0,0 4 -20 16,0 -8 36 -16,0 0 24 0,0 0 16 16,4 0 16 -16,4 0 -20 31,0 -4 -12 -31,-4 0 -24 0,4 0 0 0,-4 -4 -36 15,4 0 -8 -15,0 0 4 16,0 -4 4 -16,0 0 4 16,0 -4 8 -16,8 4 -12 15,4 0 -8 1,0 -4 0 -16,4 -4 -4 16,-4 8 -8 -16,4 -4 -8 15,4 -4 4 -15,-4 4 4 16,0 4 -4 -16,0 0 -4 15,4 4 -8 -15,0 4 4 16,0 0 4 -16,4 4 0 16,-4 4 0 -16,12 -4 0 15,-8 0 0 -15,0 0 8 0,0 0 -4 16,-4 -4 -4 -16,-4 -4 4 16,0 0 -4 -16,0 -4 0 29,-4 0 0 -29,-4 0 24 16,-4 4 16 -16,0 -4 -20 15,0 4 -12 -15,0 -4 -4 16,-12 4 -4 -16,8 -4 0 16,-8 4 8 -16,0 0 -12 0,-4 0 -8 15,-8 0 8 -15,0 0 8 0,0 0 0 0,-8 4 -4 16,0 0 4 -16,-4 0 -16 0,-4 0 8 47,-8 0 -4 -47,-8 0 0 15,-8 0 8 1,-4 -4 0 -16,-12 0 0 0,-4 0 8 31,0 0 12 -31,-4 0 8 0,4 0 -12 0,0 -4 -4 16,-4 0 4 -16,4 4 8 16,-4 -4 -20 -16,0 0 -12 15,0 4 4 -15,8 0 8 16,4 0 0 -16,4 0 8 15,4 4 -8 -15,8 0 -4 16,8 -4 12 -16,4 4 0 16,4 0 12 -16,4 0 4 15,0 0 -12 -15,4 0 -4 0,4 8 -4 16,0 -4 -8 -16,0 4 4 0,4 0 -4 16,4 0 -116 -16,0 8 -52 0,8 -8 -556 15</inkml:trace>
    </iact:actionData>
  </iact:action>
  <iact:action type="add" startTime="26360">
    <iact:property name="dataType"/>
    <iact:actionData xml:id="d6">
      <inkml:trace xmlns:inkml="http://www.w3.org/2003/InkML" xml:id="stk6" contextRef="#ctx0" brushRef="#br0">13873 2094 208 0,'8'24'88'16,"-4"-20"-48"-16,0 -4 40 0,-4 0 64 0,0 0 -24 15,0 -8 0 -15,4 8 20 16,0 -12 8 -16,0 8 -16 15,4 0 0 -15,0 0 -76 0,0 8 -16 0,4 0 4 16,0 -4 -12 -16,0 4 4 0,0 -4 -4 0,0 0 8 16,4 0 4 -16,8 -4 4 15,4 0 8 1,0 0 16 -16,-4 0 -32 16,4 8 -4 -16,0 0 -20 15,0 0 -4 -15,4 0 4 16,-4 8 0 -1,0 -4 -20 -15,0 0 4 16,4 -4 -8 -16,0 0 0 16,-4 0 16 -16,8 0 12 15,-4 0 0 -15,4 -4 0 16,0 4 -4 -16,12 0 0 16,0 0 0 -16,-4 0 0 0,0 4 0 15,0 -8 8 -15,-4 0 -4 16,0 0 8 -16,-4 0 0 31,0 0 4 -31,0 -8 -16 0,-4 8 -4 0,0 -4 -4 16,0 4 4 -16,4 -4 -8 15,-4 0 8 -15,-4 0 0 16,8 0 4 -16,-4 -4 -8 16,4 4 4 -16,0 0 0 15,0 0 4 -15,-4 0 0 16,4 0 8 -16,0 0 -12 0,-4 4 -8 15,0 0 0 -15,0 4 4 16,0 -4 -12 -16,0 0 0 16,0 -4 4 -16,0 4 0 31,0 -4 0 -31,4 -4 8 0,0 4 4 0,4 0 4 16,8 4 0 -16,-4 0 0 15,4 0 -8 -15,0 0 4 16,0 0 -8 -16,0 4 -4 15,4 -4 4 -15,0 -4 4 16,-8 0 -12 -16,0 4 -8 16,-4 0 8 -16,0 0 8 15,-8 0 0 -15,4 4 8 16,-4 -4 -16 -16,4 4 -8 16,-8 0 8 -1,-4 -8 -160 -15,0 16 -68 0,0 4 -420 47</inkml:trace>
    </iact:actionData>
  </iact:action>
  <iact:action type="add" startTime="30018">
    <iact:property name="dataType"/>
    <iact:actionData xml:id="d7">
      <inkml:trace xmlns:inkml="http://www.w3.org/2003/InkML" xml:id="stk7" contextRef="#ctx0" brushRef="#br0">8385 2210 576 0,'4'-4'220'16,"-4"4"-120"-16,0 -8 -92 0,0 4 56 15,0 -4 -32 -15,-4 0 0 0,-8 4 -44 0,0 -4 -20 0,-4 8 16 16,0 0 4 0,0 8 12 -16,-4 0 16 0,-8 -4 8 15,-4 0 16 1,-4 -4 16 -16,-16 -4 -24 16,-4 0 0 -16,4 0 20 15,-4 -8 4 -15,-8 8 4 16,8 0 16 -16,0 0 -8 15,0 0 4 -15,0 4 -36 16,-4 4 -20 -16,-8 0 -12 16,4 0 -4 -16,0 0 8 15,-4 -4 4 -15,4 0 -16 16,0 0 -4 -16,0 -4 28 0,0 4 16 16,4 0 8 -16,-12 0 4 15,8 4 -16 -15,0 8 0 16,4 -4 -20 -16,0 0 0 15,4 0 4 -15,-4 -4 8 16,4 -8 -4 -16,0 0 0 16,0 -4 -4 -16,-4 0 8 15,-4 0 -4 -15,8 0 0 16,4 4 -12 -16,0 0 4 16,4 4 -8 -16,0 0 8 15,4 4 0 -15,0 0 4 16,0 -4 -8 -16,0 0 4 15,0 -4 -8 -15,0 0 8 16,0 4 0 -16,0 -4 4 0,-4 0 0 16,4 4 0 -16,4 4 8 31,-4 4 12 -31,8 4 -24 0,-4 -4 -8 0,0 0 -4 16,0 0 8 -16,4 -4 -4 15,0 0 -4 -15,0 0 12 0,0 0 0 0,0 0 12 15,0 0 4 -15,0 0 -4 16,4 8 -4 -16,-4 -4 -12 16,-4 0 4 -16,0 0 -8 15,0 0 -4 -15,0 0 -8 0,4 -4 4 32,0 -4 4 -32,0 0 0 0,4 0 0 15,0 0 0 -15,4 0 24 0,4 0 16 16,0 4 -20 -16,0 0 -12 15,-4 0 -16 -15,0 4 4 16,0 -4 12 -16,0 -4 4 16,-4 0 -4 -16,0 0 -8 15,-4 4 -8 -15,4 0 4 16,4 0 12 -16,4 4 4 16,4 0 -180 -16,0 0 -88 46</inkml:trace>
    </iact:actionData>
  </iact:action>
  <iact:action type="add" startTime="35761">
    <iact:property name="dataType"/>
    <iact:actionData xml:id="d8">
      <inkml:trace xmlns:inkml="http://www.w3.org/2003/InkML" xml:id="stk8" contextRef="#ctx0" brushRef="#br0">1849 3486 640 0,'24'0'252'16,"-24"0"-136"-16,0 -20 -120 0,-4 16 60 0,4 -4 -16 30,-8 0 8 -30,0 4 20 0,4 -4 4 0,0 4 -36 0,0 0 24 0,-4 0 8 0,-4 0 -12 16,-4 0 0 -16,-8 4 28 15,-12 -4 16 1,-8 0 -20 0,-12 0 -4 -16,-8 4 -28 15,-16 8 0 1,0 0 -12 -16,-4 8 8 0,-4 4 -8 15,0 0 0 -15,0 -4 4 16,-16 -4 4 -16,12 -4 -20 16,4 -8 -8 -16,12 0 -8 0,0 0 -8 31,8 -4 4 -31,12 -12 4 0,12 0 -92 16,8 4 -44 -16,8 -8 -172 15,16 4 -68 -15,12 0 -116 0</inkml:trace>
    </iact:actionData>
  </iact:action>
  <iact:action type="add" startTime="36323">
    <iact:property name="dataType"/>
    <iact:actionData xml:id="d9">
      <inkml:trace xmlns:inkml="http://www.w3.org/2003/InkML" xml:id="stk9" contextRef="#ctx0" brushRef="#br0">1321 2942 640 0,'-8'-12'240'19,"8"12"-128"-19,4 -4 -80 0,-4 4 64 0,8 0 -32 0,0 4 4 16,8 8 -4 -16,0 -4 -4 16,8 4 -28 -16,4 4 -4 15,4 4 12 -15,0 4 -16 16,8 4 -4 -16,4 8 0 0,-4 0 4 15,0 0 48 -15,0 -8 24 32,0 4 -4 -32,-4 -4 -8 0,0 4 -36 31,-8 -8 -20 -31,-4 4 -16 0,-8 4 0 0,-20 4 -16 0,-4 -4 0 16,-8 8 12 -16,-8 -4 12 15,-4 8 -8 1,-8 4 0 -1,-4 0 -4 -15,0 -8 -8 0,-4 8 12 0,-4 4 8 16,4 -8 -8 -16,0 -4 -8 16,-4 -4 -44 -16,0 -8 -24 0,4 -4 -420 47</inkml:trace>
    </iact:actionData>
  </iact:action>
  <iact:action type="add" startTime="39903">
    <iact:property name="dataType"/>
    <iact:actionData xml:id="d10">
      <inkml:trace xmlns:inkml="http://www.w3.org/2003/InkML" xml:id="stk10" contextRef="#ctx0" brushRef="#br0">1977 4330 688 0,'8'-8'264'15,"-8"0"-144"-15,-8 4 -60 0,8 4 72 16,0 -4 -28 -16,-4 0 -4 0,0 0 -20 0,-4 4 -12 16,-8 -4 -36 -16,-8 0 4 15,0 4 8 1,-8 0 20 -16,0 0 16 16,-12 0 -24 -16,-12 0 -4 15,-12 -4 8 -15,-8 -12 8 0,-16 4 -20 15,-4 -4 4 0,-8 -4 -24 -15,0 0 4 0,0 8 -20 16,-8 4 0 -16,8 0 12 16,4 4 4 -16,0 0 -24 15,8 0 0 -15,0 0 4 16,12 4 4 -16,4 0 -24 16,0 0 0 -16,8 0 -128 15,16 -8 -48 -15,12 0 -248 16,8 -8 -276 -16,12 -4 208 47</inkml:trace>
    </iact:actionData>
  </iact:action>
  <iact:action type="add" startTime="40527">
    <iact:property name="dataType"/>
    <iact:actionData xml:id="d11">
      <inkml:trace xmlns:inkml="http://www.w3.org/2003/InkML" xml:id="stk11" contextRef="#ctx0" brushRef="#br0">1565 3702 944 0,'24'16'352'15,"-20"-12"-192"-15,0 0 -180 0,0 4 68 0,8 0 -36 0,0 4 0 21,0 0 -12 -21,0 12 -12 16,0 8 8 -16,4 4 8 15,4 -4 8 -15,4 0 -4 0,8 0 4 16,8 4 44 -16,0 -4 32 16,0 12 -8 -16,0 0 0 15,-4 -12 -28 -15,0 4 0 16,-8 -8 -24 -16,0 4 -8 15,-4 -4 0 -15,-8 4 -4 16,-4 -8 24 -16,-4 8 16 0,-8 -4 4 16,-8 4 4 -16,-8 -4 -8 15,-8 12 -4 1,-12 0 16 -16,-8 0 4 16,0 4 -12 -16,-4 -8 4 15,4 0 -36 -15,-4 0 -16 16,-4 0 -20 -16,0 -4 4 0,0 8 -260 15,0 4 -112 -15</inkml:trace>
    </iact:actionData>
  </iact:action>
  <iact:action type="add" startTime="44465">
    <iact:property name="dataType"/>
    <iact:actionData xml:id="d12">
      <inkml:trace xmlns:inkml="http://www.w3.org/2003/InkML" xml:id="stk12" contextRef="#ctx0" brushRef="#br0">1917 6294 496 0,'20'0'196'16,"-16"4"-104"-16,-4 -4 -64 0,0 0 60 0,0 0 0 0,0 0 16 16,-8 -4 12 -16,0 -4 8 0,-8 0 -64 15,-4 0 44 -15,0 0 24 16,-4 4 -12 -16,-4 0 -8 0,-4 4 -28 15,-8 0 0 1,-4 -4 -36 -16,-8 4 -8 16,-12 0 -20 -16,-16 -4 -12 15,0 4 8 1,0 -4 0 -16,-8 0 28 0,8 4 24 0,0 0 -16 16,4 0 4 -16,0 4 -32 15,4 0 -12 -15,4 0 -4 16,8 0 -4 -16,8 0 -28 15,8 -4 0 -15,12 0 -200 16,12 -4 -76 -16,0 -4 -272 47</inkml:trace>
    </iact:actionData>
  </iact:action>
  <iact:action type="add" startTime="44970">
    <iact:property name="dataType"/>
    <iact:actionData xml:id="d13">
      <inkml:trace xmlns:inkml="http://www.w3.org/2003/InkML" xml:id="stk13" contextRef="#ctx0" brushRef="#br0">1657 5974 320 0,'-8'-8'120'16,"12"4"-64"-16,-4 -4 48 0,0 4 72 0,0 -4 4 16,0 0 12 -16,0 0 -4 0,0 0 4 0,4 0 -104 15,0 0 0 -15,4 4 0 0,4 4 -48 16,4 4 -12 -1,8 4 -4 -15,8 4 4 16,8 0 4 0,0 16 8 -16,4 4 4 15,0 4 12 -15,0 4 -20 16,-4 -4 -12 0,-8 4 -24 -16,0 -8 0 0,-4 4 0 15,-4 -4 8 -15,-4 0 -4 16,-8 -8 -4 -16,-8 8 4 15,-4 -8 4 -15,-8 0 32 0,-12 4 20 16,-8 4 8 -16,-8 8 -4 16,-20 4 -24 -16,0 -8 -8 31,0 0 0 -31,-4 -4 8 0,0 4 -20 0,4 0 -12 16,0 -4 -4 -16,0 -4 4 15,4 4 -48 -15,-4 -8 -12 16,8 4 -424 -16,-12 -4 -184 15,16 -12 108 -15</inkml:trace>
    </iact:actionData>
  </iact:action>
  <iact:action type="add" startTime="50188">
    <iact:property name="dataType"/>
    <iact:actionData xml:id="d14">
      <inkml:trace xmlns:inkml="http://www.w3.org/2003/InkML" xml:id="stk14" contextRef="#ctx0" brushRef="#br0">2037 7154 688 0,'0'-4'264'16,"0"0"-144"-16,-4 -20 -96 0,4 20 60 0</inkml:trace>
    </iact:actionData>
  </iact:action>
  <iact:action type="add" startTime="50219">
    <iact:property name="dataType"/>
    <iact:actionData xml:id="d15">
      <inkml:trace xmlns:inkml="http://www.w3.org/2003/InkML" xml:id="stk15" contextRef="#ctx0" brushRef="#br0">2029 7110 1300 0,'-4'-16'80'16,"0"12"-40"-16,0 4 20 16,0 16 8 -16,-4 -8 -12 0,0 0 0 0,-12 0 0 15,-8 0 8 -15,-4 -4 16 16,-8 0 8 -1,-4 -4 8 -15,-16 0 0 16,0 -12 -20 -16,-4 4 4 16,-4 0 -28 -16,-8 4 0 15,0 0 -16 -15,0 4 0 0,0 0 -12 16,-8 8 -4 -16,4 0 -12 16,0 0 4 -16,-8 -4 -8 15,4 0 -4 -15,8 -4 36 16,8 0 16 -16,16 0 -16 15,0 0 -4 -15,12 0 -8 16,12 0 -4 -16,12 4 -32 31,0 0 0 -31,12 0 -92 0,4 -4 -44 0,8 4 -140 0,4 -4 -60 0,0 -8 -248 0</inkml:trace>
    </iact:actionData>
  </iact:action>
  <iact:action type="add" startTime="51014">
    <iact:property name="dataType"/>
    <iact:actionData xml:id="d16">
      <inkml:trace xmlns:inkml="http://www.w3.org/2003/InkML" xml:id="stk16" contextRef="#ctx0" brushRef="#br0">1821 6666 480 0,'-8'-8'184'16,"8"4"-96"-16,-8 -4 4 0,12 8 72 15,-4 -4 -8 -15,0 4 8 0,0 0 -24 0,0 0 -4 16,0 0 -76 -16,0 0 0 16,16 12 16 -16,0 -4 -36 15,4 0 -16 -10,0 8 -20 -5,0 0 24 16,4 12 12 -16,4 0 4 15,4 8 12 -15,0 -8 16 16,4 8 4 -16,0 -4 -40 31,4 4 -12 -31,-4 -4 -16 0,-4 4 -8 0,-4 -4 4 16,0 0 -4 -16,-8 -8 -12 15,-4 0 8 -15,-4 -8 4 16,-4 0 0 -16,-4 0 8 0,-8 4 12 16,-4 0 16 -16,-4 8 8 15,-4 8 12 1,-8 0 8 -16,0 4 -4 15,-4 12 16 -15,-4 -4 -28 16,-4 -4 -8 -16,0 8 -4 0,0 -8 -4 16,-4 0 -16 -16,0 -4 -4 15,4 4 -4 -15,0 -12 -8 16,8 0 4 -16,0 -4 -4 16,0 -4 -64 -16,8 -4 -24 62</inkml:trace>
    </iact:actionData>
  </iact:action>
  <iact:action type="add" startTime="51015">
    <iact:property name="dataType"/>
    <iact:actionData xml:id="d17">
      <inkml:trace xmlns:inkml="http://www.w3.org/2003/InkML" xml:id="stk17" contextRef="#ctx0" brushRef="#brinv">0 0 2048 0</inkml:trace>
    </iact:actionData>
  </iact:action>
  <iact:action type="add" startTime="51016">
    <iact:property name="dataType"/>
    <iact:actionData xml:id="d18">
      <inkml:trace xmlns:inkml="http://www.w3.org/2003/InkML" xml:id="stk18" contextRef="#ctx0" brushRef="#brinv">16630 7892 2048 0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286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0:02.479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542">
    <iact:property name="dataType"/>
    <iact:actionData xml:id="d0">
      <inkml:trace xmlns:inkml="http://www.w3.org/2003/InkML" xml:id="stk0" contextRef="#ctx0" brushRef="#br0">2652 230 592 0,'24'0'228'15,"-4"-8"-120"-15,-8 0 -48 0,0 4 80 16,0 -16 -24 -16,-4 4 -8 0,0 -4 -28 16,-4 0 0 -16,0 4 -44 15,-8 0 -12 -15,0 4 -8 16,-8 4 8 -16,0 -4 4 0,0 8 -4 16,-4 4 4 -16,-8 16 -8 15,-8 -4 0 -15,-8 -12 20 16,-20 8 24 -16,-4 -4 4 31,0 -12 -4 -31,-12 0 0 0,0 0 0 0,-4 -4 -16 16,-4 4 0 -16,-4 4 -20 15,8 4 4 -15,-8 0 -20 16,4 20 -8 -16,8 8 -12 16,0 0 4 -16,-4 4 12 15,-8 -12 4 -15,8 0 -16 16,-4 -8 -4 -16,8 -4 -8 15,12 0 0 -15,8 0 20 16,8 0 4 -16,12 0 0 0,8 4 -8 16,12 0 20 -16,0 4 16 15,8 20 -28 -15,8 4 -4 16,-4 20 -4 -16,8 12 0 16,0 37 0 -16,-4 3 8 15,-4 12 -12 -15,0 0 0 16,0 8 4 -16,-4 9 0 15,0 -5 0 -15,0 4 8 16,0 -16 -12 -16,4 5 0 16,-8 3 4 -16,4 -12 0 15,-4 -4 0 -15,4 4 0 16,-8 -11 0 -16,4 -13 8 16,-4 -4 -40 -16,4 -12 -16 0,4 0 76 31,4 0 44 -31,-4 -16 -32 0,4 -7 -12 0,4 -9 -16 15,0 -16 0 -15,4 0 0 16,4 -12 4 -16,4 -8 8 16,16 0 12 -16,0 -8 8 15,4 8 12 -15,8 -8 -4 16,8 0 8 -16,12 4 -24 16,8 -4 -12 -16,8 -4 -24 31,8 -4 0 -31,4 -8 0 0,8 -8 0 0,12 -4 -12 15,8 0 0 -15,12 0 16 16,16 24 4 -16,-8 16 32 0,0 12 24 16,0 4 4 -16,-8 4 -4 15,-8 4 -32 -15,-12 -20 -12 32,-20 -4 -76 -32,-20 -4 -28 0,-24 -24 -348 0,-36 -16 -144 15,-8 -40 -112 -15</inkml:trace>
    </iact:actionData>
  </iact:action>
  <iact:action type="add" startTime="11547">
    <iact:property name="dataType"/>
    <iact:actionData xml:id="d1">
      <inkml:trace xmlns:inkml="http://www.w3.org/2003/InkML" xml:id="stk1" contextRef="#ctx0" brushRef="#br0">2160 4257 624 0,'8'-8'240'15,"-4"8"-128"-15,-4 -8 -80 0,0 8 72 16,0 0 -44 -16,0 -4 -12 0</inkml:trace>
    </iact:actionData>
  </iact:action>
  <iact:action type="add" startTime="11609">
    <iact:property name="dataType"/>
    <iact:actionData xml:id="d2">
      <inkml:trace xmlns:inkml="http://www.w3.org/2003/InkML" xml:id="stk2" contextRef="#ctx0" brushRef="#br0">2156 4233 1284 0,'-16'0'52'16,"0"0"8"-16,0 0 -16 0,-4 0 4 4,-4 0 -4 -4,-8 0 4 0,-4 0 28 15,-8 -4 8 -15,-12 4 28 16,-4 0 12 -16,4 0 -16 15,-8 0 -8 -15,4 0 0 32,0 8 4 -32,-4 8 -40 0,4 -4 -8 0,-4 4 -32 15,-4 0 -8 -15,0 8 -8 16,4 -16 4 -16,8 0 -8 16,-12 -4 -4 -16,8 -4 4 15,4 0 4 -15,8 0 -4 16,8 0 -4 -16,0 0 -24 0,12 4 -16 31,-4 -4 -64 -31,16 12 -36 0,8 8 -188 16,8 8 -80 -16,4 -4 -124 0</inkml:trace>
    </iact:actionData>
  </iact:action>
  <iact:action type="add" startTime="12284">
    <iact:property name="dataType"/>
    <iact:actionData xml:id="d3">
      <inkml:trace xmlns:inkml="http://www.w3.org/2003/InkML" xml:id="stk3" contextRef="#ctx0" brushRef="#br0">1752 3808 720 0,'24'0'272'16,"-20"-4"-144"-16,0 -4 -124 0,-4 8 64 31,12 8 -36 -31,0 -4 -8 0,0 -4 -4 16,0 8 -12 -16,0 0 12 0,4 0 16 15,0 0 16 -15,4 0 16 0,0 8 0 16,4 0 4 -16,0 0 -12 16,8 0 4 -16,0 8 -20 15,4 8 -4 -15,0 12 -24 16,0 -11 -4 -1,-4 15 -12 -15,0 -4 -4 0,-4 -8 4 32,-8 8 0 -32,-4 -8 -12 0,-4 4 0 0,-8 -4 8 15,-8 4 8 -15,-8 0 8 16,-4 0 12 -16,-12 -4 4 16,-4 4 12 -16,0 -8 4 15,-4 4 4 -15,-4 5 -16 16,0 -9 0 -16,0 8 -20 0,-4 -8 0 31,-4 0 -156 -31,0 0 -60 0,0 8 -332 31</inkml:trace>
    </iact:actionData>
  </iact:action>
  <iact:action type="add" startTime="21025">
    <iact:property name="dataType"/>
    <iact:actionData xml:id="d4">
      <inkml:trace xmlns:inkml="http://www.w3.org/2003/InkML" xml:id="stk4" contextRef="#ctx0" brushRef="#br0">2064 5255 640 0,'-4'-8'240'16,"0"8"-128"-16,0 0 -24 0,4 -4 92 0,-4 4 -48 0,-4 0 -16 15,-4 -4 12 -15,-4 -8 8 16,0 0 -72 -16,-12 0 8 16,0 8 8 -16,-4 16 0 0,-8 -4 0 15,-4 4 12 -15,4 0 8 16,4 4 -28 -16,-4 4 0 16,-4 -4 -20 -16,-4 0 8 19,0 -4 -8 -19,-8 4 8 16,-4 -8 -32 -16,-8 0 -8 15,0 0 -12 -15,4 4 -8 16,4 0 4 -16,-4 4 4 16,4 0 -12 -16,8 -4 -8 0,4 -12 -64 15,4 0 -20 -15,4 -4 -180 16,8 0 -80 -16</inkml:trace>
    </iact:actionData>
  </iact:action>
  <iact:action type="add" startTime="21529">
    <iact:property name="dataType"/>
    <iact:actionData xml:id="d5">
      <inkml:trace xmlns:inkml="http://www.w3.org/2003/InkML" xml:id="stk5" contextRef="#ctx0" brushRef="#br0">1588 4662 384 0,'-20'-12'140'16,"16"12"-72"-16,-8 -4 -72 0,12 4 28 15,0 0 -16 -15,0 0 -8 0,0 0 48 0,0 -4 16 16,0 4 72 -16,0 0 44 0,8 0 -16 0,4 4 0 16,4 0 -56 15,0 8 -28 -31,4 0 -44 0,12 -4 12 16,4 16 12 -16,0 -8 -4 15,0 4 0 -15,4 4 -16 15,0 -4 -4 0,0 -4 -4 -15,-4 16 8 0,-4 -4 -20 16,-8 8 -12 -16,0 -8 -16 16,-8 8 4 -16,-4 4 -4 15,-4 12 -8 -15,-8 -8 12 16,-4 4 8 -16,-4 -3 36 16,-8 7 12 -16,-4 16 -16 0,0 0 -4 15,0 4 0 -15,0 0 0 16,-4 -8 16 -16,-4 16 20 15,-8 -16 -36 -15,8 -3 -8 16,0 -17 -16 -16,0 -8 -8 16,0 -8 -68 -16,4 -8 -36 15,0 -8 -516 -15</inkml:trace>
    </iact:actionData>
  </iact:action>
  <iact:action type="add" startTime="23780">
    <iact:property name="dataType"/>
    <iact:actionData xml:id="d6">
      <inkml:trace xmlns:inkml="http://www.w3.org/2003/InkML" xml:id="stk6" contextRef="#ctx0" brushRef="#br0">6256 5611 528 0,'0'0'196'16,"0"0"-104"-16,-4 -4 -80 0,4 4 40 0,0 0 -32 0,-4 -4 -4 15,0 4 8 -15,0 0 4 0,0 4 -12 0,0 0 24 16,0 4 20 -16,0 0 -4 0,0 0 0 0,-4 0 0 16,0 -4 8 -16,-4 -4 -12 15,0 -4 8 1,-4 -4 4 -16,-4 0 8 16,-8 0 -24 -1,0 4 4 -15,-8 0 -8 16,4 4 4 -1,-4 4 -24 -15,-4 0 -8 0,0 0 -8 16,-4 -8 4 -16,-8 0 -16 16,-4 -4 -8 -16,-8 0 16 31,-4 -8 4 -31,4 8 0 16,4 4 -8 -16,4 4 36 0,0 0 16 0,4 4 -36 15,0 0 -4 -15,0 4 -12 16,0 4 8 -16,0 -8 -4 15,-4 0 -4 -15,-8 0 4 0,8 -4 -4 16,4 0 16 -16,4 0 20 16,4 0 -12 -16,8 0 8 15,4 0 -20 -15,0 0 -8 16,4 0 8 -16,0 4 0 16,4 0 12 -16,4 0 12 15,0 -4 0 -15,0 0 0 16,0 0 -20 -16,0 0 -4 15,0 -4 4 -15,0 0 8 16,0 0 -20 -16,4 0 -4 16,0 4 -20 -16,4 4 -4 0,4 8 -244 15,4 8 -100 -15,12 0 -176 16</inkml:trace>
    </iact:actionData>
  </iact:action>
  <iact:action type="add" startTime="24794">
    <iact:property name="dataType"/>
    <iact:actionData xml:id="d7">
      <inkml:trace xmlns:inkml="http://www.w3.org/2003/InkML" xml:id="stk7" contextRef="#ctx0" brushRef="#br0">7024 5619 592 0,'20'0'220'15,"-16"4"-120"-15,0 4 -136 0,-4 0 28 0,0 -4 -24 0,0 0 8 20,0 8 8 -20,0 -8 8 0,0 0 4 0,-4 0 12 15,4 -4 56 -15,0 0 28 0,0 0 16 0,0 0 12 32,0 0 -48 -32,8 0 -12 0,0 0 -36 0,4 0 12 0,0 -4 4 15,4 0 32 1,4 -8 12 -16,4 4 12 15,16 4 8 1,0 0 -12 -16,4 4 -8 16,4 8 -28 -16,0 8 -16 15,-4 -4 -20 -15,0 0 -16 16,0 0 0 -16,-4 -4 4 16,0 0 -4 -16,4 -4 -4 15,-4 -4 12 -15,8 0 0 16,0 0 28 -16,-4 0 24 0,0 0 -16 31,0 8 4 -31,0 -4 -32 0,-4 0 -4 0,-4 1 -8 16,-4 -5 -8 -16,-4 0 4 31,-4 -5 -4 -31,0 1 8 0,-4 -8 4 0,0 4 20 16,0 -4 12 -16,8 0 0 15,-8 4 12 -15,8 0 -28 16,-4 4 -8 -16,0 0 4 15,0 -4 12 -15,0 8 -36 16,0 8 -8 -16,4 -4 12 16,-4 0 4 -16,-8 4 -144 0,0 -4 -64 47</inkml:trace>
    </iact:actionData>
  </iact:action>
  <iact:action type="add" startTime="29236">
    <iact:property name="dataType"/>
    <iact:actionData xml:id="d8">
      <inkml:trace xmlns:inkml="http://www.w3.org/2003/InkML" xml:id="stk8" contextRef="#ctx0" brushRef="#br0">15472 5980 800 0,'12'0'296'16,"-8"4"-160"-16,0 0 -152 0,-4 -4 52 0,4 4 -28 16,0 4 4 -16,0 -4 -8 0,0 -4 -4 0,0 0 4 15,4 4 12 -15,0 -8 8 16,8 0 -8 -16,-4 0 -4 0,4 4 20 15,0 -4 20 1,8 4 8 -16,-4 -4 12 16,0 -4 40 -16,0 -8 16 15,0 4 -20 -15,12 0 -16 16,4 -8 -28 0,-4 0 -8 -16,0 8 -24 15,0 0 -12 -15,4 4 -20 16,0 0 0 -16,0 4 0 15,0 12 8 -15,-4 0 -12 16,0 -4 0 -16,4 0 4 0,0 -4 0 16,0 -4 8 -16,0 4 4 15,0 -4 -16 -15,-4 0 -4 16,8 -4 12 -16,4 0 4 16,0 -4 8 -16,0 8 8 15,-4 0 -4 -15,0 -4 0 16,0 0 -12 -16,-4 -4 -8 15,4 0 -8 -15,4 -4 4 16,-4 0 4 -16,-4 4 8 16,4 0 12 -16,0 -1 8 15,8 1 -4 -15,8 8 4 16,-4 0 -8 -16,4 0 0 16,0 0 -12 -16,-4 0 4 15,-4 0 -8 -15,4 0 -4 0,0 4 4 16,0 0 4 -16,0 0 -12 15,16 4 0 -15,-4 4 4 16,0 0 8 -16,0 0 -4 16,4 4 8 -16,-12 -4 -16 15,4 1 0 -15,0 -1 4 16,0 0 0 -16,8 -4 0 16,4 0 0 -16,0 -4 0 15,-4 0 0 -15,0 0 8 0,-4 -4 12 16,0 0 -8 -16,-4 0 0 15,0 0 -12 -15,8 4 -4 16,4 -4 12 -16,0 4 12 31,-4 0 -16 -31,0 -4 -4 0,-8 0 0 0,-4 -5 0 16,4 -3 -12 -16,0 0 8 16,0 0 4 -16,4 0 8 15,4 0 4 -15,0 4 4 16,0 -4 0 -16,-4 8 0 15,-8 0 -20 -15,4 -4 -4 16,-4 4 4 -16,0 -4 8 16,4 0 -8 -16,8 4 0 15,12 -4 12 -15,-4 4 4 16,0 -4 -16 -16,-8 4 4 16,-8 0 0 -16,0 0 8 15,-4 0 -12 -15,-4 0 -8 0,0 0 16 16,8 4 4 -16,4 0 0 15,-4 0 -8 -15,-16 0 4 16,20 4 4 -16,-4 0 -12 31,-4 0 0 -31,-8 0 4 0,0 0 0 0,4 0 0 16,-4 8 0 -16,0 -4 0 16,8 0 0 -16,0 0 -12 15,-4 0 8 -15,0 0 12 16,0 0 12 -16,0 4 -8 0,-8 -4 -8 31,-4 0 0 -31,0 0 -4 0,0 0 0 0,-4 0 0 16,4 0 -12 -16,-4 -4 8 15,0 0 4 -15,8 -4 0 16,4 0 -28 -16,-4 0 -12 16,4 0 12 -16,-4 0 8 15,-4 8 -24 -15,-4 -4 -12 16,-8 0 -232 -16,-12 -4 -100 15,-4 -16 -192 -15</inkml:trace>
    </iact:actionData>
  </iact:action>
  <iact:action type="add" startTime="48222">
    <iact:property name="dataType"/>
    <iact:actionData xml:id="d9">
      <inkml:trace xmlns:inkml="http://www.w3.org/2003/InkML" xml:id="stk9" contextRef="#ctx0" brushRef="#br0">2048 13221 592 0,'0'-16'220'31,"0"8"-120"-31,0 0 -40 0,0 8 80 0,0 -12 28 0,0 12 16 16,-4 0 -20 -16,0 0 0 15,-4 -4 -92 -15,-12 4 -8 16,-12 -12 -4 -16,-12 -4 0 0,-20 3 4 15,-8 5 -32 -15,-4 -4 -12 16,-20 12 4 -16,-4 0 4 16,-8 4 20 -16,4 4 12 15,8 -4 -24 -15,-4 -4 -4 16,8 -12 -16 -16,0 8 -12 16,-4 -8 0 -16,4 0 -4 15,20 4 -44 -15,4 -8 -20 16,12 4 -100 -16,16 0 -44 15,12 -4 -360 -15,16 8 -176 16,12 -8 368 -16</inkml:trace>
    </iact:actionData>
  </iact:action>
  <iact:action type="add" startTime="48752">
    <iact:property name="dataType"/>
    <iact:actionData xml:id="d10">
      <inkml:trace xmlns:inkml="http://www.w3.org/2003/InkML" xml:id="stk10" contextRef="#ctx0" brushRef="#br0">1588 12672 736 0,'8'20'272'16,"4"-12"-144"-16,4 8 -52 0,-4 -16 84 15,8 4 -80 -15,4 8 -32 0,12 -8 -32 31,4 8 -16 -31,4 -4 4 0,4 16 28 0,0 -4 20 0,-8 8 -16 16,0 8 -4 -16,0 8 -8 16,-4 4 -4 -16,-8 4 -12 15,-8 4 -8 -15,-8 -8 4 16,-16 1 4 -16,-8 15 32 16,-12 -12 12 -16,-16 4 0 15,-24 -4 8 -15,-4 8 -24 16,-8 0 -4 -16,0 4 -8 15,8 0 -4 -15,8 -4 -120 16,4 1 -48 -16,12 -9 -388 31</inkml:trace>
    </iact:actionData>
  </iact:action>
  <iact:action type="add" startTime="52956">
    <iact:property name="dataType"/>
    <iact:actionData xml:id="d11">
      <inkml:trace xmlns:inkml="http://www.w3.org/2003/InkML" xml:id="stk11" contextRef="#ctx0" brushRef="#br0">1884 14010 272 0,'-40'-32'108'16,"8"16"-56"-16,-16 4 0 0,32 8 44 0,-4 4 20 0,-4 -4 8 15,-4 4 -4 -15,-12 0 -4 16,-4 4 -32 -16,-12 -4 0 16,-20 12 -48 -16,-12 -8 32 0,-16 8 20 0,-4 -12 -28 15,-8 0 -4 1,-20 -8 -32 -16,0 4 -16 0,4 0 -4 15,8 -8 -4 -15,32 -4 -72 16,-24 -4 -20 -16,8 -4 -184 31,20 8 -212 -31,24 -12 124 0</inkml:trace>
    </iact:actionData>
  </iact:action>
  <iact:action type="add" startTime="53596">
    <iact:property name="dataType"/>
    <iact:actionData xml:id="d12">
      <inkml:trace xmlns:inkml="http://www.w3.org/2003/InkML" xml:id="stk12" contextRef="#ctx0" brushRef="#br0">1476 13553 720 0,'20'4'272'15,"-16"8"-144"-15,4 -8 -124 0,4 4 56 32,0 -4 -24 -32,0 8 0 0,0 -8 -4 0,4 12 0 0,4 -4 -16 15,4 -4 40 -15,8 8 24 16,12 8 12 -16,0 -4 4 15,0 13 -28 -15,4 7 -8 16,0 -4 -20 -16,-8 -4 -4 16,-4 0 -20 -16,-4 -4 -4 15,-4 -8 -4 -15,-4 12 4 16,-8 -4 0 -16,-8 4 4 16,-4 4 24 -16,-4 8 16 0,-8 0 -4 15,-12 0 0 -15,-12 4 -12 31,-12 0 4 -31,-8 1 -24 0,-8 -5 -4 0,4 4 -8 5,4 -8 4 -5,-4 0 0 16,8 -4 4 -16,8 -8 -152 15,4 4 -64 -15,4 0 -396 47</inkml:trace>
    </iact:actionData>
  </iact:action>
  <iact:action type="add" startTime="62820">
    <iact:property name="dataType"/>
    <iact:actionData xml:id="d13">
      <inkml:trace xmlns:inkml="http://www.w3.org/2003/InkML" xml:id="stk13" contextRef="#ctx0" brushRef="#br0">3936 4670 832 0,'8'-16'308'16,"12"16"-168"-16,-4 -16 -112 0,-12 12 80 0,4 -8 -64 0,4 0 -16 15,0 0 -8 -15,4 -5 -4 0,4 -15 -8 16,0 -4 -16 -16,16 -8 -4 16,12 -4 -20 -16,4 4 -8 15,8 -4 20 -15,4 0 8 16,12 4 28 -16,0 8 20 15,16 4 16 -15,4 20 8 16,0 8 -8 -16,4 0 0 16,0 4 -28 -16,8 4 -8 15,0 0 0 -15,0 8 0 0,-8 4 -20 16,4 0 4 -16,-8 4 -8 16,-4 8 -8 -16,8 0 0 15,-8 32 12 -15,-8 -4 0 16,-4 12 4 -16,-8 0 0 15,-8 1 0 -15,0 7 0 16,-12 0 0 -16,-8 12 0 16,-12 0 0 -16,-4 -8 0 15,-12 20 0 -15,-4 -11 -12 0,-8 -1 0 16,-8 0 8 -16,-12 0 8 16,-4 24 -28 -16,-12 -8 -4 15,-8 1 24 -15,-16 -1 20 31,-12 -8 -8 -31,-4 -8 4 0,-16 -4 -24 0,-4 -8 -8 16,-4 5 8 -16,-20 -9 12 16,0 -12 -4 -16,-8 -24 -8 15,-4 -8 -4 -15,-20 -24 12 16,0 -12 24 -16,0 -16 20 16,4 -4 -12 -16,-12 -12 4 15,12 -16 16 -15,8 -13 8 16,12 -15 -20 -16,8 -20 -12 15,20 0 20 -15,-4 -12 20 31,24 -16 -8 -31,28 -17 8 16,32 -11 -20 -16,20 0 4 0,24 -5 16 15,24 -15 16 -15,20 12 -32 16,24 4 -8 -16,12 19 -24 16,8 21 -4 -16,0 32 -172 31,16 40 -72 -31,0 52 -396 0</inkml:trace>
    </iact:actionData>
  </iact:action>
  <iact:action type="add" startTime="65466">
    <iact:property name="dataType"/>
    <iact:actionData xml:id="d14">
      <inkml:trace xmlns:inkml="http://www.w3.org/2003/InkML" xml:id="stk14" contextRef="#ctx0" brushRef="#br0">17444 17853 800 0,'-8'-4'308'15,"-4"4"-168"-15,0 -4 -148 0,12 4 68 16,-4 -8 0 -16,4 4 12 0,-8 0 24 0,8 -4 20 16,0 -8 -64 -16,4 4 8 15,8 -8 4 -15,0 4 -24 16,8 0 -4 -16,8 4 -20 15,16 -8 -12 1,16 -1 8 -16,8 1 0 16,8 -8 28 -16,8 -4 16 15,8 -4 -12 -15,20 4 4 16,4 0 -20 -16,-12 12 4 16,-8 12 -4 -16,-8 4 12 15,-8 0 -20 -15,-12 4 -4 0,-8 4 -16 31,0 -4 -4 -31,0 4 -84 0,0 -4 -32 16,-8 0 -72 -16,-4 -4 -20 0,0 -8 -144 31,-8 -16 -220 -31,-8 0 148 0</inkml:trace>
    </iact:actionData>
  </iact:action>
  <iact:action type="add" startTime="66168">
    <iact:property name="dataType"/>
    <iact:actionData xml:id="d15">
      <inkml:trace xmlns:inkml="http://www.w3.org/2003/InkML" xml:id="stk15" contextRef="#ctx0" brushRef="#br0">18996 17156 896 0,'12'-8'340'15,"-12"12"-184"-15,0 -4 -164 0,0 0 56 0,-4 0 -32 16,-12 -8 -12 -16,-12 -9 16 16,-8 1 16 -16,-8 -8 -20 15,-12 -12 0 -15,-8 0 8 0,-12 -4 12 0,-28 -4 8 32,0 8 -12 -32,-4 0 0 0,4 12 -20 0,0 -12 0 15,-16 12 -4 -15,16 4 -8 16,12 4 -76 -16,12 16 -40 15,8 0 -336 -15</inkml:trace>
    </iact:actionData>
  </iact:action>
  <iact:action type="add" startTime="66604">
    <iact:property name="dataType"/>
    <iact:actionData xml:id="d16">
      <inkml:trace xmlns:inkml="http://www.w3.org/2003/InkML" xml:id="stk16" contextRef="#ctx0" brushRef="#br0">19040 17232 880 0,'24'-28'328'16,"-20"16"-176"-16,-4 0 -168 16,0 8 60 -16,0 0 -24 0,-4 0 0 0,0 4 -4 0,-8 12 0 0,-4 16 -8 31,-12 12 4 -16,-8 24 0 -15,0 12 -4 0,-4 20 4 16,0 8 0 -16,4 4 12 16,4 9 -12 -16,-8 -13 -8 15,4 -16 -232 -15,-8 -16 -96 16,4 -20 -40 -16</inkml:trace>
    </iact:actionData>
  </iact:action>
  <iact:action type="add" startTime="68544">
    <iact:property name="dataType"/>
    <iact:actionData xml:id="d17">
      <inkml:trace xmlns:inkml="http://www.w3.org/2003/InkML" xml:id="stk17" contextRef="#ctx0" brushRef="#br0">2284 16134 1040 0,'0'-44'384'15,"-4"28"-208"-15,-8 -4 -188 0,4 8 64 0,0 -4 -48 0,-8 0 0 16,-16 4 -24 -16,-4 4 4 14,-12 3 8 -14,-20 14 4 15,-20 -1 4 -15,-24 4 24 0,-12 0 16 16,-24 -4 -12 -16,-8 8 -8 16,0 -8 16 -16,0 0 16 15,-8 0 -4 -15,8 -8 12 16,20 12 -24 -16,12 -8 -12 15,16 4 -40 -15,20 -8 -12 16,0 0 -356 -16,12 -8 -308 47,52 0 204 -47</inkml:trace>
    </iact:actionData>
  </iact:action>
  <iact:action type="add" startTime="68995">
    <iact:property name="dataType"/>
    <iact:actionData xml:id="d18">
      <inkml:trace xmlns:inkml="http://www.w3.org/2003/InkML" xml:id="stk18" contextRef="#ctx0" brushRef="#br0">1620 15256 1216 0,'16'-16'460'16,"4"40"-248"-16,0 8 -248 0,4 -16 80 15,12 16 -76 -15,4 4 -16 16,8 25 -4 -16,8 -9 0 15,4 0 32 -15,0 -4 28 16,0 8 12 -16,0 -8 64 0,0 12 36 16,0 4 -28 -16,-12 -8 -16 0,-12 -4 -32 15,-20 -4 -12 -15,-20 9 0 21,-12 -1 0 -21,-12 -8 36 31,-16 8 16 -31,-12 -16 -28 0,-16 0 -12 0,-20 -4 -36 16,-4 -4 -4 -16,-8 0 -4 31,8 -8 8 -31,0 0 -208 0,-4 8 -84 0,8 -12 -348 47</inkml:trace>
    </iact:actionData>
  </iact:action>
  <iact:action type="add" startTime="73189">
    <iact:property name="dataType"/>
    <iact:actionData xml:id="d19">
      <inkml:trace xmlns:inkml="http://www.w3.org/2003/InkML" xml:id="stk19" contextRef="#ctx0" brushRef="#br0">10616 16755 528 0,'8'8'196'16,"-4"-8"-104"-16,-4 0 -136 0,0 0 -40 0,0 -36 -16 16,-4 0 84 -16,0 0 56 15,0 0 132 -15,0 8 72 16,4 4 -4 -16,0 3 -4 16,0 5 -72 -16,0 4 -20 15,-4 4 -84 -15,0 0 -36 16,-4 -4 -16 -16,-4 4 0 0,-4 0 12 0,-4 0 0 20,-4 4 0 -20,-4 4 4 0,-16 4 4 0,0 8 12 31,-4 0 16 -31,-8 12 -8 0,-4 -8 4 0,-8 0 -28 32,-8 1 -16 -32,-20 -5 -4 0,-4 -8 4 0,-4 -8 -4 15,0 -8 -4 -15,-4 -9 4 16,-8 5 4 -16,12 4 -12 31,4 0 -8 -31,4 -4 8 0,4 4 0 0,8 0 -8 16,4 4 8 -16,12 0 -148 15,8 0 -64 -15,12 -4 -272 0,4 8 -196 63,28 -12 272 -63</inkml:trace>
    </iact:actionData>
  </iact:action>
  <iact:action type="add" startTime="73942">
    <iact:property name="dataType"/>
    <iact:actionData xml:id="d20">
      <inkml:trace xmlns:inkml="http://www.w3.org/2003/InkML" xml:id="stk20" contextRef="#ctx0" brushRef="#br0">10444 16795 272 0,'4'-16'108'16,"-4"12"-56"-16,0 -4 -72 0,0 8 16 0,0 -4 0 0,0 -16 8 16,-4 8 60 -16,4 4 36 0,0 0 -12 15,0 4 -4 -15</inkml:trace>
    </iact:actionData>
  </iact:action>
  <iact:action type="add" startTime="74036">
    <iact:property name="dataType"/>
    <iact:actionData xml:id="d21">
      <inkml:trace xmlns:inkml="http://www.w3.org/2003/InkML" xml:id="stk21" contextRef="#ctx0" brushRef="#br0">10440 16707 1052 0,'-8'-8'236'16,"-8"-12"-112"-16,-12 8 -32 15,-4 0 -8 -15,-8 0 -12 0,-16 4 4 16,-4 4 4 -16,-12 12 0 16,-12 0 -20 -16,-12 8 4 0,-4 0 -36 15,-4 -28 -8 -15,-4 0 -12 16,-4 0 4 -16,0 0 28 31,8 -4 20 -31,8 8 8 0,4 0 -4 0,12 8 -32 16,8 16 -20 -16,8 16 -64 15,12 -8 -24 -15,8 4 -252 16,8 -4 -104 -16,20 -12 -88 47</inkml:trace>
    </iact:actionData>
  </iact:action>
  <iact:action type="add" startTime="74037">
    <iact:property name="dataType"/>
    <iact:actionData xml:id="d22">
      <inkml:trace xmlns:inkml="http://www.w3.org/2003/InkML" xml:id="stk22" contextRef="#ctx0" brushRef="#brinv">0 0 2048 0</inkml:trace>
    </iact:actionData>
  </iact:action>
  <iact:action type="add" startTime="74038">
    <iact:property name="dataType"/>
    <iact:actionData xml:id="d23">
      <inkml:trace xmlns:inkml="http://www.w3.org/2003/InkML" xml:id="stk23" contextRef="#ctx0" brushRef="#brinv">22184 18187 2048 0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0:03.030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089">
    <iact:property name="dataType"/>
    <iact:actionData xml:id="d0">
      <inkml:trace xmlns:inkml="http://www.w3.org/2003/InkML" xml:id="stk0" contextRef="#ctx0" brushRef="#br0">2049 4471 224 0,'-4'-16'88'16,"0"-12"-48"-16,-4 12 -32 0,4 0 24 0,0 4 60 15,0 -4 32 -15,0 3 12 16,0 5 8 -16,0 0 -24 0,0 0 -16 0,0 0 -40 16,0 0 -20 -16,0 -4 20 15,-8 8 -40 -15,-12 4 16 31,4 -8 4 -31,-8 4 -16 0,-4 0 -8 16,-4 4 -20 -16,-16 -12 0 16,4 8 -8 -16,-4 4 0 31,-4 -8 16 -31,4 4 4 0,-4 4 -4 0,0 4 -8 16,8 4 -8 -16,-4 -8 4 15,12 8 20 -15,0 4 20 16,8 4 -20 -16,4 12 0 15,0 -4 0 -15,8 9 0 31,0 3 8 -31,8 0 4 16,0 12 20 -16,8 0 20 15,0 12 -28 -15,4 0 -4 16,4 8 -20 -16,0 24 -4 16,0 17 -4 -16,0 7 4 0,0 20 -8 15,0 28 8 -15,-4 21 8 16,0 -9 8 -16,-4 -4 -12 15,-4 1 -4 -15,-16 -17 -12 16,-4 0 -12 -16,-8 -19 8 16,-4 -25 8 -16,-8 -16 16 15,0 -12 8 -15,-12 -8 4 16,8 -15 8 -16,0 -13 4 16,12 -12 12 -16,0 -4 -4 15,12 -8 0 -15,-4 -8 -20 16,8 -4 -12 -16,4 -12 -8 15,4 -16 -12 -15,0 -4 -52 0,4 -8 -24 16,4 8 40 -16,4 4 16 16,4 0 40 -16,8 32 28 0,4 20 0 15,4 32 4 1,4 8 -28 -16,-4 16 -16 16,-8 8 -16 -16,-4 17 -4 15,-4 15 8 -15,-4 -4 0 16,-4 16 4 -16,0 -7 8 15,0 7 -12 -15,4 0 -8 16,0 -3 8 -16,0 7 8 16,4 -16 0 -16,8 -4 -4 15,8 9 4 -15,12 -13 4 16,8 -8 -4 -16,8 8 8 16,8 -20 28 -16,8 1 20 15,4 -17 8 -15,0 0 4 0,0 -8 -20 16,8 0 0 -16,0 -12 -32 15,0 -7 -4 -15,0 -5 -28 16,-8 -12 0 -16,-4 -12 -92 16,-8 -12 -32 -16,-16 -8 -248 15,-12 -32 -104 -15,-4 -24 -72 47</inkml:trace>
    </iact:actionData>
  </iact:action>
  <iact:action type="add" startTime="13655">
    <iact:property name="dataType"/>
    <iact:actionData xml:id="d1">
      <inkml:trace xmlns:inkml="http://www.w3.org/2003/InkML" xml:id="stk1" contextRef="#ctx0" brushRef="#br0">22277 6843 496 0,'32'-24'196'15,"-24"20"-104"-15,4 4 -80 0,-4 0 40 0,-4 0 -8 0,0 0 4 16,0 -8 8 -16,-4 8 16 0,0 0 -40 0,-4 0 8 15,0 0 12 -15,-4 -4 -20 16,-8 4 0 -16,-4 0 -16 31,-4 4 -4 -31,-8 8 12 0,-12 0 4 16,0 -4 32 -16,-4 0 16 16,0 0 8 -1,-8 4 -4 -15,4 4 -8 0,-4 0 4 16,-4 -4 -24 -16,-4 -8 -12 15,-12 4 -20 -15,-4 -3 -8 16,4 -5 -4 -16,-4 0 -8 16,0 -13 4 -16,0 9 -4 0,4 -12 0 15,-12 4 0 -15,8 8 0 16,4 -8 8 -16,4 8 20 16,-4 8 16 -16,8 -4 -8 15,4 0 0 -15,-4 0 -20 16,4 -8 -4 -16,4 0 12 15,-4 4 4 -15,8 -4 -4 16,4 4 -4 -16,4 0 -4 16,8 4 0 -16,8 8 -8 15,4 -8 -8 -15,4 8 4 16,4 0 4 -16,4 -4 -24 14,4 0 -4 -14,0 0 -240 0,8 -28 -456 15</inkml:trace>
    </iact:actionData>
  </iact:action>
  <iact:action type="add" startTime="21829">
    <iact:property name="dataType"/>
    <iact:actionData xml:id="d2">
      <inkml:trace xmlns:inkml="http://www.w3.org/2003/InkML" xml:id="stk2" contextRef="#ctx0" brushRef="#br0">12677 567 592 0,'16'-8'228'16,"-16"8"-120"-16,0 -4 -64 0,0 4 72 16,-4 0 -24 -16,0 -4 -4 0,0 4 -32 0,0 -4 -4 0,-8 4 -32 0,0 0 -4 31,0 4 8 -31,-4 0 12 0,-8 4 20 16,-8 4 4 -1,-8 8 0 -15,-16 0 32 21,-4 0 12 -21,-8 0 -12 15,-4 -8 -8 -15,0 -4 -12 16,-8 -4 -4 -16,0 -4 -36 16,-8 -4 -12 -16,4 0 -12 15,8 -4 -8 -15,12 0 -8 16,4 -4 4 -16,4 8 -104 16,12 0 -36 -16,16 -4 -484 31,20 0 112 -31</inkml:trace>
    </iact:actionData>
  </iact:action>
  <iact:action type="add" startTime="22241">
    <iact:property name="dataType"/>
    <iact:actionData xml:id="d3">
      <inkml:trace xmlns:inkml="http://www.w3.org/2003/InkML" xml:id="stk3" contextRef="#ctx0" brushRef="#br0">12241 222 384 0,'0'-28'152'15,"-8"16"-80"-15,4 -8 -92 0,0 4 24 16,4 -4 4 -16,-4 0 4 16,4 0 48 -16,0 0 20 15,4 8 12 -15,4 12 4 0,20 8 16 16,4 16 20 -16,0 0 -72 15,0 8 12 -15,0 0 8 0,4 4 -28 16,-4 4 -8 -16,0 -3 -8 16,-4 -1 4 -16,0 0 -4 15,-4 -8 0 -15,0 0 12 16,-4 0 12 -16,-4 4 -16 16,0 -4 -4 -16,-12 8 -36 15,-8 0 -8 -15,-4 28 24 16,-8 -4 24 -16,-8 -4 24 15,-8 1 8 -15,-8 -5 -16 16,-20 4 4 -16,-8 0 -36 0,4 -8 -16 31,-8 4 -176 -31,-8 0 -72 0,0 -8 -320 0</inkml:trace>
    </iact:actionData>
  </iact:action>
  <iact:action type="add" startTime="23737">
    <iact:property name="dataType"/>
    <iact:actionData xml:id="d4">
      <inkml:trace xmlns:inkml="http://www.w3.org/2003/InkML" xml:id="stk4" contextRef="#ctx0" brushRef="#br0">1277 7913 416 0,'24'-8'152'15,"-20"8"-80"-15,-4 -8 -76 0,0 8 36 16,4 0 60 -16,0 0 36 16,0 0 16 -16,-4 0 8 15,0 0 -36 -15,0 0 -20 0,0 0 -56 0,-12 8 20 0,0 -4 16 0,-8 0 -24 31,-4 8 -8 -31,-8 0 0 32,-12 13 0 -32,-8 -1 24 0,-8 -4 4 15,-4 -4 8 -15,-12 0 0 0,4 -4 -44 16,4 0 -20 -16,0 -4 4 16,4 0 16 -16,8 -4 -28 15,8 0 -12 -15,12 0 8 16,-4 4 4 -16,12 -4 -124 15,8 0 -52 -15,8 0 -136 0,12 -4 -52 0,16 4 -72 32</inkml:trace>
    </iact:actionData>
  </iact:action>
  <iact:action type="add" startTime="24179">
    <iact:property name="dataType"/>
    <iact:actionData xml:id="d5">
      <inkml:trace xmlns:inkml="http://www.w3.org/2003/InkML" xml:id="stk5" contextRef="#ctx0" brushRef="#br0">965 7665 896 0,'4'-16'340'15,"-4"8"-184"-15,-8 -16 -184 0,8 16 64 0</inkml:trace>
    </iact:actionData>
  </iact:action>
  <iact:action type="add" startTime="24226">
    <iact:property name="dataType"/>
    <iact:actionData xml:id="d6">
      <inkml:trace xmlns:inkml="http://www.w3.org/2003/InkML" xml:id="stk6" contextRef="#ctx0" brushRef="#br0">957 7593 1412 0,'0'-4'8'15,"4"-8"-8"-15,4 8 -8 0,4 8 4 0,12 12 4 16,4 0 8 -16,4 8 32 16,0 8 12 -16,4 0 28 15,4 8 8 -15,4 0 -20 16,-4 4 0 -16,-4 0 -24 15,-4 0 4 -15,-4 -8 -20 16,-8 5 -8 -16,-4 -13 8 16,-4 8 0 -16,-8 -8 4 0,-4 8 0 31,-4 4 0 -31,-12 4 8 0,-12 -4 4 0,-4 -8 12 16,0 0 -20 -16,-4 -4 -4 15,-8 0 -16 -15,0 -4 -4 16,4 -4 -4 -16,4 8 -8 15,4 0 4 -15,0 5 -4 16,8 -1 -160 -16,4 24 -72 16,4 8 -364 -16</inkml:trace>
    </iact:actionData>
  </iact:action>
  <iact:action type="add" startTime="26071">
    <iact:property name="dataType"/>
    <iact:actionData xml:id="d7">
      <inkml:trace xmlns:inkml="http://www.w3.org/2003/InkML" xml:id="stk7" contextRef="#ctx0" brushRef="#br0">12593 1349 912 0,'4'-4'340'16,"0"4"-184"-16,-4 0 -184 0,0 4 64 0,-4 0 -16 16,-4 4 16 -16,-4 -4 8 0,-4 4 12 15,-8 0 -28 -15,-8 4 44 16,-20 4 20 -16,-8 8 0 30,0 4 0 -30,-8 4 -48 15,0 -8 -16 -15,-8 -4 -12 16,0 0 0 -16,-12 -16 0 15,0 -12 8 1,4 -4 -4 -16,8 -4 8 0,4 4 -16 16,8 0 -8 -16,8 4 0 15,8 4 4 -15,8 -4 -92 16,12 4 -32 -16,8 0 -156 31,12 0 -56 -31,4 12 -136 0</inkml:trace>
    </iact:actionData>
  </iact:action>
  <iact:action type="add" startTime="26523">
    <iact:property name="dataType"/>
    <iact:actionData xml:id="d8">
      <inkml:trace xmlns:inkml="http://www.w3.org/2003/InkML" xml:id="stk8" contextRef="#ctx0" brushRef="#br0">12209 968 1088 0,'12'-12'416'16,"-12"4"-224"-16,4 0 -188 0,-4 8 76 0,4 0 -44 15,4 0 -12 -15</inkml:trace>
    </iact:actionData>
  </iact:action>
  <iact:action type="add" startTime="26585">
    <iact:property name="dataType"/>
    <iact:actionData xml:id="d9">
      <inkml:trace xmlns:inkml="http://www.w3.org/2003/InkML" xml:id="stk9" contextRef="#ctx0" brushRef="#br0">12269 956 1840 0,'28'24'-16'16,"4"8"-12"-16,4 8 -12 0,8 -4 -4 0,0 4 32 16,0 0 16 -16,0 0 60 15,-4 -4 36 -15,0 -4 12 16,0 5 12 -16,-8 -9 -32 0,0 12 -8 16,-4 4 -24 -16,-8 -4 4 4,-8 4 -36 -4,-4 8 -16 16,-8 -4 -8 -16,-8 12 -4 15,-4 -4 8 -15,-12 -8 12 16,-4 1 -8 -16,-12 -13 -8 16,-12 -8 0 -16,-12 -12 4 15,-16 0 -12 -15,0 -12 0 16,-12 -4 -76 -16,8 0 -36 16,0 16 -548 -16</inkml:trace>
    </iact:actionData>
  </iact:action>
  <iact:action type="add" startTime="32432">
    <iact:property name="dataType"/>
    <iact:actionData xml:id="d10">
      <inkml:trace xmlns:inkml="http://www.w3.org/2003/InkML" xml:id="stk10" contextRef="#ctx0" brushRef="#br0">2089 10202 320 0,'0'-4'132'16,"0"-20"-72"-16,4 16 8 0,0 4 56 0,-4 4 -12 0,0 0 0 15,8 0 -8 -15,-4 0 -4 16,0 0 -24 -16,4 0 -4 0,-4 0 -40 0,0 0 -4 16,0 0 0 -16,0 -4 12 15,0 -4 16 -15,0 -4 -16 0,-4 4 0 0,0 0 0 16,0 0 16 -16,-4 0 -24 16,0 0 0 -16,-4 0 -24 15,-4 4 -16 -15,0 -4 4 16,-4 0 8 -1,-8 8 -8 1,-16 0 0 0,-4 0 12 -1,0 -4 4 -15,-4 0 -4 0,-8 4 -8 16,4 0 4 -16,4 0 -4 0,-4 8 0 16,0 16 8 -16,4 4 -12 15,0 4 0 -15,-8 0 -4 16,8 8 0 -16,0 -4 0 15,8 8 0 -15,4 0 8 16,4 -8 0 -16,4 4 8 16,12 -4 4 -16,4 4 28 15,4 5 24 -15,4 -1 -16 16,8 4 -8 -16,0 8 -12 16,4 0 -8 -16,0 0 -12 0,-4 8 -8 31,4 0 12 -31,-8 -4 8 0,-4 9 8 15,0 11 4 -15,-8 16 -8 0,-4 8 -4 16,-8 4 -12 -16,-8 -11 4 16,-4 3 -8 -16,-4 -24 -4 15,-4 -8 4 -15,-8 -8 4 16,-4 -8 -4 -16,-4 -8 8 16,4 -12 -8 -16,-4 0 8 15,16 -12 0 -15,4 -4 4 16,4 -3 0 -16,8 -1 8 15,8 -8 -4 -15,4 -4 0 16,4 -4 -4 -16,8 -4 0 0,4 4 -20 0,4 8 -4 0,8 12 4 16,4 4 0 3,8 16 4 -19,0 20 0 0,4 16 0 16,-4 16 8 -16,-8 0 -24 31,4 8 -4 -31,-16 5 16 0,4 11 8 0,-8 -8 -8 15,0 -12 4 -15,8 8 -8 16,0 -15 0 -16,0 -9 24 16,4 -4 8 -16,12 4 0 15,0 -8 -4 -15,4 0 20 16,4 8 16 -16,4 -7 -12 16,4 -5 -4 -16,8 -4 -16 0,-4 0 4 15,4 -4 28 -15,12 -8 20 16,-4 -4 -28 -16,-4 -8 -8 15,0 -8 0 -15,-4 0 4 16,-8 -8 -20 -16,-4 -4 -8 16,-4 1 -16 -16,-4 -1 -4 15,-4 -4 4 -15,-4 -4 0 16,-4 0 -20 -16,-4 -4 -4 0,0 -4 -96 16,-8 -4 -32 -16,-4 -12 -380 15,-8 -25 -168 1,32 1 140 -16</inkml:trace>
    </iact:actionData>
  </iact:action>
  <iact:action type="add" startTime="37318">
    <iact:property name="dataType"/>
    <iact:actionData xml:id="d11">
      <inkml:trace xmlns:inkml="http://www.w3.org/2003/InkML" xml:id="stk11" contextRef="#ctx0" brushRef="#br0">15037 12250 640 0,'12'-36'252'15,"-8"32"-136"-15,-4 0 -128 0,0 4 52 0,0 -4 -28 16,0 4 -8 -16,0 -8 -20 0,0 8 0 0,0 -4 8 16,0 4 -4 -16,0 0 -4 15,0 0 12 -15,0 0 8 0,0 0 0 0,12 4 -4 0,4 8 4 0,0 -8 -4 32,0 0 8 -17,4 0 4 -15,0 0 28 16,4 0 16 -16,0 0 4 15,12 0 16 17,8 8 -8 -32,-4 -12 4 0,0 4 -20 0,4 12 0 31,-4 -8 -24 -31,0 -4 4 0,-4 0 -20 0,0 0 0 16,12 -4 -12 -16,-8 -4 -4 15,-4 0 12 -15,0 0 4 16,0 0 12 -16,0 4 4 15,0 0 -4 -15,12 -4 4 16,-4 4 -8 -16,-4 0 0 16,-4 0 -12 -16,0 -8 -8 15,0 4 4 -15,0 0 -4 0,0 -4 0 16,-4 0 0 -16,0 0 -12 16,4 4 8 -16,-4 0 4 15,4 0 8 -15,-4 4 4 16,4 0 4 -16,-4 0 -8 15,12 0 -8 -15,4 -4 4 16,-4 0 -4 -16,0 0 -12 16,4 -8 8 -16,-4 4 4 15,0 0 8 -15,-4 0 12 16,4 4 16 -16,0 0 -8 16,-4 0 4 -16,4 0 -12 0,0 0 8 15,8 0 -16 -15,4 4 0 16,0 0 -4 -16,0 0 4 15,0 0 -8 -15,-4 0 -4 16,0 0 20 -16,-4 -4 16 16,0 -4 -4 -16,0 4 4 15,-4 0 -20 -15,-4 0 -12 16,-4 0 0 -16,-4 0 -4 16,-8 4 -188 -16,-4 8 -80 15,-8 0 -260 -15</inkml:trace>
    </iact:actionData>
  </iact:action>
  <iact:action type="add" startTime="41054">
    <iact:property name="dataType"/>
    <iact:actionData xml:id="d12">
      <inkml:trace xmlns:inkml="http://www.w3.org/2003/InkML" xml:id="stk12" contextRef="#ctx0" brushRef="#br0">12765 2671 640 0,'4'0'240'16,"0"4"-128"-16,0 -4 -104 0,-4 0 48 0,0 0 -28 31,0 0 -8 -31,0 0 -36 0,-4 -4 -20 0,0 0 20 0,-4 0 40 0,0 -4 24 0,0 0 4 16,-8 4 8 -16,0 -4 12 15,0 8 4 1,0 0 -8 -16,-4 0 8 16,0 0 12 -16,-8 0 4 15,-8 8 -16 1,-8 -4 4 -16,-16 0 -20 15,-4 0 4 -15,-8 8 -36 16,4 -4 -16 -16,0 0 -8 16,0 0 4 -16,-4 8 4 0,-4 -4 4 15,0 4 -8 -15,4 0 -8 16,4 4 4 -16,8 -8 4 16,-4 0 -4 -16,12 -4 8 31,8 0 -16 -31,8 0 -8 0,8 -3 -152 0,12 -1 -60 15,8 8 -304 -15</inkml:trace>
    </iact:actionData>
  </iact:action>
  <iact:action type="add" startTime="41694">
    <iact:property name="dataType"/>
    <iact:actionData xml:id="d13">
      <inkml:trace xmlns:inkml="http://www.w3.org/2003/InkML" xml:id="stk13" contextRef="#ctx0" brushRef="#br0">12313 2186 432 0,'0'-24'164'15,"0"24"-88"-15,0 0 16 0,0 0 84 0</inkml:trace>
    </iact:actionData>
  </iact:action>
  <iact:action type="add" startTime="41741">
    <iact:property name="dataType"/>
    <iact:actionData xml:id="d14">
      <inkml:trace xmlns:inkml="http://www.w3.org/2003/InkML" xml:id="stk14" contextRef="#ctx0" brushRef="#br0">12329 2166 1132 0,'16'4'120'15,"0"0"-64"-15,4 8 -32 0,4 0 -8 0,0 -4 -8 0,0 0 -8 16,0 12 20 -16,4 -4 4 16,-4 0 0 -16,4 0 4 15,4 -4 28 -15,0 5 12 0,0 7 -8 31,-4 -4 4 -31,0 12 -12 0,-4 -8 0 16,-4 4 -28 -16,-4 8 -8 0,0 4 -8 16,-8 0 -8 -16,-4 8 4 15,-4 4 -4 -15,0 4 -12 16,-4 -8 8 -16,0 8 12 16,-4 5 4 -16,0 7 56 15,0 -4 32 -15,0 0 -12 16,-4 -4 -12 -16,-4 -4 -36 15,-4 0 -8 -15,0 -24 -8 16,0 4 -4 -16,-4 -11 -24 0,-4 -1 4 16,0 -8 -264 -16,0 12 -112 31,16 0 -184 -31</inkml:trace>
    </iact:actionData>
  </iact:action>
  <iact:action type="add" startTime="46220">
    <iact:property name="dataType"/>
    <iact:actionData xml:id="d15">
      <inkml:trace xmlns:inkml="http://www.w3.org/2003/InkML" xml:id="stk15" contextRef="#ctx0" brushRef="#br0">18817 13007 848 0,'12'-48'316'31,"-8"40"-168"-31,0 -4 -136 0,-4 8 60 0,0 -4 -28 0,-4 0 -4 16,-8 0 -36 -16,-4 -4 0 0,-4 4 -4 16,0 4 0 -16,-12 4 8 15,0 4 -12 -15,-4 4 0 16,-8 8 20 -16,-12 4 8 15,0 4 0 -15,-4 0 -4 16,-4 -4 56 -16,0 -4 40 16,-8 0 -16 -1,0 -16 0 -15,-4 12 -32 0,-8 -4 0 16,4 -4 -32 -16,8 4 -12 16,0 4 -12 -16,8 1 -12 15,-4 3 4 -15,4 -4 -4 0,0 -4 8 16,4 0 4 -16,-12 -4 -16 15,8 -4 4 -15,4 0 0 16,8 4 8 -16,4 0 12 16,8 4 8 -16,4 4 -4 15,0 0 -4 -15,4 0 -24 16,0 0 4 -16,4 0 8 16,4 4 4 -16,0 -8 -4 15,4 0 -8 -15,0 0 4 16,4 -4 -4 -16,0 0 0 15,4 0 0 -15,0 0 8 0,4 0 4 16,0 -4 -4 -16,0 0 -8 16,4 0 -104 -16,4 -4 -40 0,4 -4 -200 0,0 0 -80 0,4 -8 -52 15</inkml:trace>
    </iact:actionData>
  </iact:action>
  <iact:action type="add" startTime="46892">
    <iact:property name="dataType"/>
    <iact:actionData xml:id="d16">
      <inkml:trace xmlns:inkml="http://www.w3.org/2003/InkML" xml:id="stk16" contextRef="#ctx0" brushRef="#br0">17045 12831 1136 0,'16'-20'428'16,"-12"16"-232"-16,-4 0 -204 0,0 4 88 0,-4 0 -56 0,0 0 -4 0,0 0 -12 15,0 4 -8 -15,-4 4 4 0,0 0 -4 0,-4 4 8 16,-4 4 -12 -16,4 -4 -8 0,-8 0 32 15,0 0 24 -15,0 0 16 16,-4 4 12 -16,-4 4 4 16,-4 8 4 -1,0 4 -20 -15,-4 -4 -4 16,-12 8 -44 0,0 -11 -12 -16,4 3 -4 15,-4 -4 8 -15,8 -4 0 0,4 0 -4 16,0 -4 -8 -16,4 0 4 15,4 4 12 -15,8 -8 4 16,4 0 28 -16,20 8 32 0,8 0 -20 31,8 0 -24 -31,16 0 -12 16,16 4 8 -16,4 0 4 16,12 4 -4 -16,0 8 -4 15,4 -4 -12 -15,0 4 4 16,-8 -8 -8 -16,12 -4 8 0,-12 -4 -8 29,-4 -7 -4 -29,-4 3 -24 0,-8 -8 -16 0,-8 -4 -128 16,-4 -4 -60 -16</inkml:trace>
    </iact:actionData>
  </iact:action>
  <iact:action type="add" startTime="48269">
    <iact:property name="dataType"/>
    <iact:actionData xml:id="d17">
      <inkml:trace xmlns:inkml="http://www.w3.org/2003/InkML" xml:id="stk17" contextRef="#ctx0" brushRef="#br0">9401 13817 496 0,'4'-4'196'16,"-4"4"-104"-16,0 -4 -64 0,0 4 60 15,0 0 -16 -15,0 0 -4 0,8 0 -28 0,0 4 -16 16,0 0 -12 -16,-4 0 44 0,-4 -4 28 0,0 0 -16 0,0 0 4 0,0 4 36 31,-4 -4 28 -31,-4 -4 8 0,-4 -8 8 0,-4 -20 -20 31,-12 12 -12 -15,-4 4 -32 0,-4 0 -12 -16,0 4 -44 31,-8 12 -20 -31,8 4 -8 0,-12 20 4 0,-4 -4 -4 15,-12 4 8 -15,-4 -4 -8 16,-16 -4 -4 -16,-4 -4 12 16,-8 0 8 -16,4 -4 0 15,0 0 8 -15,4 8 8 16,-4 0 8 -16,8 4 -4 16,4 8 4 -16,12 0 -24 0,0 8 -12 15,4 -8 -16 -15,8 0 4 16,8 -12 4 -16,8 -4 0 15,4 -4 -12 -15,8 -12 8 32,12 0 -48 -32,8 -8 -20 0,8 -4 -76 0,16 0 -24 0,8 4 -124 15,4 4 -52 -15,8 0 -176 16</inkml:trace>
    </iact:actionData>
  </iact:action>
  <iact:action type="add" startTime="48876">
    <iact:property name="dataType"/>
    <iact:actionData xml:id="d18">
      <inkml:trace xmlns:inkml="http://www.w3.org/2003/InkML" xml:id="stk18" contextRef="#ctx0" brushRef="#br0">9545 14162 1184 0,'4'-12'440'16,"-8"8"-240"-16,-12 -4 -224 0,8 4 76 0,-8 0 -32 0,-12 -12 0 31,-4 7 -12 -31,-20 -7 4 0,-8 0 -8 0,-4 4 24 16,-8 -8 12 -16,4 4 12 0,-8 4 12 15,0 4 16 -15,-12 8 8 16,4 4 8 -16,4 8 0 16,0 -4 -8 -16,4 8 4 15,4 4 -16 -15,4 -8 -8 16,4 0 -36 -16,4 -4 -12 16,0 0 -12 -16,4 -3 -8 15,0 -1 4 -15,12 0 4 16,8 4 -32 -16,8 0 -12 15,4 0 -192 -15,12 4 -80 0</inkml:trace>
    </iact:actionData>
  </iact:action>
  <iact:action type="add" startTime="54001">
    <iact:property name="dataType"/>
    <iact:actionData xml:id="d19">
      <inkml:trace xmlns:inkml="http://www.w3.org/2003/InkML" xml:id="stk19" contextRef="#ctx0" brushRef="#br0">1581 14338 176 0,'0'0'76'16,"0"-4"-40"-16,0 4 -36 0,0 0 20 16,0 0 -84 -16,0 0 -36 0,0 0 32 0,4 0 28 15</inkml:trace>
    </iact:actionData>
  </iact:action>
  <iact:action type="add" startTime="54115">
    <iact:property name="dataType"/>
    <iact:actionData xml:id="d20">
      <inkml:trace xmlns:inkml="http://www.w3.org/2003/InkML" xml:id="stk20" contextRef="#ctx0" brushRef="#br0">1621 14350 640 0,'12'4'252'15,"-8"0"-136"-15,0 0 -100 0,-4 -4 72 0,8 8 -40 32,0 -4 4 -32,0 4 8 0,0 -4 -36 0,0 -4 32 0,0 0 12 15,-8 0 -12 -15,0 0 8 0,0 0 0 16,0 0 -4 -16,0 0 -28 0,0 0 -12 0,0 0 -12 15,0 0 -8 -15,-8 0 4 0,-8 -4 4 0,-4 -4 4 47,-8 0 12 -47,-4 0 -4 16,-8 -4 0 0,-16 4 -4 -16,0 4 0 15,0 0 -20 -15,0 12 4 31,-4 4 0 -31,0 12 0 0,0 16 0 0,0 4 0 16,0 -4 0 -16,4 12 8 16,0 -8 -12 -16,0 9 0 15,12 -9 12 -15,4 8 4 16,12 0 -4 -16,8 4 4 16,4 4 -8 -16,8 -4 8 15,8 8 -16 -15,16 4 0 16,-8 1 12 -16,8 7 12 15,0 4 -8 -15,0 20 -8 0,4 20 0 16,-8 13 -4 -16,0 7 0 31,-4 12 8 -31,-4 24 -4 0,-4 -7 -4 0,-8 3 4 16,-8 -8 -4 -16,-12 1 8 16,-12 -9 12 -16,-4 -24 -16 15,0 -7 -12 -15,-16 -17 4 31,4 -16 8 -31,-4 -12 0 0,0 -16 -4 0,0 -12 4 16,-8 -12 4 -16,8 -20 4 16,8 1 12 -16,8 -5 4 15,12 -4 4 -15,12 -12 0 16,0 -4 8 -16,12 -4 -12 0,8 4 4 0,12 -8 -20 0,12 20 0 16,8 0 -4 -1,8 16 4 1,4 20 8 -16,0 12 8 15,4 20 4 -15,-4 16 0 16,0 24 -28 -16,-4 9 0 16,0 15 4 -16,-4 -12 4 15,-4 -4 -4 -15,-4 5 -8 16,4 -9 4 -16,4 -4 4 16,-4 -8 -4 -16,-4 0 8 15,-4 -11 8 -15,0 -17 16 16,4 -12 0 -16,8 -4 0 15,0 -4 12 -15,8 4 12 16,12 -4 12 -16,8 -7 12 0,20 -5 -28 16,8 4 -12 -16,0 0 -16 31,-8 -4 0 -31,-8 -8 -36 0,-8 -4 -12 0,-20 -4 -8 16,-4 -12 4 -16,-8 -12 -212 15,-16 -12 -104 -15,4 -16 -388 47</inkml:trace>
    </iact:actionData>
  </iact:action>
  <iact:action type="add" startTime="67836">
    <iact:property name="dataType"/>
    <iact:actionData xml:id="d21">
      <inkml:trace xmlns:inkml="http://www.w3.org/2003/InkML" xml:id="stk21" contextRef="#ctx0" brushRef="#br0">12633 3553 528 0,'16'8'196'16,"-16"-4"-104"-16,0 -4 -92 0,0 0 40 0,0 0 20 31,0 0 8 -31,-4 -4 36 0,0 0 24 0,0 4 -68 16,0 0 28 -16,0 4 8 15,0 0 -40 -15,-4 4 -12 0,0 0 -28 0,-4 0 -4 0,-4 12 40 16,-8 -4 24 -1,-8 -4 4 1,-8 12 0 -16,-12 0 28 16,-4 0 20 -1,4 8 -44 -15,-4 4 -16 0,0 0 -24 16,0 17 0 -16,-4 -13 -24 0,0 8 -12 31,0 -12 -4 -31,-8 -4 -4 0,4 0 0 0,4 -8 8 16,8 -8 -4 -16,4 0 -4 15,8 -8 4 -15,8 0 4 16,4 -8 -56 -16,8 4 -28 16,8 -4 -104 -16,8 0 -32 15,4 0 -368 -15</inkml:trace>
    </iact:actionData>
  </iact:action>
  <iact:action type="add" startTime="68553">
    <iact:property name="dataType"/>
    <iact:actionData xml:id="d22">
      <inkml:trace xmlns:inkml="http://www.w3.org/2003/InkML" xml:id="stk22" contextRef="#ctx0" brushRef="#br0">12613 3481 640 0,'0'-16'240'16,"0"8"-128"-16,0 0 -44 0,0 8 80 15,0 -8 -32 -15,-4 4 0 0,0 0 -28 0,0 4 -8 16,-4 0 -44 -16,0 0 12 0,-4 8 8 16,-4 4 -12 -1,-4 0 4 -15,-4 4 -20 16,-4 -4 4 -16,-16 -4 32 16,-8 -4 20 -16,4 0 -20 15,4 0 4 -15,4 0 -32 16,-4 0 -12 -1,8 -4 4 -15,0 4 0 0,4 0 -12 32,8 0 -12 -32,4 4 -108 0,0 -4 -40 0,8 0 -52 15,4 0 -12 -15,4 0 -16 0,4 0 -4 0,16 0 -84 16,4 -4 -16 35</inkml:trace>
    </iact:actionData>
  </iact:action>
  <iact:action type="add" startTime="68917">
    <iact:property name="dataType"/>
    <iact:actionData xml:id="d23">
      <inkml:trace xmlns:inkml="http://www.w3.org/2003/InkML" xml:id="stk23" contextRef="#ctx0" brushRef="#br0">12653 3481 912 0,'4'-12'352'16,"12"12"-192"-16,-20 0 -144 0,4 0 84 15,0 0 -48 -15,0 12 -8 16,-4 -8 -24 -16,-4 8 -16 0,0 4 0 0,-4 4 20 16,-4 28 24 -1,0 8 20 -15,0 8 8 0,4 8 -24 16,4 5 -12 -16,4 11 12 16,0 -8 16 -16,4 0 -20 15,-4 12 4 1,0 -28 -32 -16,0 -4 -4 0,0 -11 -52 31,-4 -9 -28 -31,-4 0 -448 0</inkml:trace>
    </iact:actionData>
  </iact:action>
  <iact:action type="add" startTime="77581">
    <iact:property name="dataType"/>
    <iact:actionData xml:id="d24">
      <inkml:trace xmlns:inkml="http://www.w3.org/2003/InkML" xml:id="stk24" contextRef="#ctx0" brushRef="#br0">12585 4831 368 0,'-12'-28'140'16,"8"20"-72"-16,-8 0 24 0,12 8 72 0,-4 0 -8 0,4 0 8 31,-4 0 -68 -31,0 4 -16 0,-4 0 -48 0,-4 4 -12 16,-8 -4 4 -16,-4 4 32 0,-8 -4 12 31,-12 0 12 -31,-8 8 8 0,4 -8 -24 0,-8 8 -4 16,0 4 -20 -16,-4 17 4 15,-4 -1 -8 -15,-12 -4 8 16,-8 4 -32 -16,-4 0 -8 16,0 -12 -4 -16,8 -4 0 36,4 -4 0 -36,8 4 8 0,4 0 -4 0,12 -12 -4 16,8 8 -148 -16,8 -12 -60 46</inkml:trace>
    </iact:actionData>
  </iact:action>
  <iact:action type="add" startTime="78196">
    <iact:property name="dataType"/>
    <iact:actionData xml:id="d25">
      <inkml:trace xmlns:inkml="http://www.w3.org/2003/InkML" xml:id="stk25" contextRef="#ctx0" brushRef="#br0">12597 4831 640 0,'4'-16'240'15,"0"8"-128"-15,-4 4 -52 0,0 4 72 16,0 -8 -48 -16,-4 4 -8 0,-4 0 -44 0,0 4 -12 0,-4 -8 -12 16,-8 4 4 -1,-8 0 0 -15,-4 -4 28 16,-20 -12 16 -16,-4 4 16 16,4 -4 12 -16,0 -4 0 15,0 4 8 -15,4 4 -36 16,0 -4 -12 -16,4 0 -36 15,4 12 -4 1,4 -4 -4 -16,4 8 0 0,4 -8 -204 16,8 8 -92 -16,8 4 -184 47</inkml:trace>
    </iact:actionData>
  </iact:action>
  <iact:action type="add" startTime="78540">
    <iact:property name="dataType"/>
    <iact:actionData xml:id="d26">
      <inkml:trace xmlns:inkml="http://www.w3.org/2003/InkML" xml:id="stk26" contextRef="#ctx0" brushRef="#br0">12633 4791 976 0,'16'-16'372'15,"-28"20"-200"-15,0 -8 -176 0,8 4 72 16,-4 4 -16 -16,-8 4 20 15,-4 8 -16 -15,-4 4 8 0,0 20 -36 32,0 17 20 -32,4 7 4 0,4 8 -24 0,4 -8 -16 15,0 16 -44 -15,4 -4 -20 0,0 0 -236 16,0 -7 -112 -16,-4 -9 -40 47</inkml:trace>
    </iact:actionData>
  </iact:action>
  <iact:action type="add" startTime="78541">
    <iact:property name="dataType"/>
    <iact:actionData xml:id="d27">
      <inkml:trace xmlns:inkml="http://www.w3.org/2003/InkML" xml:id="stk27" contextRef="#ctx0" brushRef="#brinv">0 0 2048 0</inkml:trace>
    </iact:actionData>
  </iact:action>
  <iact:action type="add" startTime="78542">
    <iact:property name="dataType"/>
    <iact:actionData xml:id="d28">
      <inkml:trace xmlns:inkml="http://www.w3.org/2003/InkML" xml:id="stk28" contextRef="#ctx0" brushRef="#brinv">22394 20163 2048 0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0:03.429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470">
    <iact:property name="dataType"/>
    <iact:actionData xml:id="d0">
      <inkml:trace xmlns:inkml="http://www.w3.org/2003/InkML" xml:id="stk0" contextRef="#ctx0" brushRef="#br0">1685 5609 640 0,'24'-16'240'16,"-20"8"-128"-16,4 4 -60 0,-4 0 68 0,0 4 -8 15,0 -8 12 -15,0 8 -44 16,-4 -8 -8 -16,0 0 -40 0,-4 0 -28 0,-8 -4 -16 16,-4 -8 8 -16,-4 -4 8 15,-8 -4 0 -15,-12 8 -4 16,-4 4 -16 -16,-20 16 0 16,4 20 8 -16,-8 8 4 15,0 4 12 16,0 12 4 -31,0 4 -4 0,-8 -12 -8 0,-4 -4 4 0,-4 -4 4 16,0 -8 -12 -16,12 -8 0 16,12 4 4 -16,12 0 8 31,12 -4 32 -31,12 0 12 0,8 -4 8 0,16 16 16 0,4 0 -44 16,8 8 -16 -16,12 9 -12 15,-4 27 -4 16,8 24 8 -31,-4 12 4 15,-8 28 4 -15,-8 41 0 16,-8 27 -8 -16,-20 40 -8 0,0 5 4 16,-4 -13 -4 -16,0 13 0 15,0 -17 0 -15,0 -19 0 16,0 -9 0 -16,4 1 -12 16,-4 -25 8 -16,-4 0 12 15,4 -15 4 -15,0 -13 -4 16,4 0 4 -16,-8 -8 -16 15,8 -3 0 -15,4 -9 20 16,4 -12 8 -16,0 -12 16 16,4 -11 4 -16,4 3 -4 15,0 -12 -4 -15,4 -12 -32 16,0 -12 -8 -16,0 -8 0 0,4 -12 8 31,4 12 8 -31,0 0 4 0,8 25 16 16,-4 15 20 -16,4 28 -12 0,4 0 0 15,0 5 -16 -15,0 -1 4 16,4 -12 -24 -16,0 -4 -4 16,4 -12 0 -16,0 1 8 15,12 -13 4 -15,12 -8 12 16,12 -12 4 -16,12 -4 4 16,8 8 -16 -16,4 8 -4 15,16 5 32 -15,0 -5 8 16,-8 -4 -36 -16,-16 4 -4 15,-4 -12 -76 -15,-8 -8 -24 16,-8 -32 -616 -16</inkml:trace>
    </iact:actionData>
  </iact:action>
  <iact:action type="add" startTime="14095">
    <iact:property name="dataType"/>
    <iact:actionData xml:id="d1">
      <inkml:trace xmlns:inkml="http://www.w3.org/2003/InkML" xml:id="stk1" contextRef="#ctx0" brushRef="#br0">13217 7765 1088 0,'4'-8'404'15,"-4"8"-216"-15,-8 -4 -212 0,0 0 76 0,-8 0 -24 16,-8 -4 4 -16,-12 -4 0 15,-20 -12 8 -15,-16 0 -20 16,0 0 4 -16,0 8 16 0,-4 4 -32 16,-4 4 -4 -16,-12 8 12 15,4 4 20 -15,8 4 -12 16,8 -4 8 -16,8 4 -20 16,8 -4 -8 -16,12 0 0 15,4 -4 4 -15,8 0 -12 16,8 0 0 -16,8 0 -464 0</inkml:trace>
    </iact:actionData>
  </iact:action>
  <iact:action type="add" startTime="14952">
    <iact:property name="dataType"/>
    <iact:actionData xml:id="d2">
      <inkml:trace xmlns:inkml="http://www.w3.org/2003/InkML" xml:id="stk2" contextRef="#ctx0" brushRef="#br0">15041 7881 512 0,'0'-4'196'16,"0"8"-104"-16,0 -4 -108 0,0 0 32 0,0 0 16 15,4 4 20 -15,0 -4 36 0,0 4 24 0,4 -4 0 16,0 -8 12 -16,0 0 -68 0,0 -4 28 15,4 4 12 -15,0 -8 12 16,4 4 4 -16,0 0 -28 31,8 -4 0 -31,0 0 -12 0,0 4 -8 0,4 4 -16 16,16 0 0 0,0 4 -20 -1,0 -4 -8 -15,4 4 -8 0,0 0 -12 16,0 4 4 -16,0 0 -4 15,4 4 -12 -15,0 0 8 16,8 0 4 -16,12 4 8 16,4 4 -12 -16,4 -4 0 4,-4 0 4 -4,-4 8 8 16,0 -8 -4 -16,8 -4 8 16,0 -4 0 -16,4 0 4 15,4 0 8 -15,-4 0 4 16,-4 0 -12 -16,0 0 -12 0,0 4 0 15,8 -4 -4 -15,8 0 0 16,0 -4 0 -16,-8 0 0 16,0 -4 0 -16,-4 0 0 15,0 -4 0 -15,4 0 0 16,0 4 0 -16,0 0 24 16,-4 4 16 -16,-8 0 -12 15,-4 0 -8 -15,-4 0 -8 0,-8 0 0 31,-4 0 -28 -31,-4 -8 -4 0,-8 8 -196 16,4 -4 -84 -16,-4 8 -316 0</inkml:trace>
    </iact:actionData>
  </iact:action>
  <iact:action type="add" startTime="16376">
    <iact:property name="dataType"/>
    <iact:actionData xml:id="d3">
      <inkml:trace xmlns:inkml="http://www.w3.org/2003/InkML" xml:id="stk3" contextRef="#ctx0" brushRef="#br0">20749 7941 976 0,'12'-12'372'15,"-12"4"-200"-15,0 -8 -156 0,0 12 76 0,0 4 -44 16,0 -4 4 -16,-8 4 -40 0,0 0 -8 0,-4 0 -4 16,-8 0 0 -1,-4 8 8 -15,0 4 48 0,-4 -8 32 16,-12 0 0 15,-8 0 -4 -31,-20 -4 -12 0,-4 0 4 0,-4 0 -4 16,0 4 -8 -1,0 -4 -8 -15,-8 -4 4 0,-8 0 -16 16,-4 0 -4 -16,4 0 -16 0,8 -4 -4 31,8 16 -12 -31,12 -16 -8 0,8 8 -8 16,8 8 4 -16,12 -4 -128 16,8 8 -60 -16,12 13 -488 0</inkml:trace>
    </iact:actionData>
  </iact:action>
  <iact:action type="add" startTime="17956">
    <iact:property name="dataType"/>
    <iact:actionData xml:id="d4">
      <inkml:trace xmlns:inkml="http://www.w3.org/2003/InkML" xml:id="stk4" contextRef="#ctx0" brushRef="#br0">22461 7929 944 0,'40'-32'360'16,"-28"28"-192"-16,4 -12 -144 0,-8 12 80 15,4 0 -56 -15,0 0 -16 0,4 -4 -12 16,0 -4 4 -16,12 4 -12 15,8 0 -16 -15,8 8 0 0,4 0 12 16,8 4 4 -16,0 8 4 16,8 -4 8 -16,8 0 24 15,20 -12 16 -15,4 4 4 0,4 -4 4 32,4 4 -12 -32,4 8 -4 0,16 8 -32 15,-4 -4 -8 -15,-4 8 -8 0,-12 0 4 16,-8 -4 -80 -16,-8 -3 -24 15,-12 -9 -488 -15,-12 -12 -236 94,8 -29 416 -94</inkml:trace>
    </iact:actionData>
  </iact:action>
  <iact:action type="add" startTime="21032">
    <iact:property name="dataType"/>
    <iact:actionData xml:id="d5">
      <inkml:trace xmlns:inkml="http://www.w3.org/2003/InkML" xml:id="stk5" contextRef="#ctx0" brushRef="#br0">13341 655 768 0,'8'-8'296'16,"-4"12"-160"-16,-8 -12 -108 0,0 12 72 0,-8 -8 -36 15,-8 -4 4 -15,0 -4 -32 16,-8 0 -12 -16,-4 -4 -12 16,-8 8 8 -16,0 0 16 0,-20 4 24 15,-12 4 12 -15,0 4 -28 0,-4 0 -8 16,-8 -4 -4 -16,-4 0 8 15,-12 0 -4 -15,4 0 0 16,8 -4 -4 -16,0 4 0 16,8 0 -8 -16,4 0 -4 15,8 0 -4 -15,8 -4 8 16,8 -4 -56 -16,8 4 -20 31,12 0 -200 -31,16 0 -88 0,12 4 -140 0</inkml:trace>
    </iact:actionData>
  </iact:action>
  <iact:action type="add" startTime="21501">
    <iact:property name="dataType"/>
    <iact:actionData xml:id="d6">
      <inkml:trace xmlns:inkml="http://www.w3.org/2003/InkML" xml:id="stk6" contextRef="#ctx0" brushRef="#br0">12925 102 592 0,'-32'-32'220'4,"24"24"-120"-4,-8 0 -92 0,12 8 48 0,0 0 -36 0,0 0 -12 16,0 0 40 -16,4 0 16 0,4 8 -32 0,4 0 -8 31,12 4 0 -31,8 12 -32 0,4 0 -12 16,8 8 -8 -16,12 12 -4 16,0 9 28 -16,0 -1 20 15,0 0 88 -15,0 0 52 16,-4 -12 0 -1,-4 4 -4 -15,-8 0 -60 0,-8 -8 -16 16,-4 0 -8 -16,-8 -8 -8 16,-8 4 4 -16,-12 -4 12 15,-8 4 -20 -15,-8 -4 8 0,-16 9 0 32,-8 -13 -4 -32,-12 0 -28 0,-16 8 -20 15,-12 -4 -8 -15,0 0 -4 16,-8 4 -144 -16,4 16 -60 15,-4 4 -416 -15</inkml:trace>
    </iact:actionData>
  </iact:action>
  <iact:action type="add" startTime="22737">
    <iact:property name="dataType"/>
    <iact:actionData xml:id="d7">
      <inkml:trace xmlns:inkml="http://www.w3.org/2003/InkML" xml:id="stk7" contextRef="#ctx0" brushRef="#br0">977 8022 560 0,'4'-8'220'16,"0"8"-120"-16,-4 0 -20 0,0 0 76 15,0 0 -76 -15,0 0 -24 0,0 0 -28 0,0 4 -8 16,0 0 -12 -16,-4 0 12 0,0 0 16 0,-4 -4 16 16,-4 0 16 -16,-4 0 -12 15,-4 -4 8 1,-4 0 8 0,-4 0 4 -16,-20 0 4 31,0 -4 8 -31,-4 4 -24 15,-4 0 4 -15,-4 0 -32 0,4 0 -4 0,0 4 -24 16,0 0 -16 -16,4 0 -16 16,-8 4 4 -16,4 -4 -68 15,16 0 -32 -15,0 0 -96 16,12 0 -36 -16</inkml:trace>
    </iact:actionData>
  </iact:action>
  <iact:action type="add" startTime="23178">
    <iact:property name="dataType"/>
    <iact:actionData xml:id="d8">
      <inkml:trace xmlns:inkml="http://www.w3.org/2003/InkML" xml:id="stk8" contextRef="#ctx0" brushRef="#br0">805 7717 640 0,'-4'-8'240'16,"4"4"-128"-16,-8 -4 -80 0,8 8 64 16,0 0 -32 -16,0 0 4 0,0 0 -48 0,0 0 -24 15,0 8 4 -15,8 -4 4 16,-4 12 16 -16,8 0 -8 15,4 0 0 -15,4 0 4 0,4 12 0 16,8 -8 52 0,-4 12 24 -16,12 -8 24 15,-8 0 20 -15,-4 4 -24 16,-4 -8 0 -16,-4 5 -60 16,-4 3 -32 -16,-8 -4 -12 0,-4 4 -8 15,-12 -8 -12 -15,-8 0 0 16,-4 0 32 -16,-4 -4 16 15,-8 -4 -16 1,-4 0 -12 -16,0 -4 -4 16,-4 8 -4 -16,-4 -4 -100 15,4 16 -32 -15,0 16 -380 16,8 4 -220 -16,8 -8 344 47</inkml:trace>
    </iact:actionData>
  </iact:action>
  <iact:action type="add" startTime="27399">
    <iact:property name="dataType"/>
    <iact:actionData xml:id="d9">
      <inkml:trace xmlns:inkml="http://www.w3.org/2003/InkML" xml:id="stk9" contextRef="#ctx0" brushRef="#br0">909 8855 240 0,'-8'-16'96'16,"8"12"-48"-16,8 -4 -32 0,-8 8 32 0,0 -4 -4 0,0 0 4 15,0 0 72 -15,0 -4 28 0,0 4 -4 0,0 4 -4 16,-8 0 -56 -16,4 4 -12 16,-4 8 -40 -16,-4 0 -4 0,-4 4 12 15,-12 -4 -24 -15,-4 0 0 16,-16 -4 44 -1,0 -4 20 -15,-4 -8 -32 16,-4 -4 -16 -16,0 4 -20 16,-4 0 -12 -16,0 -4 12 15,-4 0 0 -15,-4 0 -4 16,12 0 -8 -16,4 0 -52 16,8 4 -16 -16,4 0 -236 62,8 -4 -236 -62,12 4 152 0</inkml:trace>
    </iact:actionData>
  </iact:action>
  <iact:action type="add" startTime="28012">
    <iact:property name="dataType"/>
    <iact:actionData xml:id="d10">
      <inkml:trace xmlns:inkml="http://www.w3.org/2003/InkML" xml:id="stk10" contextRef="#ctx0" brushRef="#br0">569 8422 720 0,'0'-8'272'16,"4"8"-144"-16,0 0 -124 0,-4 0 56 0,4 4 -24 0,0 0 0 16,8 8 -20 -16,-8 0 -4 0,8 0 -4 15,4 5 20 -15,4 3 12 16,8 0 -20 -16,0 8 -4 0,0 0 28 16,4 -8 16 -1,4 0 8 -15,-8 0 -4 16,4 -4 28 -16,0 4 12 15,4 4 -32 1,0 0 -12 -16,-4 4 -24 0,0 4 -16 16,-8 -8 0 -16,-4 8 -4 15,-4 0 0 -15,-12 8 0 16,0 0 16 -16,-12 -8 20 0,-8 1 -20 31,-4 -5 -8 -31,-4 0 -12 0,0 8 -12 16,-12 0 20 -16,4 4 4 0,4 8 -20 15,-12 -4 0 -15,-12 -8 -4 16,8 0 0 -16,4 -8 -196 16,-8 -12 -84 -16</inkml:trace>
    </iact:actionData>
  </iact:action>
  <iact:action type="add" startTime="30455">
    <iact:property name="dataType"/>
    <iact:actionData xml:id="d11">
      <inkml:trace xmlns:inkml="http://www.w3.org/2003/InkML" xml:id="stk11" contextRef="#ctx0" brushRef="#br0">13341 1814 800 0,'8'-33'296'15,"-12"13"-160"-15,-4 0 -152 0,0 12 60 16,-4 0 -24 -16,-4 0 0 15,-4 0 40 -15,-4 0 28 0,-8 4 -44 32,-8 4 40 -32,-12 0 8 0,-12 4 0 0,-8 4 0 15,-4 -4 -40 -15,0 0 -20 0,-8 0 -12 16,-4 0 -4 -16,-8 0 -8 16,4 0 -8 -1,4 0 4 -15,4 0 4 0,8 16 -4 16,4 -16 -4 -16,4 12 4 15,4 -8 4 -15,4 13 -4 16,0 -5 -4 -16,8 -4 -120 16,12 0 -52 -16</inkml:trace>
    </iact:actionData>
  </iact:action>
  <iact:action type="add" startTime="30970">
    <iact:property name="dataType"/>
    <iact:actionData xml:id="d12">
      <inkml:trace xmlns:inkml="http://www.w3.org/2003/InkML" xml:id="stk12" contextRef="#ctx0" brushRef="#br0">13041 1293 368 0,'-16'-21'140'31,"16"13"-72"-31,-4 0 -8 0,4 4 52 0,0 -4 -8 15,0 -4 -4 -15,0 0 8 0,0 -8 0 16,4 0 -56 -16,8 0 12 16,0 20 16 -16,4 4 -28 0,8 4 0 15,4 8 -20 -15,0 4 -12 16,8 8 -8 0,4 12 -12 -16,-4 5 12 15,0 -9 8 -15,-4 4 8 0,-4 0 4 31,-4 0 -16 -31,-4 12 -12 0,-8 -8 0 0,-4 4 -4 16,-8 8 8 -16,-12 0 4 16,-4 -4 12 -16,-4 9 12 15,-8 3 -16 -15,0 0 -4 16,-4 -4 -16 -16,0 -4 -4 16,0 0 4 -16,4 -12 0 15,0 0 0 -15,0 0 8 16,0 -16 -4 -16,-16 5 8 15,-4 -21 -220 -15,4 -4 -96 32</inkml:trace>
    </iact:actionData>
  </iact:action>
  <iact:action type="add" startTime="33548">
    <iact:property name="dataType"/>
    <iact:actionData xml:id="d13">
      <inkml:trace xmlns:inkml="http://www.w3.org/2003/InkML" xml:id="stk13" contextRef="#ctx0" brushRef="#br0">945 10731 592 0,'12'-24'228'15,"-8"48"-120"-15,0 -8 -128 0,0 -20 180 32,0 -8 -52 -32,-4 8 4 0,0 0 -12 0,0 0 -56 0,0 4 28 0,-4 -4 16 0,-4 0 -8 0,-8 4 0 15,-4 0 -8 1,-8 -4 0 -1,-16 0 8 1,-8 0 0 -16,-4 0 -20 16,0 0 4 -16,-8 0 -12 31,8 4 0 -31,-8 0 -28 0,4 0 -8 0,8 0 -8 16,-12 0 4 -16,4 -4 -36 15,8 0 -4 -15,8 -8 -124 16,4 0 -60 -16,12 -4 -192 15,8 8 -84 -15,12 0 72 0</inkml:trace>
    </iact:actionData>
  </iact:action>
  <iact:action type="add" startTime="34110">
    <iact:property name="dataType"/>
    <iact:actionData xml:id="d14">
      <inkml:trace xmlns:inkml="http://www.w3.org/2003/InkML" xml:id="stk14" contextRef="#ctx0" brushRef="#br0">637 10282 688 0,'0'-8'264'16,"4"4"-144"-16,0 0 -124 0,-4 4 60 0,8 0 -16 0,-4 -4 8 31,4 0 0 -31,4 4 8 0,0 0 84 0,8 0 -76 16,-4 0 0 -16,4 4 -8 0,0 4 -16 15,4 4 8 -15,0 8 -28 16,4 8 -4 -16,0 12 -8 16,0 0 -8 -1,-4 4 4 -15,4 -4 -4 16,4 1 0 -16,-4 -1 8 15,-4 4 4 -15,-4 -4 4 16,0 0 -8 -16,-8 0 4 16,0 -8 -16 -16,-4 0 0 15,-4 -4 4 -15,0 -4 8 16,-8 -4 12 -16,-12 -4 16 16,-4 -4 8 -16,-4 0 4 15,-4 4 -8 -15,-8 0 4 0,-4 0 -16 31,-4 4 4 -31,-4 8 -20 0,4 5 -8 0,0 11 -12 16,12 -4 4 -16,-4 0 -180 16,12 4 -80 -16,16 -12 -268 47</inkml:trace>
    </iact:actionData>
  </iact:action>
  <iact:action type="add" startTime="41120">
    <iact:property name="dataType"/>
    <iact:actionData xml:id="d15">
      <inkml:trace xmlns:inkml="http://www.w3.org/2003/InkML" xml:id="stk15" contextRef="#ctx0" brushRef="#br0">7801 11072 416 0,'-16'0'164'15,"16"0"-88"-15,0 0 -20 0,8 0 68 16,-8 0 -24 -16,8 -4 0 0,0 0 -20 0,0 0 -12 16,0 -4 -36 -16,4 8 24 15,4 0 12 -15,4 8 -28 16,8 -4 -4 -16,8 0 -4 16,8 0 0 -1,4 0 0 -15,0 0 0 16,4 -4 16 -16,4 4 12 0,0 0 12 31,0 0 12 -31,4 4 -28 0,8 -4 -4 0,8 8 -20 16,4 4 -12 -16,-4 4 -8 15,-4 4 -12 -15,8 -4 4 16,-8 -12 -4 -16,4 0 0 16,8 0 0 -16,0 -4 0 15,0 0 0 -15,-4 0 0 16,0 0 8 -16,0 4 12 15,4 4 16 -15,16 0 -8 16,0 0 4 -16,-4 4 -12 16,0 -8 0 -16,-8 4 -4 15,4 -8 0 -15,8 -4 16 0,-4 -4 12 32,-4 -8 -16 -32,-4 4 4 0,-8 0 -4 0,4 0 12 15,4 0 -12 -15,8 4 4 16,4 0 -12 -16,-4 0 8 15,-8 0 0 -15,-4 0 4 16,-4 -4 -28 -16,0 4 0 16,0 0 4 -16,4 4 4 15,-4 -12 -16 -15,-8 4 4 16,-8 0 -176 -16,-12 -12 -72 31</inkml:trace>
    </iact:actionData>
  </iact:action>
  <iact:action type="add" startTime="44649">
    <iact:property name="dataType"/>
    <iact:actionData xml:id="d16">
      <inkml:trace xmlns:inkml="http://www.w3.org/2003/InkML" xml:id="stk16" contextRef="#ctx0" brushRef="#br0">13261 2771 1008 0,'-16'-4'384'16,"12"16"-208"-16,-8 -12 -188 0,4 4 76 15,-8 8 4 -15,-8 -4 16 21,-12 4 -16 -21,-24 1 0 0,-12 11 -40 31,-12 0 -8 -31,-8 4 -4 0,-16 8 -8 0,-12 0 -8 0,-8 -4 -8 31,4 -8 4 -31,0 -4 12 0,-4 -8 4 0,16 -8 -4 16,8 -8 4 -16,24 -4 -8 31,16 0 8 -31,12 0 -140 0,16 0 -52 0,16 8 -344 47</inkml:trace>
    </iact:actionData>
  </iact:action>
  <iact:action type="add" startTime="45138">
    <iact:property name="dataType"/>
    <iact:actionData xml:id="d17">
      <inkml:trace xmlns:inkml="http://www.w3.org/2003/InkML" xml:id="stk17" contextRef="#ctx0" brushRef="#br0">12669 2078 944 0,'4'0'352'16,"12"8"-192"-16,0 -8 -124 0,-8 4 88 0,4 8 -60 16,8 -8 -12 -16,4 12 -32 15,12 4 -8 -15,12 0 -4 16,4 4 -8 -16,4 12 4 0,0 0 -16 16,4 4 8 -16,0 9 4 15,0 11 8 -15,0 0 12 16,-4 4 16 -16,8 4 20 0,-12 0 4 15,-8 0 -16 1,-12 8 -4 -16,-20 5 8 0,-16 15 12 16,-8 0 20 -16,-12 0 8 15,-8 -8 -28 -15,-12 -3 -8 16,-4 -13 -28 -16,-8 -8 -8 16,-4 -16 0 -16,-4 -4 0 15,-4 -8 -140 -15,8 -8 -56 16,0 -12 -468 -16</inkml:trace>
    </iact:actionData>
  </iact:action>
  <iact:action type="add" startTime="50455">
    <iact:property name="dataType"/>
    <iact:actionData xml:id="d18">
      <inkml:trace xmlns:inkml="http://www.w3.org/2003/InkML" xml:id="stk18" contextRef="#ctx0" brushRef="#br0">1749 12587 816 0,'12'0'308'30,"-12"-4"-168"-30,0 0 -156 0,0 4 68 0,4 -4 -28 31,-8 4 8 -31,4 -4 -4 0,-4 -1 -12 16,-4 1 8 -16,-12 -4 12 0,-4 0 -20 16,-4 0 0 -16,-12 -4 -8 15,-8 8 4 -15,-16 4 -16 16,-4 4 0 -16,-8 24 4 16,0 5 8 -1,4 7 -12 -15,-4 4 0 0,-4 -8 -4 16,-8 4 0 -16,8 -12 8 0,0 0 0 31,12 -12 8 -31,12 -4 4 0,4 -4 -4 0,20 0 -8 16,8 4 12 -16,12 -4 0 15,12 8 28 -15,16 4 16 16,12 8 -12 -16,8 4 -4 16,4 8 -24 -16,-12 12 -12 15,-4 17 -12 -15,-8 3 4 16,-12 24 4 -16,-8 20 0 15,-24 12 0 -15,-4 33 0 16,-8 -1 0 -16,4 -8 8 16,-16 -15 -4 -16,4 -17 -4 15,-4 -24 12 -15,0 -12 0 16,0 -16 -16 -16,-4 -8 4 0,0 -16 16 31,8 -19 8 -31,8 -1 0 0,8 -20 -4 0,16 0 12 16,-4 -4 12 -16,16 0 0 0,4 0 4 15,16 16 0 -15,4 24 0 16,8 8 -16 0,4 28 -12 -16,0 20 -8 15,0 12 0 -15,-12 21 -8 16,0 -5 8 -16,-4 4 -28 16,-12 -12 -4 -16,4 1 -4 15,0 -17 8 -15,4 8 8 16,0 -12 4 -16,12 8 36 15,16 -15 28 -15,0 3 24 16,28 0 16 -16,12 -4 8 16,8 -4 4 -16,4 -12 -60 0,-20 -4 -24 15,-4 -3 -16 -15,-4 -13 0 63,-20 0 -228 -63,-8 -12 -92 0</inkml:trace>
    </iact:actionData>
  </iact:action>
  <iact:action type="add" startTime="54186">
    <iact:property name="dataType"/>
    <iact:actionData xml:id="d19">
      <inkml:trace xmlns:inkml="http://www.w3.org/2003/InkML" xml:id="stk19" contextRef="#ctx0" brushRef="#br0">8037 14486 128 0,'24'-8'52'16,"-24"8"-24"-16,8 -8 72 0,4 8 56 0,0 0 -16 0,4 0 -12 16,0 0 -72 -16,0 0 -28 15,4 0 -16 -15,0 0 0 16,0 0 -8 -16,4 0 24 15,0 0 12 -15,16 0 24 0,-4 0 16 0,0 0 20 16,0 0 8 -16,0 0 -4 16,-4 8 4 -16,0 -4 -52 31,16 8 -12 -31,-4 -4 -48 16,0 4 -16 -16,0 4 -16 0,0 -4 -8 0,0 4 12 15,0 -12 12 -15,0 8 20 16,0 -12 8 -16,0 0 32 15,-4 0 16 -15,0 0 4 16,-4 4 4 -16,0 8 -32 16,4 0 -12 -16,4 -8 -12 15,-8 -4 4 -15,-4 4 -16 16,-4 4 -8 -16,-4 -8 16 16,-4 -8 12 -16,-4 4 -40 0,-4 4 -20 0,0 -12 -236 15,-4 8 -104 -15</inkml:trace>
    </iact:actionData>
  </iact:action>
  <iact:action type="add" startTime="56300">
    <iact:property name="dataType"/>
    <iact:actionData xml:id="d20">
      <inkml:trace xmlns:inkml="http://www.w3.org/2003/InkML" xml:id="stk20" contextRef="#ctx0" brushRef="#br0">17189 14815 688 0,'36'8'264'16,"-32"-4"-144"-16,4 0 -132 0,4 4 52 0,4 0 -28 16,-8 0 -8 -16,0 8 0 15,0 -12 -4 -15,0 0 0 0,0 4 8 0,0 -8 4 0,0 0 20 16,0 0 20 -16,4 4 24 15,0 -4 12 -15,0 0 0 0,4 0 -8 16,0 0 -16 0,0 0 -8 -16,-4 4 -24 15,0 4 -12 -15,0 -8 -8 16,0 4 -12 -16,0 0 12 16,0 4 0 -16,4 -4 -4 15,4 8 4 -15,0 -8 -8 16,4 8 -4 -16,0 -8 4 15,0 8 -4 -15,4 4 0 16,0 -12 0 -16,8 8 16 16,4 -12 8 -1,0 4 0 -15,0 -4 4 16,0 8 0 -16,0 -4 4 0,0 -4 -8 31,-4 0 -4 -31,0 -4 -12 0,4 4 -8 0,-4 -12 4 16,4 8 4 -16,0 -8 12 15,0 0 8 -15,0 0 -4 16,12 4 -4 -16,0 0 -4 16,-4 0 8 -16,0 0 -12 15,0 0 0 -15,0 -4 -12 16,0 0 -4 -16,4 4 4 16,0 8 8 -16,0 0 -4 15,4 0 -4 -15,12 0 4 0,-4 4 -4 16,4 8 0 -16,0 -8 0 15,0 0 0 -15,0 4 0 16,4 -4 0 -16,-4 0 0 16,16 4 -12 -16,-4 -8 8 30,0 8 4 -30,-4 0 8 0,4 -4 -4 0,-4 8 8 16,4 0 -16 -16,4 -8 0 15,4 8 4 -15,4 -8 0 16,-4 8 0 -16,4 -4 0 15,4 4 0 -15,-4 0 8 16,4 -8 -12 -16,0 8 0 16,0 -8 4 -16,0 0 8 15,-4 -4 -4 -15,0 8 -4 16,12 -4 4 -16,-4 -4 4 16,0 0 -12 -16,8 4 0 0,-12 -4 -4 31,0 0 0 -31,12 -4 8 0,0 -8 8 0,-4 8 -4 15,4 -8 -4 -15,-8 8 4 16,0 4 4 -16,12 -16 -4 16,24 4 -4 -16,-16 4 -8 15,-4 -4 -4 -15,-8 0 8 16,4 -4 8 -16,8 -4 24 16,-8 4 24 -16,-4 0 -36 15,-4 4 -20 -15,0 -8 12 16,16 12 0 -16,-8 0 -20 15,0 8 -8 -15,-4 -16 16 16,-4 16 20 -16,-4 -8 -8 0,12 8 -4 16,0 8 0 -16,-8 -4 -4 15,0 8 0 -15,-8 -8 8 16,-4 8 -12 -16,16 -8 -8 16,0 0 32 -16,-12 4 24 15,0 -4 -28 -15,-8 0 -8 16,-4 4 -8 -16,-8 0 0 15,8 0 0 -15,-12 -8 0 16,0 0 -64 -16,-12 0 -24 16,-16 -16 -248 -16,-20 -12 -108 15,-8 -52 -72 -15</inkml:trace>
    </iact:actionData>
  </iact:action>
  <iact:action type="add" startTime="65640">
    <iact:property name="dataType"/>
    <iact:actionData xml:id="d21">
      <inkml:trace xmlns:inkml="http://www.w3.org/2003/InkML" xml:id="stk21" contextRef="#ctx0" brushRef="#br0">13153 3902 560 0,'8'-4'220'16,"-4"4"-120"-16,-4 4 -116 0,0 -4 268 31,0 12 -100 -31,-8 4 -48 0,-4 4 -36 16,-4 4 -48 -16,-8 -8 -12 16,-8 4 4 -16,-16 -8 0 0,0 4 12 15,-4 0 4 -15,-8 0 4 16,4 0 0 -16,-4 0 0 15,-8 -12 0 -15,-4 8 0 16,-8 -12 -16 -16,4 0 -4 4,4 -4 -12 -4,0 -4 -4 0,8 4 12 15,4 4 4 -15,8 0 -104 16,4 0 -36 -16,8 0 -244 31,8 0 -188 -31,12 0 212 0</inkml:trace>
    </iact:actionData>
  </iact:action>
  <iact:action type="add" startTime="66128">
    <iact:property name="dataType"/>
    <iact:actionData xml:id="d22">
      <inkml:trace xmlns:inkml="http://www.w3.org/2003/InkML" xml:id="stk22" contextRef="#ctx0" brushRef="#br0">12737 3725 624 0,'8'0'240'16,"0"0"-128"-16,0 0 -60 0,-8 0 68 0,8 0 -36 16,0 0 -4 -16,4 0 -40 0,0 -4 -16 15,0 -4 -12 -15,4 4 -20 16,20 0 4 -16,-4 -4 4 16,4 4 8 -16,4 4 -4 15,4 12 -4 -15,4 4 28 16,-8 8 20 -16,0 4 44 15,0 0 24 -15,-4 4 -44 16,-8 17 -20 0,-4 -17 -16 -16,-8 12 -4 0,-4 -8 -16 15,-4 0 -4 -15,-12 8 20 31,-4 16 20 -31,-4 -8 -36 0,0 8 -8 16,-4 0 -8 -16,-4 5 8 31,-4 -1 -4 -31,-4 12 8 0,-4 -12 -8 15,-8 -16 8 -15,-8 4 -104 0,-4 -8 -48 16,4 -12 -396 -16</inkml:trace>
    </iact:actionData>
  </iact:action>
  <iact:action type="add" startTime="68976">
    <iact:property name="dataType"/>
    <iact:actionData xml:id="d23">
      <inkml:trace xmlns:inkml="http://www.w3.org/2003/InkML" xml:id="stk23" contextRef="#ctx0" brushRef="#br0">16397 15095 864 0,'8'4'328'16,"0"4"-176"-16,-4 -4 -88 0,-4 -4 88 0,4 4 -28 15,4 4 -4 -15,4 -8 -12 0,4 0 -8 0,4 4 -56 16,12 0 -8 0,12 5 4 -16,4 -1 -16 0,8 0 -4 15,0 8 -20 -15,4 -12 0 16,4 8 24 -16,4 -8 16 16,12 8 12 -16,4 -12 20 15,0 4 -16 -15,-4 4 8 16,4 -8 -28 -16,-4 -8 -4 15,0 4 -8 -15,16 -8 -4 16,-4 4 -12 -16,0 -4 -8 16,0 -4 -8 -16,-12 8 4 15,0 4 -4 -15,-8 0 0 16,8 4 16 -16,-4 0 4 0,-4 8 -16 31,0 8 4 -31,-8 4 0 0,-4 0 0 0,-8 12 0 31,-4 -4 8 -31,-4 8 -12 0,0 -4 -8 0,0 16 8 16,-4 -4 0 -16,0 0 4 16,4 -4 8 -16,0 4 -4 15,0 -12 8 -15,-4 28 -16 16,-4 -7 0 -16,0 7 -4 16,-4 4 0 -16,0 16 8 15,0 20 8 -15,-4 -12 -12 16,-4 5 0 -16,0 3 4 15,-4 -16 8 -15,0 -4 -4 0,0 -4 8 16,-4 -8 -16 -16,-4 -12 0 16,0 -4 4 -16,0 -3 8 15,-4 -9 -4 -15,0 8 -4 16,-4 -4 4 -16,-4 -8 -4 16,0 0 -12 -16,-4 -8 0 29,-8 -8 16 -29,-12 8 4 16,-8 -16 8 -16,-12 4 0 15,-20 -12 0 -15,-8 -4 0 16,-4 -8 -28 -16,-8 -16 0 16,-12 12 4 -16,-20 0 12 15,0 0 8 -15,-4 0 12 16,-12 12 -20 -16,-24 4 -4 16,4 -4 -8 -16,0 8 0 15,-16 8 0 -15,0 12 0 16,8 -8 8 -16,-8 8 0 15,-4 -4 16 -15,4 -8 8 0,8 -4 8 16,0 -8 0 -16,-8 0 -8 16,4 0 -4 -16,4 0 4 15,8 0 4 -15,-8 -4 -24 16,8 0 0 -16,16 -4 -4 16,4 0 0 -16,0 -4 0 15,-4 0 8 -15,12 12 -4 16,12 -4 8 -16,4 -8 -16 15,4 4 0 -15,0 0 4 0,0 8 8 16,8 8 -12 -16,4 -8 -8 16,8 4 16 -16,0 8 4 15,0 -4 -12 -15,0 8 4 16,-8 0 0 -16,0 -4 0 16,-16 0 0 -16,4 0 0 15,4 0 0 -15,0 0 0 16,-16 4 0 -16,8 -8 0 15,-4 -8 0 -15,8 4 8 16,-8 -4 -4 -16,-16 0 -4 16,0 0 4 -16,0 4 -4 15,4 -4 -12 -15,-8 8 8 16,-16 -4 4 -16,0 -4 8 16,4 0 -4 -16,-8 -4 -4 15,-4 -4 4 -15,4 8 -4 16,4 -4 0 -16,-4 0 8 0,-8 8 -12 15,12 0 0 -15,8 12 -4 16,-4 0 0 -16,-12 0 8 16,4 0 8 -16,8 -8 -12 15,-4 0 0 -15,-4 -8 4 16,4 16 8 -16,8 -16 -12 16,0 0 0 -16,-8 0 4 15,8 12 0 -15,0 -12 0 16,12 0 8 -16,0 4 -4 15,-12 -4 -4 -15,8 13 4 0,0 -13 -4 32,0 4 0 -32,-16 4 8 0,-4 -16 -4 15,12 -1 -4 -15,0 -3 -8 0,-16 0 4 16,4 -4 -4 -16,4 8 0 16,0 0 8 -16,-16 0 0 15,12 0 8 -15,-4 0 4 16,0 -16 -16 -16,-12 8 4 15,12 0 0 -15,4 0 0 16,-8 4 0 -16,0 0 8 16,8 4 -12 -16,8 4 0 15,0 -4 -4 -15,-8 16 0 16,8 0 8 -16,4 0 8 16,16 0 -12 -16,0 4 0 15,-8 -4 4 -15,8 0 8 16,8 0 -4 -16,12 -4 -4 0,4 -4 4 31,0 0 -4 -31,-12 0 8 0,12 0 4 0,8 0 -16 16,4 0 4 -16,8 0 0 15,0 4 0 -15,-4 -4 0 16,8 0 0 -16,-12 8 -12 16,4 -8 8 -16,4 -8 12 15,4 8 4 -15,-4 -8 -16 16,8 -4 -4 -16,-4 0 4 15,-4 8 0 -15,0 -12 12 4,0 8 4 -4,4 0 -16 0,4 0 -4 16,4 8 4 -16,0 -16 8 15,4 8 0 -15,0 -4 -4 16,4 0 4 -16,-8 12 -4 31,4 -8 8 -31,8 -4 4 0,12 -4 -16 0,4 -4 -4 16,8 4 12 -16,4 -8 4 15,4 0 0 -15,4 -12 -8 16,0 4 4 -16,-4 0 -4 16,0 8 16 -16,0 -1 20 15,4 5 -48 -15,0 0 -16 16,0 4 12 -16,4 -8 12 16,0 8 0 -16,0 -16 0 15,0 4 4 -15,0 -20 8 16,-4 -20 -32 -16,0 -24 -4 0,0 12 8 31,8 -9 8 -31,-4 5 8 0,8 -8 12 0,4 12 -12 16,-8 4 0 -16,4 24 12 15,0 4 12 -15,4 8 8 16,0 19 4 -16,0 1 -28 31,4 -4 0 -31,0 16 -4 0,0 -4 0 0,0 4 -12 0,4 4 8 0,4 4 4 16,4 -4 8 -16,4 4 -4 15,0 0 -4 1,4 4 -8 -16,4 -4 -4 16,0 4 16 -16,0 4 12 0,4 4 -4 15,0 -8 -8 -15,-4 0 0 16,4 8 4 -16,0 0 4 16,0 -12 4 -16,0 -8 -20 15,4 8 -4 1,-4 0 4 -16,16 -4 8 15,-4 -8 -20 -15,-4 8 4 16,-4 4 20 -16,0 -4 16 16,4 4 -12 -16,-8 -8 0 15,4 4 -4 -15,-12 4 4 16,4 0 -8 -16,0 -8 -4 16,-4 8 -8 -16,0 0 4 15,0 -4 4 -15,0 4 8 16,4 -12 -4 -16,0 8 -4 0,0 -8 4 31,-4 4 -4 -31,0 -4 -12 0,0 8 8 0,0 -4 4 16,0 4 8 -16,0 4 -12 15,0 0 -8 -15,-4 0 8 16,8 4 8 -16,4 8 8 31,-4 -16 -16 -31,-4 -4 4 0,0 4 8 16,4 4 4 -16,0 -4 -16 15,8 -4 4 -15,-4 -12 -44 16,4 4 -12 -16,0 0 -16 16,4 0 -8 -16,4 4 -104 0,4 12 -40 15,0 32 -484 -15</inkml:trace>
    </iact:actionData>
  </iact:action>
  <iact:action type="add" startTime="68977">
    <iact:property name="dataType"/>
    <iact:actionData xml:id="d24">
      <inkml:trace xmlns:inkml="http://www.w3.org/2003/InkML" xml:id="stk24" contextRef="#ctx0" brushRef="#brinv">0 0 2048 0</inkml:trace>
    </iact:actionData>
  </iact:action>
  <iact:action type="add" startTime="68978">
    <iact:property name="dataType"/>
    <iact:actionData xml:id="d25">
      <inkml:trace xmlns:inkml="http://www.w3.org/2003/InkML" xml:id="stk25" contextRef="#ctx0" brushRef="#brinv">25942 17254 2048 0</inkml:trace>
    </iact:actionData>
  </iact:action>
</iact:actions>
</file>

<file path=ppt/ink/inkAction2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0:03.99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816">
    <iact:property name="dataType"/>
    <iact:actionData xml:id="d0">
      <inkml:trace xmlns:inkml="http://www.w3.org/2003/InkML" xml:id="stk0" contextRef="#ctx0" brushRef="#br0">5033 603 816 0,'8'-8'308'16,"-4"8"-168"-16,4 0 -104 0,-8 0 76 0,0 0 -48 15,0 0 -8 -15,0 0 -24 0,-4 0 0 0,-4 -4 -20 16,-8 -8 36 -16,-12 8 20 16,-4 -8 -20 -16,-16 12 -8 31,0 -4 -4 -31,-4 4 -4 0,-12 4 16 16,0 -4 20 -16,-12 8 -12 0,-20 -8 0 31,-12 -8 0 -31,-16 4 8 0,0 -8 -20 0,-12 4 -4 15,-8 0 -24 -15,4 0 -4 16,4 -4 12 -16,-4 4 4 16,-8 0 -12 -16,0 0 -12 15,16 -4 0 -15,0 0 -4 16,4 -4 0 -16,0 4 0 16,16 0 0 -16,4 -4 8 15,12 12 -4 -15,8 -8 -4 16,16 12 -40 -16,12 -4 -16 15,12 0 -200 -15,12 4 -84 0</inkml:trace>
    </iact:actionData>
  </iact:action>
  <iact:action type="add" startTime="11519">
    <iact:property name="dataType"/>
    <iact:actionData xml:id="d1">
      <inkml:trace xmlns:inkml="http://www.w3.org/2003/InkML" xml:id="stk1" contextRef="#ctx0" brushRef="#br0">4561 106 528 0,'0'-4'208'16,"4"0"-112"-16,-8 -8 -120 0,4 12 32 0,0 -4 16 16,0 -4 24 -16,0 8 44 0,0 0 24 0,0 -4 -60 15,4 0 28 -15,0 -4 12 16,4 8 -24 -16,0 -4 -12 0,4 4 -32 15,8 4 -12 1,4 4 8 -16,16 0 4 16,0 8 12 -1,4 0 16 1,0 0 4 -16,4 0 12 0,0 12 -24 0,0 -8 4 16,4 8 -32 -16,-4 4 -4 31,-8 -3 -8 -31,-4 -1 4 0,-8 -4 0 15,-8 16 4 -15,-12 0 -20 0,-8 16 4 16,-12 20 8 -16,-8 4 12 16,-4 4 -8 -16,-8 -3 -8 15,-4 3 -12 -15,-4 -8 4 16,-8 -4 48 -16,-4 0 20 16,0 -8 12 -16,0 0 4 15,0 -8 -20 -15,0 -7 -4 16,4 -13 -8 -16,4 0 0 15,0 -12 -24 -15,4 -4 -16 16,4 8 -4 -16,4 -8 -4 16,4 8 -336 -16,12 -4 -152 15,24 -16 -104 -15</inkml:trace>
    </iact:actionData>
  </iact:action>
  <iact:action type="add" startTime="17956">
    <iact:property name="dataType"/>
    <iact:actionData xml:id="d2">
      <inkml:trace xmlns:inkml="http://www.w3.org/2003/InkML" xml:id="stk2" contextRef="#ctx0" brushRef="#br0">5033 1978 512 0,'0'-12'196'16,"4"8"-104"-16,0 0 -20 0,0 4 72 16,0 -8 -20 -16,0 4 -4 0,-4 0 -40 31,0 0 -20 -31,0 4 -32 0,0 0 -20 0,0 0 4 0,-4 0 0 0,-4 0 4 0,-4 0 16 0,-8 0 12 31,-8 -4 8 -31,-12 0 20 16,-12 0 -24 -1,-8 4 -8 -15,-8 -8 4 16,-8 0 12 -16,-8 -4 -8 16,-20 -4 12 -16,0 8 -8 15,-8 0 0 -15,8 0 -28 16,0 0 -16 -16,4 4 -4 16,-8 -4 -4 -16,8 4 0 0,12 0 0 31,8 4 8 -31,8 0 4 0,12 0 -48 15,12 0 -16 -15,12 4 -160 0,12 4 -64 16,24 4 -228 -16</inkml:trace>
    </iact:actionData>
  </iact:action>
  <iact:action type="add" startTime="18507">
    <iact:property name="dataType"/>
    <iact:actionData xml:id="d3">
      <inkml:trace xmlns:inkml="http://www.w3.org/2003/InkML" xml:id="stk3" contextRef="#ctx0" brushRef="#br0">4605 1413 992 0,'4'-28'372'16,"-4"28"-200"-16,4 4 -184 0,-4 -4 64 0</inkml:trace>
    </iact:actionData>
  </iact:action>
  <iact:action type="add" startTime="18539">
    <iact:property name="dataType"/>
    <iact:actionData xml:id="d4">
      <inkml:trace xmlns:inkml="http://www.w3.org/2003/InkML" xml:id="stk4" contextRef="#ctx0" brushRef="#br0">4625 1409 1580 0,'16'28'4'0,"4"8"-4"15,12 0 -20 1,8 -4 4 -16,0 16 8 0,0 -8 4 15,4 0 12 -15,0 0 12 16,-4 -8 16 -16,0 8 8 16,0 -3 -20 -16,-4 3 -8 15,-4 -4 0 -15,-4 -4 8 16,-12 8 -4 -16,-8 20 8 16,-12 -8 -8 -16,-8 0 8 15,-8 0 -8 -15,-8 4 0 16,-8 -4 -4 -16,-8 1 0 15,-12 -13 -8 -15,-4 4 -8 16,0 -8 -8 -16,4 0 4 16,4 -8 4 -16,0 -4 8 15,8 -8 -224 -15,8 4 -104 16,20 -4 -136 -16</inkml:trace>
    </iact:actionData>
  </iact:action>
  <iact:action type="add" startTime="22556">
    <iact:property name="dataType"/>
    <iact:actionData xml:id="d5">
      <inkml:trace xmlns:inkml="http://www.w3.org/2003/InkML" xml:id="stk5" contextRef="#ctx0" brushRef="#br0">2553 8142 848 0,'32'-8'328'16,"-32"8"-176"-16,0 4 -188 0,0 -4 48 15,-4 4 0 -15,-4 8 12 0,-4 0 32 0,-12 8 12 16,-16 -8 -32 0,-12 -4 12 -16,-12 -8 8 0,-16 -8 -20 15,-20 -24 -12 -15,-16 4 -24 32,-4 -12 -8 -32,-4 4 -24 0,0 -16 -8 0,8 4 28 15,8 -1 16 -15,8 21 8 16,20 4 12 -16,16 4 40 15,8 16 28 -15,24 8 -32 16,12 24 -4 -16,12 8 -32 16,20 21 -8 -16,16 7 -8 15,16 16 4 -15,0 24 -16 16,12 24 0 -16,-4 17 4 16,0 15 0 -16,-8 32 -12 0,-12 21 0 15,-24 55 -4 -15,-28 29 0 16,-32 31 12 -16,-40 -7 0 15,-16 -20 4 -15,-28 -37 8 16,-24 -23 -4 -16,4 -53 8 16,4 -36 -16 -16,4 -40 0 15,16 -31 4 -15,16 -9 8 16,20 -20 48 -16,24 -16 24 16,52 -8 144 -16,20 -8 -104 31,40 -8 -32 -31,32 4 -60 0,12 -4 -24 15,20 8 -4 -15,4 28 0 16,-16 44 8 -16,12 37 12 16,-4 43 8 -16,4 60 4 0,0 5 16 15,4 7 20 -15,-8 1 0 16,8 -21 -4 -16,-8 -19 -32 16,12 -41 -20 -16,0 0 -80 15,0 -43 -24 -15,4 -41 -336 16,4 -56 -144 -16,36 -44 -52 47</inkml:trace>
    </iact:actionData>
  </iact:action>
  <iact:action type="add" startTime="22557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22558">
    <iact:property name="dataType"/>
    <iact:actionData xml:id="d7">
      <inkml:trace xmlns:inkml="http://www.w3.org/2003/InkML" xml:id="stk7" contextRef="#ctx0" brushRef="#brinv">5230 14304 2048 0</inkml:trace>
    </iact:actionData>
  </iact:action>
</iact:actions>
</file>

<file path=ppt/ink/inkAction2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0:04.29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254">
    <iact:property name="dataType"/>
    <iact:actionData xml:id="d0">
      <inkml:trace xmlns:inkml="http://www.w3.org/2003/InkML" xml:id="stk0" contextRef="#ctx0" brushRef="#br0">3977 2916 928 0,'-20'-12'352'15,"8"-12"-192"-15,-8 12 -144 0,12 12 84 0,0 0 -20 0,-4 0 0 16,-20 8 -16 -16,-4 4 -8 0,-4 0 -32 31,-16 0 0 -31,-8 0 4 0,-16 0 12 0,-32 0 4 0,-12 4 4 16,-8 -8 0 -1,-16 0 0 -15,-8 0 0 0,0 0 20 16,-4 0 4 -16,-8 0 -12 16,16 4 4 -16,8 -4 -36 15,0 0 -8 -15,12 0 -32 16,4 -4 0 -16,20 -4 -148 15,20 -4 -60 -15,16 0 -416 47</inkml:trace>
    </iact:actionData>
  </iact:action>
  <iact:action type="add" startTime="10866">
    <iact:property name="dataType"/>
    <iact:actionData xml:id="d1">
      <inkml:trace xmlns:inkml="http://www.w3.org/2003/InkML" xml:id="stk1" contextRef="#ctx0" brushRef="#br0">3481 2331 1248 0,'4'-12'460'16,"8"4"-248"-16,-4 8 -248 0,8 8 104 31,8 0 -40 -31,0 0 -16 15,8 4 4 -15,20 4 -12 0,0 8 32 16,8 0 16 -16,0 0 8 0,0 28 4 16,-4 -12 -8 -16,-4 -8 -4 15,-4 4 -4 -15,-8 -8 0 16,-12 4 -16 -16,-4 0 0 16,-12 8 -4 -16,-12 12 4 15,-8 5 16 -15,-4 7 20 16,-12 8 -36 -16,-12 16 -16 15,-4 -4 12 1,-12 0 20 0,-8 -8 -24 -16,-4 -11 -4 0,-4 -5 -32 0,4 -4 0 15,-4 -4 -236 -15,4 -8 -92 0,8 4 -364 47</inkml:trace>
    </iact:actionData>
  </iact:action>
  <iact:action type="add" startTime="19567">
    <iact:property name="dataType"/>
    <iact:actionData xml:id="d2">
      <inkml:trace xmlns:inkml="http://www.w3.org/2003/InkML" xml:id="stk2" contextRef="#ctx0" brushRef="#br0">3973 1521 736 0,'4'0'284'16,"-4"0"-152"-16,-8 -20 -144 0,4 16 52 0,-4 -4 -12 15,-4 -8 12 -15,-4 12 -4 0,-4 4 0 16,-16 -8 -20 0,-8 0 8 -16,-8 -4 0 0,-8 -4 -8 0,-8 -12 -4 15,-12 8 48 -15,-24 -16 20 31,-4 -4 -8 -31,-4 7 8 0,-4 1 0 16,-8 4 0 0,-4 8 0 -16,8 -8 0 0,8 8 -36 0,4 4 -8 15,0 0 -20 -15,16 -4 -12 5,8 8 -12 -5,4 0 -4 16,16 4 -72 -16,16 0 -36 15,12 0 -140 -15,16 -4 -56 16,28 4 -132 -16</inkml:trace>
    </iact:actionData>
  </iact:action>
  <iact:action type="add" startTime="20150">
    <iact:property name="dataType"/>
    <iact:actionData xml:id="d3">
      <inkml:trace xmlns:inkml="http://www.w3.org/2003/InkML" xml:id="stk3" contextRef="#ctx0" brushRef="#br0">3553 796 288 0,'0'0'120'15,"8"0"-64"-15,-4 0 12 0,0 4 64 16,4 4 -24 -16,0 -4 -4 0,4 12 -52 0,0 0 -12 16,0 8 28 -1,4 0 24 -15,0 16 -48 16,4 0 40 -16,16 4 8 0,4 12 -12 30,4 0 4 -30,4 0 -24 0,0 -4 4 0,-4 21 -28 16,-4 -17 -12 -16,-4 0 -12 15,-4 -12 0 -15,-4 -4 -8 16,-8 4 -4 -16,-8 -8 4 16,-8 -4 -4 -16,-4 4 8 15,-4 -4 12 -15,-4 0 16 16,-12 4 20 -16,-8 0 -8 16,-12 9 12 -16,-20 -9 12 15,-8 -4 4 -15,0 0 -24 16,0 -8 0 -16,0 -4 -24 0,0 4 -8 31,0 -4 -8 -31,8 -4 0 0,8 0 0 16,4 4 4 -16,8 -4 -264 0,8 8 -112 15,16 4 -208 -15</inkml:trace>
    </iact:actionData>
  </iact:action>
  <iact:action type="add" startTime="22301">
    <iact:property name="dataType"/>
    <iact:actionData xml:id="d4">
      <inkml:trace xmlns:inkml="http://www.w3.org/2003/InkML" xml:id="stk4" contextRef="#ctx0" brushRef="#br0">9481 2102 592 0,'8'-4'220'16,"-4"8"-120"-16,0 0 -128 0,-4 -4 32 0,4 0 -8 0,0 0 8 16,4 0 88 -16,-4 0 48 0,4 0 -72 0,0 -4 52 15,0 4 28 -15,8 0 -12 16,0 4 4 -16,4 4 -56 16,4 4 -20 -16,8 4 -36 15,4 0 -20 1,12 -4 4 -16,12 -4 0 15,0 -4 28 1,8 4 16 -16,-8 -4 24 0,8 -8 8 16,0 8 0 -16,0 -4 -8 15,8 -4 -24 -15,4 8 -4 16,-4 0 -24 -16,0 8 -8 16,-4 0 -20 -16,0 -4 0 15,0 8 0 -15,-4 -4 0 0,-4 -4 8 16,8 4 12 -16,0 -4 16 15,-12 0 8 -15,-4 -4 -12 16,-8 4 0 -16,-4 -3 -12 16,-8 3 8 -16,-8 -4 -16 15,-4 0 -8 -15,-8 0 -12 16,-4 4 -4 -16,-8 4 -136 0,-12 8 -48 16,-4 8 -520 -16</inkml:trace>
    </iact:actionData>
  </iact:action>
  <iact:action type="add" startTime="30206">
    <iact:property name="dataType"/>
    <iact:actionData xml:id="d5">
      <inkml:trace xmlns:inkml="http://www.w3.org/2003/InkML" xml:id="stk5" contextRef="#ctx0" brushRef="#br0">5877 4102 752 0,'8'-12'284'15,"-8"4"-152"-15,-4 -20 -156 0,4 24 56 0,-4 -12 -28 16,-4 4 8 -16,-4 4 -16 0,0 0 -8 16,0 4 8 -16,-4 0 -8 15,0 0 4 -15,-4 12 8 0,0 0 0 16,-16 4 0 -12,-4 0 8 -4,-4 4 48 16,0 0 24 -16,-8 0 28 16,0 0 16 -16,-4 4 -8 15,-8 -8 0 -15,-12 0 -32 16,-4 0 -8 -16,0 0 -36 0,0 4 -16 16,4 -4 -24 -16,0 4 0 15,0 0 0 -15,4 0 8 16,0 -4 -12 -16,4 0 0 31,8 -4 4 -31,12 0 0 0,8 -4 -88 0,12 0 -40 16,16 12 -256 -16,28 -4 -248 15,8 -20 196 -15</inkml:trace>
    </iact:actionData>
  </iact:action>
  <iact:action type="add" startTime="30875">
    <iact:property name="dataType"/>
    <iact:actionData xml:id="d6">
      <inkml:trace xmlns:inkml="http://www.w3.org/2003/InkML" xml:id="stk6" contextRef="#ctx0" brushRef="#br0">5377 3641 976 0,'28'0'360'15,"-20"16"-192"-15,4 -4 -196 0,-4 -8 56 16,4 4 -28 -16,4 0 0 0,4 4 0 15,0 0 0 -15,8 4 0 16,8 0 -12 0,4 0 8 -16,4 0 4 0,4 4 8 0,-4 -4 -4 31,-4 0 8 -31,-4 0 44 0,0 5 24 16,-12 -9 -16 -16,0 0 -4 0,-8 4 -36 15,-8 24 -8 -15,-4 0 16 16,-8 4 20 -1,-4 4 -12 -15,-12 8 8 0,-8 4 -4 16,-4 -4 4 -16,-4 -8 -24 16,-16 4 -8 -16,4 1 -8 15,-8 -1 4 -15,4 -4 -600 47</inkml:trace>
    </iact:actionData>
  </iact:action>
  <iact:action type="add" startTime="36104">
    <iact:property name="dataType"/>
    <iact:actionData xml:id="d7">
      <inkml:trace xmlns:inkml="http://www.w3.org/2003/InkML" xml:id="stk7" contextRef="#ctx0" brushRef="#br0">5709 5176 1056 0,'4'-8'404'30,"-4"8"-216"-30,4 0 -176 0,-4 0 92 0,0 0 -88 0,-4 4 -12 15,-4 4 -8 -15,-16 -4 8 16,-8 4 0 -16,-4 4 32 15,-4 -4 16 -15,-20 8 28 16,-8 8 16 -16,-12 8 4 0,-20 4 0 16,-4 0 -40 -16,-12 -8 -16 15,-8 -3 -24 -15,-8 -9 -8 32,4 -8 12 -32,0 -12 12 0,20 0 -8 0,4 -4 -8 15,12 0 -28 -15,12 0 -4 16,16 -4 -136 -16,4 7 -52 31,16 1 -904 -31,36 -8 528 31</inkml:trace>
    </iact:actionData>
  </iact:action>
  <iact:action type="add" startTime="36654">
    <iact:property name="dataType"/>
    <iact:actionData xml:id="d8">
      <inkml:trace xmlns:inkml="http://www.w3.org/2003/InkML" xml:id="stk8" contextRef="#ctx0" brushRef="#br0">5153 4567 832 0,'20'12'316'15,"-8"0"-168"-15,4 8 -136 0,-8 -4 60 16,4 -4 -36 -16,0 12 -4 16,4 16 -16 -16,0 -8 -12 15,4 -4 0 -15,8 -4 -4 0,0 0 8 0,4 4 -12 32,0 -4 -8 -32,4 5 96 0,4 -9 40 0,4 -4 8 15,-8 4 12 -15,0 -8 -44 16,-8 0 -24 -16,-4 -4 -16 15,0 0 -8 -15,-8 8 -56 32,-4 12 -8 -32,-8 0 4 0,-4 8 12 15,-4 8 8 -15,-12 4 4 16,-8 12 0 -16,-8 4 8 16,-4 0 12 -16,0 1 -24 0,-16 -9 -16 15,-4 -8 -12 -15,-12 -4 0 16,-8 -8 -252 -16,-12 16 -120 31</inkml:trace>
    </iact:actionData>
  </iact:action>
  <iact:action type="add" startTime="44293">
    <iact:property name="dataType"/>
    <iact:actionData xml:id="d9">
      <inkml:trace xmlns:inkml="http://www.w3.org/2003/InkML" xml:id="stk9" contextRef="#ctx0" brushRef="#br0">21037 295 848 0,'16'-16'316'16,"-12"0"-168"-16,0 -9 -180 0,-4 13 48 16,4 0 -16 -16,0 -4 8 0,0 0 -4 15,4 0 -4 -15,0 4 4 16,4 4 -4 -16,4 -16 0 16,4 8 0 -16,4 8 0 0,8 -4 44 15,4 -8 28 -15,8 12 0 16,12 4 4 -16,12 4 -16 15,4 4 4 1,8 20 -28 -16,0 0 -12 0,4 20 4 16,12 16 0 -16,8 21 -12 15,-4 -1 -12 -15,-8 24 0 16,-8 -4 -4 -16,-4 12 0 16,-4 13 0 -16,-12 3 0 15,-8 12 0 -15,-12 -12 -12 16,-16 13 8 -16,-16 11 -4 15,-12 -8 0 -15,-16 0 0 0,-4 -15 0 31,-8 -9 8 -31,-8 -8 0 16,-8 0 0 -16,-4 -15 0 15,-12 -21 0 -15,0 4 8 16,0 -20 -12 -16,4 -16 0 16,0 -8 12 -16,4 -8 4 15,4 -4 4 -15,4 -8 0 16,0 -4 0 -16,0 -4 0 15,0 -4 -8 -15,4 0 -8 16,8 0 4 -16,4 8 -4 16,-4 -4 8 -16,4 -4 12 15,-4 4 0 -15,4 -4 -12 32,0 4 8 -32,4 -4 -4 0,0 0 12 15,4 0 4 -15,4 0 12 0,0 0 16 16,0 -4 12 -16,4 13 -28 0,-4 -13 -12 15,4 4 -28 -15,-4 -4 0 16,0 0 -176 -16,0 8 -72 16,16 -8 -324 -16</inkml:trace>
    </iact:actionData>
  </iact:action>
  <iact:action type="add" startTime="46731">
    <iact:property name="dataType"/>
    <iact:actionData xml:id="d10">
      <inkml:trace xmlns:inkml="http://www.w3.org/2003/InkML" xml:id="stk10" contextRef="#ctx0" brushRef="#br0">13821 2311 1120 0,'-40'-5'416'16,"8"22"-224"-16,-24 11 -188 0,16 -8 76 0,-12 12 -52 15,-12 0 -8 -15,-12 24 -84 16,-8 -20 -28 -16,-20 -20 48 15,4 -16 4 -15,8 -8 8 0,-4 -4 20 16,20 0 12 -16,12 -4 -4 16,8 8 0 -16,12 4 -24 15,12 4 0 -15,12 8 -392 47</inkml:trace>
    </iact:actionData>
  </iact:action>
  <iact:action type="add" startTime="47043">
    <iact:property name="dataType"/>
    <iact:actionData xml:id="d11">
      <inkml:trace xmlns:inkml="http://www.w3.org/2003/InkML" xml:id="stk11" contextRef="#ctx0" brushRef="#br0">13857 2691 1600 0,'24'-20'592'16,"-28"24"-320"-16,-20 4 -316 0,8 -4 96 0,-20 12 -56 0,-28 -4 0 0,-16 -4 -120 16,-16 -4 -56 -16,-16 -4 -324 31,-24 -8 -140 -31,-16 0 188 0,4 -28 112 31</inkml:trace>
    </iact:actionData>
  </iact:action>
  <iact:action type="add" startTime="48591">
    <iact:property name="dataType"/>
    <iact:actionData xml:id="d12">
      <inkml:trace xmlns:inkml="http://www.w3.org/2003/InkML" xml:id="stk12" contextRef="#ctx0" brushRef="#br0">45 9144 832 0,'12'12'308'16,"20"0"-168"-16,16 20 -156 0,-32 -12 52 0,8 8 -20 0,4 12 0 0,12 8 -8 16,-8 8 -8 -16,8 8 4 15,8 21 28 -15,8 7 20 16,0 4 20 -16,20 12 12 0,-4 12 -8 15,0 -19 -8 1,-4 19 -48 -16,-12 -20 -8 0,-4 -12 -32 16,-8 -16 -4 -16,0 -12 -112 15,-8 -15 -52 -15,-8 -13 -244 47</inkml:trace>
    </iact:actionData>
  </iact:action>
  <iact:action type="add" startTime="48903">
    <iact:property name="dataType"/>
    <iact:actionData xml:id="d13">
      <inkml:trace xmlns:inkml="http://www.w3.org/2003/InkML" xml:id="stk13" contextRef="#ctx0" brushRef="#br0">985 9941 1120 0,'24'32'416'15,"-12"-12"-224"-15,16 65 -232 0,-8 -53 56 16,0 20 -20 -16,4 12 0 16,0 8 4 -16,0 0 0 15,-4 4 0 -15,-8 -12 8 16,0 5 4 -16,-4 -5 4 0,-8 -8 0 0,-4 -12 16 31,-12 -8 20 -31,-8 -4 16 0,-8 -16 16 16,-8 0 0 -16,-12 -12 -4 0,-12 -12 -32 15,-12 -4 -12 -15,0 -4 -48 16,-4 -4 -20 -16,0 -8 -576 47</inkml:trace>
    </iact:actionData>
  </iact:action>
  <iact:action type="add" startTime="48904">
    <iact:property name="dataType"/>
    <iact:actionData xml:id="d14">
      <inkml:trace xmlns:inkml="http://www.w3.org/2003/InkML" xml:id="stk14" contextRef="#ctx0" brushRef="#brinv">0 0 2048 0</inkml:trace>
    </iact:actionData>
  </iact:action>
  <iact:action type="add" startTime="48905">
    <iact:property name="dataType"/>
    <iact:actionData xml:id="d15">
      <inkml:trace xmlns:inkml="http://www.w3.org/2003/InkML" xml:id="stk15" contextRef="#ctx0" brushRef="#brinv">22594 10901 2048 0</inkml:trace>
    </iact:actionData>
  </iact:action>
</iact:actions>
</file>

<file path=ppt/ink/inkAction2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0:04.645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2975">
    <iact:property name="dataType"/>
    <iact:actionData xml:id="d0">
      <inkml:trace xmlns:inkml="http://www.w3.org/2003/InkML" xml:id="stk0" contextRef="#ctx0" brushRef="#br0">45 2872 752 0,'12'36'284'16,"-8"-28"-152"-16,0 0 -120 15,-4 -8 68 -15,0 4 12 0,0 -4 12 0,0 0 -28 0,0 0 -4 0,0 0 -44 16,0 -4 28 -16,0 -12 20 0,0 -12 -24 31,4 -4 0 -31,4 -13 -12 16,4 -19 4 -1,4 -4 -16 -15,16 -16 -8 16,12 -20 -8 -16,24 -28 -12 16,24 -29 -8 -16,12 -27 -4 15,12 -4 -4 -15,16 -13 12 16,-16 25 24 -16,-16 27 28 16,-16 29 72 -16,-16 32 32 15,-12 20 -76 -15,-12 8 -32 16,-12 12 -24 -16,-8 8 -4 15,-12 0 -20 -15,-4 -5 -32 32,-4 13 -8 -32,-4 0 -72 0,-4 0 -36 0,0 12 -184 15,4 0 -76 -15</inkml:trace>
    </iact:actionData>
  </iact:action>
  <iact:action type="add" startTime="23759">
    <iact:property name="dataType"/>
    <iact:actionData xml:id="d1">
      <inkml:trace xmlns:inkml="http://www.w3.org/2003/InkML" xml:id="stk1" contextRef="#ctx0" brushRef="#br0">1401 451 1296 0,'24'8'492'0,"-8"-8"-264"0,-24 4 -248 0,8 -4 92 0,-28 16 -48 0,-20 0 16 0,-28 24 12 0,-16 0 -28 0,-16 4 -4 0,-12 -4 -4 0,-16 -8 0 0,8 -8 8 0,4 4 -12 0,16 -8 0 0,16 5 -4 0,16 -5 4 0,12 0 -8 0,20 4 8 0,16 0 -44 0,16 -4 -8 0,16 0 -236 0,20 -8 -104 0,16 -12 -128 0,40 -16 -88 0,12 -16 288 0</inkml:trace>
    </iact:actionData>
  </iact:action>
  <iact:action type="add" startTime="23915">
    <iact:property name="dataType"/>
    <iact:actionData xml:id="d2">
      <inkml:trace xmlns:inkml="http://www.w3.org/2003/InkML" xml:id="stk2" contextRef="#ctx0" brushRef="#br0">1105 539 1264 0,'68'20'472'0,"-52"-4"-256"0,12 28 -120 0,-16 -32 132 0,4 12 -108 0,0 0 -32 0,0 12 -56 0,-4 -4 -24 0,0 17 -4 0,0 3 -4 0,-4 12 0 0,0 -8 -124 0,0 4 -48 0,0 -4 -204 0,0 16 -88 0,16 12 -40 0</inkml:trace>
    </iact:actionData>
  </iact:action>
  <iact:action type="add" startTime="24889">
    <iact:property name="dataType"/>
    <iact:actionData xml:id="d3">
      <inkml:trace xmlns:inkml="http://www.w3.org/2003/InkML" xml:id="stk3" contextRef="#ctx0" brushRef="#br0">4973 2695 864 0,'12'12'328'16,"-12"-12"-176"-16,0 0 -176 0,8 -12 196 0,0 0 -44 31,4 -8 -12 -31,8 -24 -16 0,4 -8 -56 0,4 -20 8 15,4 -20 12 -15,12 -21 -24 0,16 -19 -4 16,8 -12 -12 -16,8 -28 -4 16,0 -5 -24 -1,0 5 4 -15,-4 0 -8 0,-8 -5 0 16,-8 25 32 -16,-8 16 16 16,-8 11 -20 -16,0 17 -4 15,-8 20 -8 -15,0 0 4 16,-4 20 28 -16,0 4 12 15,-8 16 -16 -15,-4 -5 -4 16,0 17 -16 -16,-4 4 -4 14,-4 4 4 -14,0 8 0 0,-4 4 0 15,-4 0 8 -15,-12 4 -4 16,-16 12 8 -16,-12 16 0 16,-16 12 12 -16,-8 4 -28 15,-16 4 -8 -15,-4 8 -4 16,-12 0 0 -16,4 -7 0 15,4 -5 8 -15,12 -4 -12 16,8 -8 0 -16,12 -4 12 16,8 0 12 -16,8 -8 -8 15,8 0 0 -15,12 -8 -4 16,8 8 -8 -16,16 -16 12 0,16 0 0 0,16 -20 -24 31,24 -4 -8 -31,24 -20 -20 0,8 -5 4 16,4 -3 20 -16,-4 12 8 15,-8 12 16 -15,4 16 12 32,-12 8 16 -32,-8 28 20 0,-8 16 -32 0,0 16 -12 15,-12 16 -8 -15,-4 1 -4 16,-8 -1 8 -16,0 8 4 16,-4 -4 -16 -16,-4 -4 -4 15,8 -8 -32 -15,0 -8 -8 16,0 -12 -112 -16,4 12 -48 15,-8 -3 -464 -15,-8 11 -220 47,-4 20 460 -47</inkml:trace>
    </iact:actionData>
  </iact:action>
  <iact:action type="add" startTime="24890">
    <iact:property name="dataType"/>
    <iact:actionData xml:id="d4">
      <inkml:trace xmlns:inkml="http://www.w3.org/2003/InkML" xml:id="stk4" contextRef="#ctx0" brushRef="#brinv">0 0 2048 0</inkml:trace>
    </iact:actionData>
  </iact:action>
  <iact:action type="add" startTime="24891">
    <iact:property name="dataType"/>
    <iact:actionData xml:id="d5">
      <inkml:trace xmlns:inkml="http://www.w3.org/2003/InkML" xml:id="stk5" contextRef="#ctx0" brushRef="#brinv">6462 2982 2048 0</inkml:trace>
    </iact:actionData>
  </iact:action>
</iact:actions>
</file>

<file path=ppt/ink/inkAction2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0:05.112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7292">
    <iact:property name="dataType"/>
    <iact:actionData xml:id="d0">
      <inkml:trace xmlns:inkml="http://www.w3.org/2003/InkML" xml:id="stk0" contextRef="#ctx0" brushRef="#br0">7969 491 320 0,'16'-40'132'15,"-8"32"-72"-15,4 -12 -64 0,-8 8 36 0,4 -8 -4 16,-4 4 4 -16,4 0 -8 31,-4 -4 -4 -31,0 4 20 0,4 0 16 0,0 4 4 16,0 0 16 -16,4 8 -20 15,4 4 0 -15,4 12 0 16,4 0 8 -16,0 8 -36 16,0 12 -8 -16,0 20 -4 0,0 8 -20 20,0 4 -4 -20,0 16 -8 0,4 0 0 0,4 13 20 0,8 7 4 31,-4 12 -12 -31,-4 -8 -4 0,0 20 12 0,-8 -3 4 16,-4 3 -20 -16,-4 12 0 15,-4 0 -4 -15,-4 21 -4 16,-8 -5 32 -16,-4 16 12 16,-4 -15 4 -16,-16 -1 4 15,-8 0 -16 -15,-8 -16 -12 16,0 -7 -12 -16,0 -9 -4 15,-4 -12 -4 -15,0 -12 12 16,0 -15 44 -16,-4 15 24 16,-4 -20 -8 -16,-12 -16 8 15,-4 -20 -36 -15,-4 -12 -8 16,4 -24 -12 -16,-8 -20 -8 16,4 -20 20 -16,4 -32 4 0,0 -24 -20 15,0 -33 -8 -15,-8 -23 16 16,4 -20 12 -16,8 -21 -4 15,12 -11 8 -15,12 -12 20 16,12 -9 16 -16,12 -11 -16 16,12 -5 -8 -16,20 1 -4 31,12 -1 -4 -31,4 17 0 0,8 24 8 0,4 11 -4 16,0 29 8 -16,16 20 -16 15,0 27 -8 -15,4 13 -28 16,16 40 -12 -16,0 32 -80 15,0 40 -28 -15,-4 48 -160 16,4 52 -76 -16,0 57 -40 0</inkml:trace>
    </iact:actionData>
  </iact:action>
  <iact:action type="add" startTime="32525">
    <iact:property name="dataType"/>
    <iact:actionData xml:id="d1">
      <inkml:trace xmlns:inkml="http://www.w3.org/2003/InkML" xml:id="stk1" contextRef="#ctx0" brushRef="#br0">9461 4419 1120 0,'8'-24'428'16,"-12"32"-232"-16,-4 -12 -248 15,8 4 68 -15,-8 -4 -32 0,-4 -4 8 0,-12 0 4 16,-8 -4 4 -1,-12 -9 0 -15,-16 -11 8 16,-16 -24 4 -16,0 -8 -16 0,-8 -12 4 16,0 -12 0 -16,0 -8 8 15,4 12 56 -15,-8 -1 36 16,8 1 40 -16,8 8 12 16,4 8 -64 -16,8 8 -32 15,8 8 -32 -15,8 12 -20 0,4 -4 0 16,8 15 4 -16,8 1 -4 4,4 8 8 -4,4 4 -16 16,4 0 0 -16,4 8 4 16,0 4 0 -16,0 8 0 15,0 4 0 -15,0 12 8 0,0 8 4 16,0 12 4 0,-4 13 0 -16,0 -9 -8 15,-4 8 -8 -15,0 0 4 16,0 4 -4 -16,0 -4 8 15,4 -8 4 -15,0 0 -16 0,4 -8 4 16,0 -12 0 -16,4 -8 0 16,4 -8 8 -16,4 -8 4 0,4 -16 -4 0,0 -16 -8 15,0 -12 4 1,-4 -4 -4 0,-4 -20 -12 -16,0 4 8 15,0 0 28 -15,0 4 16 16,0 0 -4 -16,4 7 0 15,8 13 -12 -15,4 0 4 16,16 4 -8 -16,4 0 0 16,8 8 -12 -16,16 -4 -8 15,8 4 12 -15,8 12 0 16,0 20 4 -16,8 12 0 16,-8 8 -44 -16,-4 12 -20 0,-8 8 -328 46,-8 36 -140 -46</inkml:trace>
    </iact:actionData>
  </iact:action>
  <iact:action type="add" startTime="43090">
    <iact:property name="dataType"/>
    <iact:actionData xml:id="d2">
      <inkml:trace xmlns:inkml="http://www.w3.org/2003/InkML" xml:id="stk2" contextRef="#ctx0" brushRef="#br0">605 3525 864 0,'24'-28'328'16,"-12"8"-176"-16,4 -16 -176 0,-8 16 56 0,4 4 -36 0,4 -4 0 0,4 -8 4 15,0 12 8 -15,0 3 -4 16,4 5 16 -16,4 0 16 0,0 8 -4 0,4 25 4 16,4 19 -32 -16,8 8 0 15,8 20 -4 -15,0 0 8 16,4 8 20 -16,-8 4 16 15,-4 25 -8 1,-4 -1 0 -16,-4 8 4 0,-4 -4 4 16,-8 4 -20 -16,-4 13 -8 15,0 -5 -8 -15,-4 -4 -8 47,-8 4 12 -47,-4 -3 0 0,-8 -13 -16 0,-8 -4 -4 15,-8 8 -8 -15,-4 -12 12 16,-8 -3 8 -16,-8 -5 8 15,-12 4 12 -15,4 -8 4 16,4 4 4 -16,-8 -8 0 16,4 -3 -8 -16,0 -17 -4 15,0 0 4 -15,0 -24 4 0,-4 -12 12 16,-4 -16 16 -16,-4 -4 -16 16,-4 -16 0 -16,4 -4 -8 15,4 -12 8 -15,0 -16 -4 16,4 -4 0 -16,0 -20 -12 15,4 -8 -4 -15,4 -21 -12 16,0 -7 4 -16,0 -4 0 16,4 -16 4 -16,4 4 0 15,8 -9 8 -15,4 -7 -4 16,12 -4 8 -16,8 -1 -8 16,12 -3 8 -16,8 -16 -8 15,4 12 0 -15,0 15 32 16,4 17 12 -16,8 12 -12 0,4 12 -12 15,12 20 -20 -15,16 24 -8 16,4 16 -12 -16,12 15 -12 16,0 13 -72 -16,0 13 -36 15,-4 3 -124 -15,-4 4 -44 16,4 -4 -360 -16</inkml:trace>
    </iact:actionData>
  </iact:action>
  <iact:action type="add" startTime="43091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43092">
    <iact:property name="dataType"/>
    <iact:actionData xml:id="d4">
      <inkml:trace xmlns:inkml="http://www.w3.org/2003/InkML" xml:id="stk4" contextRef="#ctx0" brushRef="#brinv">9514 6244 2048 0</inkml:trace>
    </iact:actionData>
  </iact:action>
</iact:actions>
</file>

<file path=ppt/ink/inkAction2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0:05.412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7499">
    <iact:property name="dataType"/>
    <iact:actionData xml:id="d0">
      <inkml:trace xmlns:inkml="http://www.w3.org/2003/InkML" xml:id="stk0" contextRef="#ctx0" brushRef="#br0">1521 739 864 0,'16'-16'328'16,"-12"8"-176"-16,0 8 -132 0,-4 0 68 16,4 0 12 -16,4 0 20 15,0 0 4 -15,-4 0 4 0,0 0 -68 0,-4 0 -8 5,0 -4 0 -5,-4 4 -20 0,-8 -12 0 0,-12 -4 20 16,-8 -4 4 -1,-20 0 -28 1,-4 -4 -8 -16,-8 -4 12 15,-8 20 12 -15,-4 -4 0 16,-8 0 4 -16,-16 8 -8 16,4 0 4 -16,0 -4 -24 15,-4 8 -4 -15,0 -4 -8 16,4 0 4 -16,-8 -4 -16 16,12 4 0 -16,28 4 4 15,-4 0 0 -15,12 0 8 0,12 4 4 16,12 -4 -148 -16,28 0 -636 31,16 -4 -172 -31,32 -28 464 47</inkml:trace>
    </iact:actionData>
  </iact:action>
  <iact:action type="add" startTime="18097">
    <iact:property name="dataType"/>
    <iact:actionData xml:id="d1">
      <inkml:trace xmlns:inkml="http://www.w3.org/2003/InkML" xml:id="stk1" contextRef="#ctx0" brushRef="#br0">1281 78 816 0,'16'-24'308'15,"-12"24"-168"-15,-24 12 -156 0,28 -12 60 16,-4 12 -24 -16,0 -8 8 16,0 12 -24 -16,-4 -12 -4 0,4 12 0 15,0 0 8 -15,0 8 12 16,8 -8 28 -16,4 0 8 0,0 4 -12 16,4 8 4 -16,4 -7 16 15,-4 7 8 -15,4 -12 -20 16,-4 0 -12 -16,0 16 -20 15,0 -16 -8 -15,4 16 4 16,-8 -4 0 -16,0 -12 0 16,0 4 0 -16,0 8 -20 15,-4 -8 -4 -15,0 12 4 16,-4 0 0 -16,-4 12 4 16,-4 4 0 -16,-4 8 -12 15,0 -3 8 -15,-4 -9 4 16,0 0 0 -16,-4 -8 16 15,-4 0 20 -15,-4 -4 -20 16,-4 12 0 -16,-4 -12 8 16,0 8 12 -16,-8 -16 20 15,-8 8 12 -15,0 -16 24 16,4 12 12 -16,4 -12 -52 16,0 -4 -24 -16,8 -4 -16 15,4 4 -12 -15,8 12 -304 16,4 0 -136 -16,20 -11 -140 62</inkml:trace>
    </iact:actionData>
  </iact:action>
  <iact:action type="add" startTime="24329">
    <iact:property name="dataType"/>
    <iact:actionData xml:id="d2">
      <inkml:trace xmlns:inkml="http://www.w3.org/2003/InkML" xml:id="stk2" contextRef="#ctx0" brushRef="#br0">5593 1120 288 0,'4'-12'108'15,"-4"12"-56"-15,0 -4 -36 0,0 4 40 0,0 0 -16 0,0 0 8 16,0 0 -12 -16,0 0 0 0,0 0 -20 0,0 0 40 15,-12 -4 24 -15,0 -4 4 0,-4 0 8 32,0 -4 -36 -17,0 0 -12 -15,-4 -4 -24 16,0 4 -8 -16,0 8 12 16,4 4 -4 -16,-4 0 8 0,4 4 0 15,-4 8 4 -15,4 -12 -16 0,-4 12 -12 16,0 -12 8 -1,0 4 0 -15,0 -4 -4 0,0 8 -8 16,0 -4 12 -16,0 0 8 16,0 -4 8 -16,0 8 12 15,-4 0 -4 -15,4 0 8 16,-4 -4 -16 -16,-4 12 -8 16,-4 -12 -8 -1,0 8 0 -15,4 -8 -8 16,0 4 8 -16,0 -4 0 15,0 -4 12 -15,0 0 -20 16,0 0 -4 -16,4 0 -8 0,-4 0 -8 16,0 -4 20 -16,4 -4 12 15,0 0 -4 -15,-4 0 -8 16,0 -8 8 -16,0 12 8 16,-4 -8 0 -16,0 12 8 31,-4 -4 -16 -31,8 0 0 0,-12 8 -4 0,4 0 -8 15,0 4 4 -15,0 -4 -4 16,4 0 0 -16,0 -4 0 16,0 12 0 -16,-4 -12 8 15,0 0 -4 -15,4 0 8 16,0 0 -16 -16,0 4 0 16,0 8 4 -16,0 -8 0 15,0 4 0 -15,0 -4 8 16,0 -4 12 -16,0 4 8 15,-4 -4 -24 -15,-4 0 0 0,0 0 -4 16,4 0 8 -16,0 -4 20 16,4 4 16 -16,0 0 0 15,4 0 12 -15,0 0 -20 16,0 0 -4 -16,4 -4 -8 16,4 8 4 -16,0 -4 -8 15,4 0 0 -15,-4 4 4 16,4 8 4 -16,4 -12 -12 0,0 4 -12 15,0 -8 0 -15,0 4 -4 16,0 0 -12 -16,4 0 0 16,4 16 -312 -16,0 0 -128 0</inkml:trace>
    </iact:actionData>
  </iact:action>
  <iact:action type="add" startTime="25877">
    <iact:property name="dataType"/>
    <iact:actionData xml:id="d3">
      <inkml:trace xmlns:inkml="http://www.w3.org/2003/InkML" xml:id="stk3" contextRef="#ctx0" brushRef="#br0">4101 2262 496 0,'0'-4'184'16,"16"-12"-96"-16,-8 8 -76 0,-4 16 48 16</inkml:trace>
    </iact:actionData>
  </iact:action>
  <iact:action type="add" startTime="25940">
    <iact:property name="dataType"/>
    <iact:actionData xml:id="d4">
      <inkml:trace xmlns:inkml="http://www.w3.org/2003/InkML" xml:id="stk4" contextRef="#ctx0" brushRef="#br0">4133 2250 872 0,'0'0'24'16,"0"4"-4"-16,-8 -8 -12 0,4 -4 20 0,-4 4 12 15,0 0 24 -15,-4 -4 8 0,0 8 -12 16,0 0 4 -16,-4 8 8 4,-8 0 12 -4,-4 4 -36 0,-8 -12 -16 16,-8 0 12 0,-8 -4 12 -16,0 -4 -12 31,0 8 -4 -31,4 -4 -8 0,-4 0 0 0,4 4 -8 16,0 0 4 -16,0 8 -8 15,-4 8 8 -15,4 8 -16 16,0 -4 0 -16,-12 -7 32 15,4 -1 8 -15,4 0 0 16,0 -4 0 -16,4 -4 -4 0,0 4 0 31,4 -4 0 -31,8 -4 0 0,4 0 -16 16,0 0 0 -16,4 0 -20 0,0 0 0 16,0 0 -4 -16,0 -12 -8 15,-4 4 12 -15,0 -4 0 16,4 -4 -4 -16,-8 -1 4 15,-4 1 -16 -15,0 -4 0 16,4 8 4 -16,4 0 0 16,0 0 16 -16,0 4 8 15,-4 0 -8 -15,4 0 -12 16,0 0 -12 -16,4 8 4 16,0 0 4 -16,0 0 8 15,-4 0 -4 -15,0 -4 8 16,-4 0 -8 -16,4 4 -4 15,0 0 4 -15,0 0 -4 16,0 4 8 -16,-4 0 4 0,4 12 -16 16,4 -8 4 -16,4 0 0 31,0 -8 0 -31,4 16 0 0,4 -8 0 0,0 0 0 16,0 -4 8 -16,4 0 -4 0,0 4 -4 15,8 4 -272 -15</inkml:trace>
    </iact:actionData>
  </iact:action>
  <iact:action type="add" startTime="31351">
    <iact:property name="dataType"/>
    <iact:actionData xml:id="d5">
      <inkml:trace xmlns:inkml="http://www.w3.org/2003/InkML" xml:id="stk5" contextRef="#ctx0" brushRef="#br0">7525 4583 736 0,'-4'-12'284'15,"4"8"-152"-15,0 -4 -136 0,4 4 60 0,0 -4 -32 32,4 -4 8 -32,0 -20 -20 0,4 0 0 0,0 -12 -4 15,0 -8 -8 -15,0 -9 4 0,0 -11 28 16,0 4 20 -16,0 4 52 16,4 4 36 -16,0 -24 -8 15,4 8 4 -15,4 -1 -44 16,8 -7 -12 -16,-4 -4 -32 15,4 -12 -8 -15,-4 12 -24 16,0 4 -12 -16,-4 -1 16 0,-4 13 4 31,0 8 -8 -31,-8 8 -4 0,0 12 -4 0,-4 0 -8 16,4 0 12 -16,-4 8 0 16,-4 0 -24 -16,4 0 0 15,4 3 20 -15,0 9 24 16,-4 0 -8 -16,0 4 -4 15,0 -4 0 -15,-4 -8 -4 16,0 4 -20 -16,0 -8 4 16,-4 8 0 -16,0 0 0 15,0 4 8 -15,0 -4 4 16,0 8 12 -16,-8 0 12 16,4 -4 -16 -16,-4 8 -12 0,0 0 -16 15,4 0 4 1,0 0 12 -16,0 4 4 0,0 -4 -4 15,0 8 4 -15,0 -4 16 0,0 4 16 0,-4 8 -24 16,0 4 -12 -16,-4 0 4 14,-4 8 8 -14,-4 8 0 15,-4 12 0 1,-4 0 -12 -16,-4 8 4 16,0 0 -16 -1,0 4 0 -15,0 -8 4 16,-4 -4 0 -16,8 0 8 15,4 -8 4 -15,4 -4 -4 16,4 0 -8 -16,4 -8 4 16,8 -4 4 -16,4 -8 12 0,12 0 16 0,4 -4 -16 15,4 -8 -4 -15,12 -16 -8 16,0 -4 -8 15,8 -12 -24 -31,0 -4 -4 0,-4 8 4 0,-4 0 12 16,8 16 8 -16,0 0 12 15,-4 12 -4 -15,-4 0 -4 16,4 12 4 -16,0 12 4 16,0 0 -4 -16,0 4 8 15,-4 0 -8 -15,-4 0 8 16,-4 12 -44 -16,-4 -8 -8 16,-4 8 -184 -16,-4 4 -248 31,4 0 -112 -31,16 4 28 0</inkml:trace>
    </iact:actionData>
  </iact:action>
  <iact:action type="add" startTime="32821">
    <iact:property name="dataType"/>
    <iact:actionData xml:id="d6">
      <inkml:trace xmlns:inkml="http://www.w3.org/2003/InkML" xml:id="stk6" contextRef="#ctx0" brushRef="#br0">16493 4118 1040 0,'12'0'384'15,"-12"0"-208"-15,4 -4 -188 0,-4 4 64 16,4 -4 -56 -16,-4 -4 -4 0,0 -12 0 15,-4 -4 4 -15,-8 -8 4 32,0 -8 0 -32,-8 -16 0 0,-8 -8 32 0,-4 -5 20 0,-8 -7 8 15,-4 -8 16 -15,-8 -12 0 16,-16 8 4 -16,-8 0 -28 16,4 -13 0 -1,-8 9 -32 -15,4 -4 -12 0,4 12 4 16,0 12 8 -16,4 -12 0 15,0 15 0 -15,4 9 32 16,8 0 12 -16,8 8 -4 16,8 0 -4 -16,4 0 -24 15,8 8 0 -15,4 12 -20 0,8 -4 0 16,0 8 4 -16,4 8 8 16,4 4 4 -16,4 12 -4 0,4 8 -24 31,0 0 0 -31,0 -4 0 0,0 8 0 0,4 8 8 0,0 -8 -4 15,4 8 -4 1,0 8 12 0,0 8 8 -16,8 12 -16 15,-4 0 -4 1,0 8 0 -16,4 4 8 16,-8 4 4 -16,-4 -8 4 15,0 -8 -28 -15,-4 -4 0 16,0 -15 4 -16,0 7 12 15,0 -16 -8 -15,0 -12 -8 0,-8 -8 8 32,0 -12 0 -32,0 -20 12 0,0 3 -12 15,0 -11 0 -15,0 -12 4 16,-4 0 8 -16,0 -8 -12 16,0 12 0 -16,4 0 4 15,4 4 8 -15,4 8 4 20,8 8 12 -20,8 0 -32 0,12 3 0 0,8 9 24 16,4 -4 20 -16,8 12 8 16,0 -4 4 -16,0 8 -24 15,4 0 -16 -15,-4 -8 -4 16,-4 16 -4 -16,0 0 -88 16,-8 0 -32 -16,0 28 -424 0,-8 8 -180 15,-4 8 148 -15</inkml:trace>
    </iact:actionData>
  </iact:action>
  <iact:action type="add" startTime="35306">
    <iact:property name="dataType"/>
    <iact:actionData xml:id="d7">
      <inkml:trace xmlns:inkml="http://www.w3.org/2003/InkML" xml:id="stk7" contextRef="#ctx0" brushRef="#br0">9421 1092 496 0,'0'-4'184'16,"0"8"-96"-16,0 -4 -84 0,0 0 32 0,0 0 -12 15,0 0 4 -15,0 0 -24 0,4 0 -4 0,4 0 0 0,0 0 8 0,0 -4 4 16,0 0 28 -16,4 -4 24 15,0 8 28 -15,0 0 24 16,0 0 -12 -16,4 -4 8 16,0 0 -40 -1,4 -4 0 -15,0 8 -28 16,0 -4 -4 -16,4 -8 -16 16,0 0 -4 -16,0 8 -4 14,0 0 8 2,0 -8 4 -16,8 12 12 15,0 -4 -20 -15,4 -4 -12 16,0 8 4 -16,-4 -4 8 16,0 -12 -8 -16,0 12 -8 15,0 -8 0 -15,0 12 -4 16,0 0 0 -16,4 0 0 0,0 0 0 16,-4 12 0 -16,0 -8 -12 31,0 12 8 -31,0 0 4 0,-4 4 8 0,4 16 -12 15,-4 -12 0 -15,-4 8 -4 16,8 0 0 -16,0 8 8 16,-4 -4 8 -16,-4 4 -12 15,-4 1 -8 -15,0 -9 16 32,-4 8 4 -32,-4 -16 -12 0,-4 16 4 0,0 -4 0 15,-4 4 0 -15,-4 -16 8 16,-4 8 4 -16,-8 0 -16 0,0 -4 -4 15,-8 -4 -8 -15,0 0 12 16,0 4 0 -16,0 -8 12 16,0 8 -12 -16,0 -8 0 15,0 9 4 -15,0 -1 8 16,0 -8 -4 -16,0 -4 -4 16,4 8 20 -16,-12 0 4 31,0 4 0 -31,4 -8 -16 0,0 4 -4 15,0 0 0 -15,4 4 -4 16,0 -4 16 -16,-4 0 20 16,4 0 -20 -16,-4 0 -8 15,0 -8 -4 -15,0 0 4 16,-8 -4 12 -16,-4 8 8 16,0 -8 -4 -16,4 -8 -4 15,-4 4 4 -15,0 -16 4 16,4 8 -12 -16,0 -4 -12 0,0 0 8 19,0 -4 0 -19,0 -8 4 16,0 0 0 -16,-4 -4 -8 16,0 -12 -8 -16,0 -4 4 15,0 4 4 -15,4 -20 12 16,4 16 8 -16,-4 0 4 16,4 -4 8 -16,-4 8 -20 15,8 0 -4 -15,0 -5 -8 16,8 5 -8 -16,4 -12 4 15,4 0 -4 -15,8 0 0 16,4 -4 8 -16,0 0 -4 0,8 -4 -4 31,0 4 4 -31,0 4 -4 0,4 0 24 0,0 -4 16 16,4 11 -12 -16,4 -7 4 16,4 12 -12 -16,0 0 8 15,0 4 -16 -15,0 -4 -8 16,-4 12 -12 -16,8 -12 4 15,0 4 -4 -15,-4 12 0 16,0 0 -144 -16,0 16 -56 16,0 32 -460 -16</inkml:trace>
    </iact:actionData>
  </iact:action>
  <iact:action type="add" startTime="49838">
    <iact:property name="dataType"/>
    <iact:actionData xml:id="d8">
      <inkml:trace xmlns:inkml="http://www.w3.org/2003/InkML" xml:id="stk8" contextRef="#ctx0" brushRef="#br0">8929 2383 432 0,'8'0'164'16,"-4"-4"-88"-16,0 -8 -88 0,4 12 24 0,0 -4 40 15,0 -8 24 -15,-4 -8 40 0,8 0 20 16,-8 3 -20 -16,-4 1 -4 0,0 0 -24 31,-4 4 -52 -31,0 4 24 0,-4 0 8 0,-8 0 -20 0,-8 0 -8 16,-8 0 12 0,-8 -8 8 15,-12 0 -8 -31,-4 8 0 15,4 0 4 -15,4 0 16 0,0 0 -40 0,4 0 -8 16,4 0 -8 -16,4 8 0 16,8 -4 -8 -16,4 0 4 15,8 4 -8 -15,4 -8 8 0,4 4 0 16,12 0 12 -16,8 -4 12 0,8 4 8 0,8 -4 -20 31,12 4 -16 -15,4 4 40 -16,0 4 16 0,0 4 -24 15,0 0 -4 -15,-4 0 -12 16,-4 4 -4 -16,0 -4 -24 16,-12 -8 4 -16,-4 8 -8 15,-4 0 0 -15,-4 -8 8 0,-4 0 0 21,-8 0 0 -21,-12 0 0 16,-16 0 -100 -16,-24 0 -32 31,0 8 -136 -31,-4 0 -48 0,4 8 -216 47</inkml:trace>
    </iact:actionData>
  </iact:action>
  <iact:action type="add" startTime="53607">
    <iact:property name="dataType"/>
    <iact:actionData xml:id="d9">
      <inkml:trace xmlns:inkml="http://www.w3.org/2003/InkML" xml:id="stk9" contextRef="#ctx0" brushRef="#br0">10625 2351 144 0,'4'0'52'15,"0"0"-24"-15,4 -28 108 0,-4 24 80 0,4 12 32 16,0 4 20 -16,4 -4 -88 0,4 -4 -36 16,0 8 -16 -16,0 0 8 15,0 -4 -76 -15,4 8 -16 16,0 0 0 -16,4 -4 -12 0,-4 -8 12 16,0 4 -16 -16,0 4 4 15,4 -4 -20 -15,4 4 -8 0,0 -4 24 31,8 -4 12 -31,0 4 -12 16,0 0 -8 -16,0 -4 -8 0,4 4 -12 16,0 0 4 -16,0 -4 -4 31,-4 4 0 -31,0 -8 8 0,4 0 12 0,0 0 8 16,0 0 12 -16,0 0 4 15,0 -8 -12 -15,8 4 0 16,4 0 -4 -16,-4 0 12 15,4 4 -20 -15,-4 -4 -12 16,0 0 -4 -16,0 0 -4 16,-4 -4 -12 -16,4 0 8 15,4 0 4 -15,-8 0 8 16,4 -4 -4 -16,8 8 -4 16,4 4 4 -16,0 -4 -4 0,0 4 -12 31,0 0 0 -31,-4 0 16 0,-4 0 4 0,4 4 0 15,-4 -4 -8 -15,0 0 12 32,-4 -4 8 -32,8 0 -8 0,0 0 0 0,-4 -4 4 15,-4 0 0 -15,0 0 0 16,0 4 0 -16,0 0 -8 16,-8 -4 -8 -16,-4 4 12 15,-4 -8 0 -15,0 8 -4 16,-4 -8 -8 -16,-4 4 4 15,0 0 -4 -15,0 0 0 16,-4 4 8 -16,0 -8 4 0,-4 12 4 16,0 0 -8 -16,-4 0 4 0,0 4 -16 15,-4 4 0 -15,0 0 -4 16,-4 -4 0 -16,0 4 8 0,0 0 8 0,0 4 -4 16,0 0 8 -16,-4 -4 -8 15,0 4 -4 -15,0 0 -16 16,0 -4 0 -16,0 0 -12 15,0 -8 0 -15,0 0 4 16,0 0 16 -16,4 4 -4 0,-4 -4 -4 0,0 0 12 0,0 0 8 16,0 0 -44 -16,0 0 -24 0,0 0 -220 0,0 -12 -104 15</inkml:trace>
    </iact:actionData>
  </iact:action>
  <iact:action type="add" startTime="54750">
    <iact:property name="dataType"/>
    <iact:actionData xml:id="d10">
      <inkml:trace xmlns:inkml="http://www.w3.org/2003/InkML" xml:id="stk10" contextRef="#ctx0" brushRef="#br0">14801 2218 608 0,'36'-8'228'16,"-28"8"-120"-16,4 -8 -56 0,-4 8 76 0,0 0 8 16,-8 0 16 -16,0 0 -84 15,0 0 -28 -15,-4 8 -28 16,-4 -8 16 -16,-12 12 20 0,-12 0 -16 16,-4 -4 -8 -16,0 4 -4 15,-4 -4 4 -15,-4 4 48 16,0 -8 24 -16,0 0 -4 0,-8 0 -8 15,0 0 8 1,0 0 0 -16,-4 8 -32 0,0 -3 -16 16,4 -1 -8 -16,8 0 -4 15,4 0 -8 -15,4 -8 -4 16,4 0 -12 -16,4 0 4 31,8 0 -124 -31,8 0 -368 16,4 8 -168 -16,8 -4 132 0</inkml:trace>
    </iact:actionData>
  </iact:action>
  <iact:action type="add" startTime="58310">
    <iact:property name="dataType"/>
    <iact:actionData xml:id="d11">
      <inkml:trace xmlns:inkml="http://www.w3.org/2003/InkML" xml:id="stk11" contextRef="#ctx0" brushRef="#br0">5653 6515 592 0,'4'-4'228'16,"-4"4"-120"-16,0 -12 -92 0,0 12 52 0,0 -4 -16 15,0 -4 0 -15,0 0 -20 0,-4 0 0 0,-4 -4 -20 0,0 0 -16 16,-16 -4 0 -1,8 8 12 -15,-4 0 4 0,0 3 4 16,-4 -3 0 -16,-8 0 16 16,-8 0 20 -1,-4 0 -12 -15,0 -4 8 16,-4 4 16 -16,-4 0 16 31,4 0 -16 -31,-12 0 4 0,4 0 -16 0,8 4 8 16,0 4 4 -16,8 0 -4 15,8 0 24 -15,4 0 4 16,8 4 8 -16,8 4 8 16,8 8 -12 -16,12 20 -8 15,16 33 -56 -15,12 27 -24 16,8 40 -4 -16,4 48 -4 0,-8 33 4 16,-12 47 0 -16,-20 33 -20 15,-24 40 -4 -15,-32 23 20 16,-16 -3 8 -16,-16 -20 4 15,-12 -25 -8 -15,-16 -47 4 16,-12 -29 4 -16,-8 -47 -24 16,8 -41 -4 -16,4 -36 16 15,-8 -32 20 -15,12 -20 0 16,12 -12 4 -16,12 -28 4 16,12 5 12 -16,12 -9 -16 15,12 -12 -12 -15,12 0 -4 16,24 -12 12 -16,12 -8 8 0,12 16 -8 15,12 16 -12 -15,4 8 8 16,20 32 0 0,0 28 4 -16,-4 52 0 15,-8 36 -8 -15,-4 33 -8 16,-4 35 -8 -16,-8 25 4 16,0 -9 4 -16,0 5 0 15,0 -21 0 -15,4 9 8 16,8 23 12 -16,4 -19 8 15,8 -49 20 -15,8 -19 12 16,8 -17 0 -16,8 -28 4 16,20 -16 0 -16,16 -23 0 15,12 3 -16 -15,8 -24 0 0,12 -12 -4 16,-8 -12 4 -16,-8 -8 -36 16,-4 -12 -12 -16,-12 -4 -104 31,-20 -11 -40 -31,-20 -9 -348 0,-12 -16 -148 0,-4 -8 -60 47</inkml:trace>
    </iact:actionData>
  </iact:action>
  <iact:action type="add" startTime="58311">
    <iact:property name="dataType"/>
    <iact:actionData xml:id="d12">
      <inkml:trace xmlns:inkml="http://www.w3.org/2003/InkML" xml:id="stk12" contextRef="#ctx0" brushRef="#brinv">0 0 2048 0</inkml:trace>
    </iact:actionData>
  </iact:action>
  <iact:action type="add" startTime="58312">
    <iact:property name="dataType"/>
    <iact:actionData xml:id="d13">
      <inkml:trace xmlns:inkml="http://www.w3.org/2003/InkML" xml:id="stk13" contextRef="#ctx0" brushRef="#brinv">16558 14697 2048 0</inkml:trace>
    </iact:actionData>
  </iact:action>
</iact:actions>
</file>

<file path=ppt/ink/inkAction2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087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4:50.290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1287">
    <iact:property name="dataType"/>
    <iact:actionData xml:id="d0">
      <inkml:trace xmlns:inkml="http://www.w3.org/2003/InkML" xml:id="stk0" contextRef="#ctx0" brushRef="#br0">15048 585 736 0,'4'-28'284'15,"0"28"-152"-15,-8 -4 -136 0,4 4 60 16,0 0 -32 -16,-4 0 -4 0,0 16 -8 0,-4 -16 -12 16,-4 8 4 -16,0 -12 -4 15,-8 4 0 1,-4 0 16 -16,0 -4 20 0,-4 4 -12 0,-4 -16 -4 15,-8 4 16 1,-4 0 8 -16,-16 4 8 16,0 0 20 -16,0 0 12 15,-4 0 8 -15,0 4 -16 16,-4 0 -4 -16,-4 4 -32 16,0 0 -8 -16,-8 4 -24 15,-8 -4 -8 -15,0 0 0 16,0 -4 8 -16,-4 -8 -4 15,0 -4 8 -15,-12 -4 0 16,8 -4 4 -16,12 8 8 16,8 0 12 -16,8 -4 -16 0,8 12 -12 31,12 4 -4 -31,8 4 -4 0,8 0 0 0,4 4 8 16,0 -4 -12 -16,12 0 0 15,4 0 -68 -15,0 0 -20 16,4 0 -88 -16,4 0 -36 0,0 -4 -264 0</inkml:trace>
    </iact:actionData>
  </iact:action>
  <iact:action type="add" startTime="32196">
    <iact:property name="dataType"/>
    <iact:actionData xml:id="d1">
      <inkml:trace xmlns:inkml="http://www.w3.org/2003/InkML" xml:id="stk1" contextRef="#ctx0" brushRef="#br0">13540 85 832 0,'0'-12'316'15,"0"12"-168"-15,-4 -16 -164 0,4 16 52 0,0 0 -40 16,-4 8 4 -16,0 -4 0 0,0 0 8 0,0 4 -4 15,0 8 -12 -15,0 -8 4 0,-4 8 -4 16,-4 0 0 -16,-16 -4 8 16,-8 4 0 -1,-4 0 8 -15,-4 -12 4 16,0 8 40 -16,-8 -8 12 16,8 8 4 -16,0 -8 0 15,4 8 -28 -15,4 4 -8 16,8 -4 -16 -16,8 8 -4 15,8 4 -4 -15,8 0 -8 16,4 8 4 -16,12 0 4 16,4 20 4 -16,8 -12 4 15,4 8 0 -15,16 8 8 16,12 -8 -4 -16,4 4 8 16,4 4 -16 -16,4 0 0 15,0 4 -4 -15,-4 0 4 16,-8 -8 -176 -16,-12 12 -68 15,-4 -20 -228 -15</inkml:trace>
    </iact:actionData>
  </iact:action>
  <iact:action type="add" startTime="68019">
    <iact:property name="dataType"/>
    <iact:actionData xml:id="d2">
      <inkml:trace xmlns:inkml="http://www.w3.org/2003/InkML" xml:id="stk2" contextRef="#ctx0" brushRef="#br0">2836 5369 800 0,'8'-20'308'16,"-8"16"-168"-16,-8 -4 -136 0,8 8 56 15,-4 -4 -40 -15,-4 0 -12 16,-4 -4 -4 -16,-4 0 -4 0,-12 0 0 16,-4 -4 0 -1,-8 0 8 -15,-8 -4 -4 0,-24 0 -4 16,-4 -4 -16 -16,-4 4 0 15,-4 0 16 -15,0 0 8 16,-8 0 0 0,-16 8 -8 -16,4 -4 4 0,-4 0 -4 0,8 0 16 15,0 0 20 -15,4 -8 -20 16,0 4 0 -16,4 0 0 16,12 4 8 -16,16 -4 -20 15,8 8 -12 -15,12 0 -8 16,8 8 12 -16,8 4 0 15,4 8 4 -15,4 12 -36 16,12 16 -8 -16,4 16 32 16,8 20 24 -16,8 40 -12 15,4 28 -8 -15,20 76 20 16,4 32 20 -16,4 60 -8 16,0 36 8 -16,-8 36 -28 0,-12 8 -4 15,-16 -28 0 -15,-16 -48 8 31,-8 -12 -12 -31,-20 -44 0 0,0 -36 -4 0,-8 -40 0 16,-4 -24 52 -16,-16 -24 20 16,-12 -40 36 -16,-4 -28 28 15,-12 -12 -52 -15,8 -36 -12 16,8 -8 -48 -16,12 -12 -20 16,8 -24 8 -16,16 0 4 15,8 -4 32 -15,12 12 24 16,12 0 20 -16,8 16 8 0,12 16 -68 0,12 32 -20 31,16 28 -8 -31,-4 24 0 0,0 24 12 16,-8 28 4 -16,-4 24 -24 15,0 12 0 -15,-4 4 4 16,-4 20 12 -16,-4 -4 0 16,0 -8 -4 -16,0 -8 28 15,0 0 12 -15,4 -4 -12 16,4 -8 4 -16,8 -12 4 15,12 4 20 -15,8 -8 -8 16,20 20 4 -16,32 -24 -4 16,12 -12 0 -16,24 -12 8 15,28 -16 16 -15,16 -16 -40 16,4 -28 -8 -16,0 -16 -36 0,-16 -8 0 16,-16 -8 4 -16,-16 4 4 15,-8 -4 -32 -15,-12 8 -16 16,-8 -4 -324 -16,-12 -40 -140 15,28 -24 -120 -15</inkml:trace>
    </iact:actionData>
  </iact:action>
  <iact:action type="add" startTime="68020">
    <iact:property name="dataType"/>
    <iact:actionData xml:id="d3">
      <inkml:trace xmlns:inkml="http://www.w3.org/2003/InkML" xml:id="stk3" contextRef="#ctx0" brushRef="#brinv">0 0 2048 0</inkml:trace>
    </iact:actionData>
  </iact:action>
  <iact:action type="add" startTime="68021">
    <iact:property name="dataType"/>
    <iact:actionData xml:id="d4">
      <inkml:trace xmlns:inkml="http://www.w3.org/2003/InkML" xml:id="stk4" contextRef="#ctx0" brushRef="#brinv">15104 13775 2048 0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26:30.12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3020">
    <iact:property name="dataType"/>
    <iact:actionData xml:id="d0">
      <inkml:trace xmlns:inkml="http://www.w3.org/2003/InkML" xml:id="stk0" contextRef="#ctx0" brushRef="#br0">1061 178 384 0,'8'-24'140'16,"-4"16"-72"-16,8 0 8 0,-4 4 72 0,0 0 0 16,0 0 0 -16,0 0 -20 0,4 4 -8 0,0 0 -68 15,0 0 -12 -15,-4 0 0 16,0 0 28 -16,-4 -4 -36 0,-4 4 -16 0,0 -4 -8 0,-4 4 0 31,0 0 -4 -31,-4 0 -4 0,0 4 4 0,-4 0 4 16,0 4 -4 -1,-4 -4 8 1,-12 0 28 0,-4 -4 12 -16,-4 -8 -16 31,-8 -4 -4 -31,-8 0 -16 0,-8 -8 -12 16,-4 4 0 -16,0 8 -4 15,8 4 -12 -15,4 0 8 0,4 8 12 16,-4 4 12 -16,8 -4 -16 15,4 4 -4 -15,4 -4 0 16,4 -4 0 -16,-8 0 0 16,12 0 0 -16,-8 -4 0 15,4 4 0 -15,4 0 24 16,8 0 16 -16,4 0 4 16,0 4 4 -16,4 4 -8 0,8 8 -4 15,-8 4 -20 -15,8 4 -4 0,0 4 -12 31,0 0 -12 -31,0 16 16 0,4 9 4 16,-8 -5 -12 -16,4 8 4 16,4 16 16 -16,-8 4 20 15,4 4 -20 -15,4 8 -8 16,0 17 -4 -16,-4 -5 -4 16,0 -4 0 -16,0 0 8 15,0 -8 4 -15,-4 -7 4 16,0 -1 -8 -16,8 4 -8 15,-8 -12 12 -15,12 12 0 16,0 -4 -16 -16,0 -8 -4 16,8 -7 36 -16,-8 -5 20 15,4 -16 -12 -15,0 12 -12 32,0 -8 -4 -32,-8 -12 -24 0,0 0 4 15,0 -8 0 -15,4 8 8 0,4 -12 4 19,-8 8 4 -19,4 -8 -8 0,0 0 -8 0,4 0 4 16,-4 -7 4 -16,4 -5 -4 0,-8 0 8 16,0 0 0 -16,4 -4 12 0,0 -4 -12 15,4 0 0 -15,4 0 4 16,0 0 8 -16,8 0 -12 16,4 -4 -8 -1,12 0 0 1,8 0 -4 -16,-4 -4 0 15,8 -8 8 -15,4 0 -4 16,4 -4 8 -16,0 8 -16 0,4 0 0 16,-8 0 12 -16,4 8 4 15,-8 4 -4 -15,4 0 -8 16,-4 4 20 -16,-4 0 4 16,-4 0 -20 -16,-4 0 -8 15,-4 -4 0 -15,-4 0 0 16,-4 -4 -16 -16,-8 0 4 15,-4 0 -188 -15,-4 4 -72 0,4 4 -388 16</inkml:trace>
    </iact:actionData>
  </iact:action>
  <iact:action type="add" startTime="36631">
    <iact:property name="dataType"/>
    <iact:actionData xml:id="d1">
      <inkml:trace xmlns:inkml="http://www.w3.org/2003/InkML" xml:id="stk1" contextRef="#ctx0" brushRef="#br0">2233 4627 512 0,'4'0'196'16,"-4"0"-104"-16,4 4 -56 0,0 4 64 0,-4 -8 -32 16,0 0 -8 -16,0 0 -16 0,0 0 0 0,-4 -4 -24 15,0 0 4 -15,-4 0 16 0,-4 -4 -8 0,0 4 12 16,0 0 0 0,0 0 4 -16,-4 0 8 15,0 0 16 1,-8 0 -24 -16,-4 -4 -8 15,-12 0 4 1,-16 -4 0 0,-4 0 -12 -16,-4 4 -12 0,0 4 -20 0,0 8 -8 61,0 8 4 -61,0 4 0 0,4 28 4 15,-8 4 0 -15,-4 -4 -12 0,4 8 8 0,-4 0 12 0,0 0 4 16,4 1 -16 -16,4 -17 4 15,4 0 0 -15,8 -12 8 16,8 -4 -4 -16,4 0 -4 16,8 -4 12 -16,8 0 0 15,4 4 12 -15,4 0 12 32,4 0 -16 -32,0 8 -12 0,4 4 -4 0,0 16 -4 15,8 16 8 -15,-8 13 4 16,8 31 -16 -16,0 20 -4 15,-4 40 -8 -15,0 45 12 0,0 11 0 16,0 17 4 -16,0 -5 8 16,4 -11 4 -16,0 -25 -4 15,0 -8 4 -15,0 -19 36 16,4 -17 16 -16,-4 -12 -4 16,4 -16 4 -16,0 -15 -12 15,0 -5 0 -15,0 -4 -40 16,4 -20 -12 -16,0 -4 -4 15,0 -3 8 -15,4 -17 -8 16,-8 -8 -8 -16,4 4 60 16,4 -8 32 -16,4 -12 -28 15,-8 -4 -8 -15,12 0 -20 0,-8 -4 4 16,12 -12 0 -16,8 -4 12 16,4 -4 -12 -16,8 12 -8 15,20 4 0 -15,4 0 -4 16,8 13 16 -16,4 -5 20 15,4 4 -28 -15,-8 -8 -12 16,-8 0 -20 -16,-8 -8 4 16,-12 -8 -76 -16,-8 0 -36 15,-8 -8 -336 -15,-12 -8 -144 36</inkml:trace>
    </iact:actionData>
  </iact:action>
  <iact:action type="add" startTime="49381">
    <iact:property name="dataType"/>
    <iact:actionData xml:id="d2">
      <inkml:trace xmlns:inkml="http://www.w3.org/2003/InkML" xml:id="stk2" contextRef="#ctx0" brushRef="#br0">13525 5769 144 0,'4'-28'52'15,"-4"24"-24"-15,-4 -24 -32 0,-4 28 16 0,0 -12 -8 16,8 8 8 -16,4 -12 60 16,0 8 36 -16,0 0 40 0,4 0 16 0,0 4 -40 0,0 0 -28 15,4 4 -52 -15,4 4 -20 16,4 4 -16 13,4 20 -8 -29,4 4 12 0,0 16 -8 0,8 12 8 16,4 29 -8 -1,0 15 -4 -15,0 12 20 0,0 24 16 16,-4 21 -12 -16,0 19 -4 16,-16 4 -8 -16,-8 17 -12 15,-12 -5 20 -15,-12 8 16 16,-8 -7 -12 -16,-8 -9 8 16,-4 -28 16 -16,-4 -3 8 15,-4 -29 -12 -15,0 -16 4 16,0 -20 16 -16,0 -3 8 0,4 -17 -28 31,-12 -8 -8 -31,4 4 -28 0,8 -4 -8 0,8 16 -468 47</inkml:trace>
    </iact:actionData>
  </iact:action>
  <iact:action type="add" startTime="52369">
    <iact:property name="dataType"/>
    <iact:actionData xml:id="d3">
      <inkml:trace xmlns:inkml="http://www.w3.org/2003/InkML" xml:id="stk3" contextRef="#ctx0" brushRef="#br0">8985 2351 224 0,'-4'-16'96'15,"-4"4"-48"-15,8 0 12 0,0 7 52 0,0 1 -8 16,0 -4 8 -16,4 4 4 16,4 0 8 -16,0 -4 -12 0,4 4 0 0,4 0 -64 15,0 -4 0 1,4 0 -4 -16,0 -8 -16 0,16 0 -8 16,0 -12 8 -1,4 4 0 -15,4 -4 32 16,4 8 8 -16,12 4 -8 15,0 4 4 -15,4 -4 -12 16,8 12 8 -16,8 0 -16 0,0 4 4 16,-8 4 -28 -16,0 -4 -4 15,-16 4 -8 -15,-4 0 -8 16,-8 -4 -8 -16,4 4 4 16,-8 12 12 -16,0 -4 4 15,-4 8 -24 -15,0 12 0 16,-4 -4 -4 -16,-4 8 -4 14,-8 -4 16 -14,0 8 8 16,-4 -3 -8 -16,0 3 0 16,-4 8 4 -16,4 4 8 15,0 4 -4 -15,4 20 -4 16,0 8 4 -16,4 12 -4 0,0 17 0 31,0 -1 0 -31,0 -4 0 0,0 -8 0 16,-4 0 0 -16,0 -11 0 0,-4 -9 0 15,0 0 8 -15,0 -8 -12 16,-4 -12 0 -16,0 16 12 16,0 -12 4 -16,0 -7 -16 15,0 -13 -4 -15,4 -4 4 16,-8 -4 0 -16,-4 -12 12 16,-4 0 4 -16,0 0 20 0,-4 -4 12 31,-8 0 -16 -31,-8 4 -8 0,-12 -4 16 0,-24 12 8 31,-8 0 -8 -31,-8 -8 8 0,-8 8 -16 0,-8 -12 -8 16,-4 4 -8 -16,-12 -8 -12 15,4 1 4 -15,-4 3 -4 16,8 -4 32 -16,-4 -4 20 16,4 0 -36 -16,-4 4 -4 15,4 4 -12 -15,12 0 0 16,12 0 0 -16,0 4 8 15,8 -4 -68 -15,8 8 -24 16,4 0 -208 -16,0 -12 -88 16,8 -32 -156 15</inkml:trace>
    </iact:actionData>
  </iact:action>
  <iact:action type="add" startTime="60221">
    <iact:property name="dataType"/>
    <iact:actionData xml:id="d4">
      <inkml:trace xmlns:inkml="http://www.w3.org/2003/InkML" xml:id="stk4" contextRef="#ctx0" brushRef="#br0">1877 2403 544 0,'24'0'208'15,"-20"4"-112"-15,4 4 -52 0,-8 -8 72 16,8 4 -32 -16,-4 4 0 0,0 -4 -40 0,0 0 -16 15,0 4 -16 -15,-4 0 8 0,-4 -4 4 0,0 0 0 16,-8 -4 4 -16,-8 4 20 31,0 -4 16 -31,0 0 12 16,0 0 4 -16,-4 16 -12 16,8 -8 0 -16,-4 16 16 0,0 0 -32 31,4 8 -8 -31,-4 8 -24 15,4 -4 -8 1,0 20 -4 -16,-4 0 -8 0,-4 4 -8 16,0 -3 -4 -16,-4 3 8 15,-4 -12 0 -15,-4 0 4 16,-4 4 8 -16,-4 -8 -12 16,-8 -8 0 -16,4 -12 12 15,0 -8 4 -15,12 -8 4 16,8 0 0 -16,4 -4 0 15,4 -8 0 -15,12 -4 0 0,4 0 8 16,8 0 -20 -16,4 0 -12 0,0 -4 -8 16,12 8 12 -16,-4 8 -8 14,0 20 4 -14,-4 20 -12 16,0 16 4 0,0 21 8 -16,-4 -1 4 15,0 4 -8 -15,-4 16 8 16,-4 -4 4 -16,0 -12 8 15,0 -15 4 -15,0 -17 4 16,0 -4 36 -16,4 -8 24 16,4 -12 12 -16,12 -4 16 15,4 -4 -48 -15,8 -4 -20 16,0 8 -24 -16,4 -8 0 16,-4 0 -52 -16,-4 -4 -24 0,-4 -4 -328 31,-8 -4 -140 -31,0 -16 0 0</inkml:trace>
    </iact:actionData>
  </iact:action>
  <iact:action type="add" startTime="60222">
    <iact:property name="dataType"/>
    <iact:actionData xml:id="d5">
      <inkml:trace xmlns:inkml="http://www.w3.org/2003/InkML" xml:id="stk5" contextRef="#ctx0" brushRef="#brinv">0 0 2048 0</inkml:trace>
    </iact:actionData>
  </iact:action>
  <iact:action type="add" startTime="60223">
    <iact:property name="dataType"/>
    <iact:actionData xml:id="d6">
      <inkml:trace xmlns:inkml="http://www.w3.org/2003/InkML" xml:id="stk6" contextRef="#ctx0" brushRef="#brinv">14018 9210 2048 0</inkml:trace>
    </iact:actionData>
  </iact:action>
</iact:actions>
</file>

<file path=ppt/ink/inkAction3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4:50.558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309">
    <iact:property name="dataType"/>
    <iact:actionData xml:id="d0">
      <inkml:trace xmlns:inkml="http://www.w3.org/2003/InkML" xml:id="stk0" contextRef="#ctx0" brushRef="#br0">3521 2034 528 0,'0'-20'196'16,"0"12"-104"-16,-12 4 -80 0,8 4 40 15,0 -4 -32 -15,0 0 -12 0,0 -8 -16 0,-4 0 4 0,0 4 4 32,0 -4 24 -32,-4 4 16 0,-4 12 24 15,0 -8 8 -15,-4 8 -12 16,-4 0 -4 -16,-12 4 -8 15,-12 -8 8 -15,-4 4 32 16,-4 0 16 -16,-12 0 4 31,-4 -4 12 -31,-8 4 -28 0,-16 -4 -8 0,0 4 -12 16,-4 0 0 -16,-4 0 -20 16,-12 0 -12 -16,-8 -4 -32 15,4 0 -4 -15,-4 -4 -4 0,8 0 0 31,4 -12 -12 -31,16 -8 8 0,-4 0 -24 0,16 8 0 21,20 8 -24 -21,12 -4 -8 16,8 12 -116 -16,12 12 -44 31</inkml:trace>
    </iact:actionData>
  </iact:action>
  <iact:action type="add" startTime="5281">
    <iact:property name="dataType"/>
    <iact:actionData xml:id="d1">
      <inkml:trace xmlns:inkml="http://www.w3.org/2003/InkML" xml:id="stk1" contextRef="#ctx0" brushRef="#br0">3105 1713 496 0,'-8'-8'184'15,"0"-8"-96"-15,-4 0 -84 0,8 8 32 0,-4 8 -32 16,0 -4 -8 -16,0 -8 -12 0,4 12 12 0,0 -4 24 0,0 4 20 0,0 0 32 16,4 0 12 -16,0 0 4 15,4 4 4 -15,4 4 -52 0,4 -4 20 0,0 0 20 32,4 -4 0 -17,20 12 0 1,0 0 -24 -16,4 4 -4 31,8 0 12 -31,0 4 16 0,4 -4 -4 16,4 8 0 -16,4 5 -40 0,-4 7 -20 15,0 -8 -12 -15,-4 0 -4 16,4 4 -12 -16,-8 0 8 16,-4 -4 4 -16,-8 4 8 15,-8 -8 -4 -15,-8 0 -4 0,-8 4 -8 31,-8 -4 4 -31,-4 0 4 0,-20 0 8 0,-8 0 32 16,-4 8 12 -16,-4 -4 8 16,-8 4 4 -16,-4 -3 -24 15,4 3 -8 -15,-4 0 -16 15,-4 4 -4 -15,8 -8 -12 16,4 8 -4 -16,4 -8 4 15,4 8 8 -15,-4 -12 4 16,8 -4 4 -16,4 0 -8 15,4 -8 4 -15,4 0 -8 16,4 0 -4 -16,8 4 -164 0,12 4 -80 16,16 12 -352 -16</inkml:trace>
    </iact:actionData>
  </iact:action>
  <iact:action type="add" startTime="12038">
    <iact:property name="dataType"/>
    <iact:actionData xml:id="d2">
      <inkml:trace xmlns:inkml="http://www.w3.org/2003/InkML" xml:id="stk2" contextRef="#ctx0" brushRef="#br0">1385 767 960 0,'20'-4'360'15,"-20"4"-192"-15,-20 4 -188 0,16 -4 60 0,-12 0 -16 16,-4 0 4 -16,-4 -4 4 16,-4 -8 8 -16,-4 8 -20 15,-16 -8 4 -15,-4 8 4 0,-4 -4 12 16,-12 8 16 -16,-16 0 -8 16,4 0 4 -16,-16 0 -12 15,4 0 -4 -15,-4 0 -32 16,0 -4 0 -1,0 4 -12 -15,4 -12 0 0,20 4 -88 16,4 -8 -48 -16,0 -8 -76 16,16 20 -24 -16</inkml:trace>
    </iact:actionData>
  </iact:action>
  <iact:action type="add" startTime="12489">
    <iact:property name="dataType"/>
    <iact:actionData xml:id="d3">
      <inkml:trace xmlns:inkml="http://www.w3.org/2003/InkML" xml:id="stk3" contextRef="#ctx0" brushRef="#br0">753 170 368 0,'-4'-48'140'16,"-16"20"-72"-16,12 4 -36 0,8 16 44 0,8 4 52 15,0 4 28 -15,-4 -4 -56 0,4 4 -24 0,8 4 -24 16,-4 12 4 -16,8 16 -28 15,4 0 -8 -15,8 12 4 16,4 -12 12 0,8 17 8 -16,8 -1 32 15,0 0 8 -15,4 -4 -8 0,4 4 -4 16,0 0 -40 0,-4 0 -12 -16,-4 -8 -12 0,-4 0 4 15,-12 0 -8 -15,-8 8 -4 16,-8 4 20 -16,-12 -3 4 15,-12 -5 16 -15,-4 0 4 16,-24 0 4 -16,-4 -12 8 16,-4 0 -4 -16,0 -8 0 15,-4 8 24 -15,0 -4 8 16,4 4 -16 -16,0 -8 -8 16,0 -4 -36 -16,-4 8 -16 15,0 -4 -16 -15,8 8 4 16,-12 1 -244 -16,4 27 -100 0,24 -16 -252 47</inkml:trace>
    </iact:actionData>
  </iact:action>
  <iact:action type="add" startTime="44873">
    <iact:property name="dataType"/>
    <iact:actionData xml:id="d4">
      <inkml:trace xmlns:inkml="http://www.w3.org/2003/InkML" xml:id="stk4" contextRef="#ctx0" brushRef="#br0">5489 5881 1040 0,'20'-64'384'15,"-4"60"-208"-15,4 -4 -108 0,-12 0 108 16,0 0 -64 -16,0 0 -24 0,-4 -4 -52 0,-4 0 -24 15,-8 -4 -8 -15,-4 -4 -16 16,-8 8 0 0,-12 4 -4 -16,-12 16 12 15,-16 48 -8 -15,-12 24 -4 16,-20 57 0 -16,-4 47 0 0,-8 20 12 31,0 5 0 -31,0 11 -8 0,-8 -15 8 46,4 -21 4 -46,16 -16 8 0,0 -27 -4 0,16 -1 8 0,12 -24 16 16,12 -20 24 -16,12 -12 8 16,8 -19 0 -16,12 -9 40 15,8 -12 16 -15,16 -12 -28 16,16 -16 0 -16,8 -4 -52 31,4 8 -20 -31,0 20 -76 0,0 32 -20 0,4 48 40 16,0 53 20 -16,-8 55 16 15,-16 57 12 -15,-20 43 -12 16,-16 21 0 -16,-8 12 -4 16,-20 -29 0 -16,-8 -3 8 0,-12 -44 0 15,-8 -37 -12 -15,-4 -40 8 16,-12 13 28 -16,20 -33 24 16,16 -51 36 -16,16 -33 20 15,16 -28 -12 -15,12 -12 0 16,28 -16 4 -16,28 -16 0 15,32 0 -44 -15,16 12 -12 16,24 20 -16 -16,12 45 4 16,8 43 -36 -16,0 -4 0 15,-8 29 -44 -15,-16 -17 -16 16,-12 -20 -292 -16,-24 -24 -120 16,-20 -67 -260 -16</inkml:trace>
    </iact:actionData>
  </iact:action>
  <iact:action type="add" startTime="49031">
    <iact:property name="dataType"/>
    <iact:actionData xml:id="d5">
      <inkml:trace xmlns:inkml="http://www.w3.org/2003/InkML" xml:id="stk5" contextRef="#ctx0" brushRef="#br0">14025 367 480 0,'4'4'184'15,"0"-8"-96"-15,0 4 -60 0,-4 0 60 16,8 0 -8 -16,0 0 0 0,-4 -8 4 0,0 8 4 16,4 0 -32 -16,4 -4 -12 0,0 -8 -8 31,0 8 -4 -31,12 -8 8 16,0 8 4 -16,0 -8 -4 15,4 8 4 -15,4 -8 -24 16,0 8 -4 -1,4 -8 36 -15,0 0 24 16,0 8 -16 -16,8 -9 0 0,0 9 -28 31,4 0 0 -31,4 4 -28 0,16 4 -4 0,-4 9 0 16,4 -5 8 -16,0 16 -4 29,0 -8 -4 -29,0 4 -8 0,-4 -4 -4 0,4 16 8 16,0 -16 8 -16,8 16 0 15,-4 -16 8 -15,-4 0 -16 16,-4 0 -8 -16,-8 8 8 16,-4 -16 8 -16,-4 4 -8 15,-4 -8 0 -15,0 4 4 16,-8 -4 0 -16,-4 -4 8 16,0 0 4 -16,-4 0 4 15,-4 0 8 -15,-4 8 -12 0,0 0 -8 16,-4 4 0 -16,0 4 -4 15,0 4 -12 -15,4 12 8 16,0 0 4 -16,4 40 0 31,0 -3 16 -31,-4 23 8 0,0 -4 0 0,4 16 4 16,4 32 -16 -16,0 1 0 16,4 15 -4 -16,0 4 -8 15,4 25 4 -15,0 -1 4 16,0 -12 20 -16,0 -3 16 15,0 3 -8 -15,-4 -4 0 16,0 -15 -12 -16,0 -5 4 16,4 -12 -24 -16,4 -8 -12 15,-4 5 12 -15,-4 -17 4 16,-4 -8 0 -16,-4 -16 -8 0,-4 4 -8 16,0 -20 4 -16,-4 -11 28 15,-4 -13 24 -15,-4 -12 -8 16,0 -4 0 -16,-4 -8 -16 15,0 -4 4 -15,-4 0 -16 16,-4 -4 0 -16,-4 -4 -4 0,-4 4 -8 16,-16 0 -8 -16,-8 0 4 15,-8 -4 4 1,-16 -4 8 -16,-8 -8 -4 0,-16 -4 8 31,-16 -4 -16 -31,-8 0 -8 0,-4 0 8 21,0 0 8 -21,-4 -12 0 0,-16 4 -4 15,0 -4 4 -15,0 -4 -4 16,-4 4 0 -16,-8 8 8 16,4 4 -4 -16,4 4 -4 15,0 12 4 -15,0 12 4 16,8 0 -4 -16,12 8 -4 16,12 -8 28 -16,16 8 12 15,12 -8 -20 -15,4 -4 -12 16,16 -4 20 -16,12 4 12 15,8 -8 -32 -15,4 0 0 16,8 0 -52 -16,4 0 -20 16,16 56 -628 -16,36 -4 4 62</inkml:trace>
    </iact:actionData>
  </iact:action>
  <iact:action type="add" startTime="49032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49033">
    <iact:property name="dataType"/>
    <iact:actionData xml:id="d7">
      <inkml:trace xmlns:inkml="http://www.w3.org/2003/InkML" xml:id="stk7" contextRef="#ctx0" brushRef="#brinv">16814 13651 2048 0</inkml:trace>
    </iact:actionData>
  </iact:action>
</iact:actions>
</file>

<file path=ppt/ink/inkAction3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14:50.941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150">
    <iact:property name="dataType"/>
    <iact:actionData xml:id="d0">
      <inkml:trace xmlns:inkml="http://www.w3.org/2003/InkML" xml:id="stk0" contextRef="#ctx0" brushRef="#br0">1869 54 416 0,'4'8'152'16,"0"-4"-80"-16,-4 0 -32 0,0 -4 48 15,0 0 -48 -15,0 0 -24 0,0 0 -8 0,0 0 -8 16,0 0 0 -16,0 0 32 0,0 0 28 15,0 0 24 -15,0 0 8 0,4 4 -16 0,-4 -4 40 0,4 4 -32 0,-4 -4 -40 16,0 12 -12 -16,-4 0 -12 0,0 -4 -12 47,0 0 -4 -47,0 4 8 31,-4 -4 8 -31,-4 -4 0 0,0 8 8 16,-4 0 -8 -1,-8 0 8 1,-4 4 -8 -16,-12 -8 8 47,-4 0 -8 -47,-4 0 8 0,-4 0 -16 0,-4 -4 0 0,0 -4 4 0,-8 4 8 16,-4 -4 -20 -16,-4 0 -4 15,-8 0 0 -15,4 0 0 16,4 0 0 -16,0 0 0 40,8 -4 0 -40,4 0 8 0,4 0 -4 0,0 0 -4 16,8 4 48 -16,4 4 16 15,4 4 -24 -15,8 4 -12 16,-4 9 -16 -16,0 3 0 16,4 -4 -8 -16,0 8 -4 15,4 -4 4 -15,4 0 4 16,4 -4 -4 -16,0 4 -4 15,0 4 4 -15,0 -4 -4 16,4 12 0 -16,0 4 0 16,0 8 0 -16,0 8 8 0,-4 12 -4 15,0 1 -4 -15,0 -9 4 16,0 -4 4 -16,0 -8 -4 16,4 8 -4 -16,0 -4 4 15,0 -8 -4 -15,4 -4 24 16,4 -4 16 -16,0 4 -20 15,4 -8 -12 -15,0 -3 -4 16,0 -9 4 -16,0 -4 4 16,4 -8 12 -16,0 -8 24 0,4 0 16 0,4 -4 -16 15,4 0 -8 -15,4 -4 -12 16,8 4 0 -16,8 0 -8 16,4 0 0 -1,8 0 -4 -15,4 0 0 16,0 0 -8 -16,0 0 4 15,4 -5 -16 -15,0 -3 0 32,-4 4 4 -32,-4 -4 8 0,0 -12 -12 0,4 4 0 15,4 4 12 -15,4 4 4 16,12 12 12 -16,-8 -8 12 16,0 8 -16 -16,-4 -8 -4 15,-12 0 -16 -15,-4 0 -12 16,-8 4 -108 -16,-4 0 -48 15,-8 4 -464 -15</inkml:trace>
    </iact:actionData>
  </iact:action>
  <iact:action type="add" startTime="34720">
    <iact:property name="dataType"/>
    <iact:actionData xml:id="d1">
      <inkml:trace xmlns:inkml="http://www.w3.org/2003/InkML" xml:id="stk1" contextRef="#ctx0" brushRef="#br0">4329 4230 832 0,'36'4'316'16,"-28"0"-168"-16,8 -4 -112 0,-8 0 76 0,4 0 -64 0,0 0 -28 0,-4 -4 -12 16,0 4 0 -16,-4 -4 -4 0,-12 4 -12 0,-4 4 4 15,-8 0 -4 -15,-16 4 0 32,-12 4 8 -32,-24 4 8 0,-4 4 -4 15,-4 -4 -4 -15,0 0 4 16,0 16 -4 -16,-8 13 0 15,4 3 8 -15,4 12 48 16,8 0 24 -16,8 4 4 0,8 8 8 16,12 4 -36 -16,4 25 -12 15,8 7 -16 -15,8 16 -8 16,8 16 -12 -16,0 5 -8 16,4 11 4 -16,-8 12 4 15,0 -4 4 -15,-4 21 4 16,-4 -13 -8 -16,-4 -16 4 15,-8 -15 -8 -15,-8 -25 -4 16,-16 -4 4 -16,0 -16 4 16,4 -19 -12 -16,-4 -13 0 15,8 -16 4 -15,8 -16 8 16,8 -4 4 -16,8 -12 4 16,8 -8 60 -16,12 0 32 15,12 -16 -12 -15,12 0 0 16,12 -8 -36 -16,12 8 -8 15,4 24 -36 -15,0 16 -12 16,0 40 -12 -16,-4 36 0 0,4 33 8 16,-8 39 0 -16,-4 24 0 15,-12 45 0 -15,-8 3 -20 16,-8 -3 -4 -16,0 -5 12 16,0 -23 4 -16,4 -21 8 15,8 -24 8 -15,8 -19 12 16,12 15 8 -16,16 -24 40 15,12 1 16 -15,28 -13 0 16,20 -4 -4 -16,16 -4 -8 16,24 -3 4 -16,16 -9 -40 15,0 -28 -20 -15,-20 -8 -32 16,-12 -4 0 -16,-16 5 -44 0,-24 -5 -24 16,-24 0 -272 -16,-28 -4 -112 15,0 0 -240 -15</inkml:trace>
    </iact:actionData>
  </iact:action>
  <iact:action type="add" startTime="34721">
    <iact:property name="dataType"/>
    <iact:actionData xml:id="d2">
      <inkml:trace xmlns:inkml="http://www.w3.org/2003/InkML" xml:id="stk2" contextRef="#ctx0" brushRef="#brinv">0 0 2048 0</inkml:trace>
    </iact:actionData>
  </iact:action>
  <iact:action type="add" startTime="34722">
    <iact:property name="dataType"/>
    <iact:actionData xml:id="d3">
      <inkml:trace xmlns:inkml="http://www.w3.org/2003/InkML" xml:id="stk3" contextRef="#ctx0" brushRef="#brinv">4626 11390 2048 0</inkml:trace>
    </iact:actionData>
  </iact:action>
</iact:actions>
</file>

<file path=ppt/ink/inkAction3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39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26:23.481Z"/>
    </inkml:context>
    <inkml:brush xml:id="br0">
      <inkml:brushProperty name="width" value="0.12683" units="cm"/>
      <inkml:brushProperty name="height" value="0.126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637">
    <iact:property name="dataType"/>
    <iact:actionData xml:id="d0">
      <inkml:trace xmlns:inkml="http://www.w3.org/2003/InkML" xml:id="stk0" contextRef="#ctx0" brushRef="#br0">1584 9382 736 0,'12'0'272'15,"-8"0"-144"-15,-4 4 -96 0,0 -4 72 0,0 0 -36 0,-4 0 4 16,-4 0 -28 -16,-12 -4 -4 0,-12 0 -24 16,4 -4 8 -1,-4 0 0 -15,-8 4 -8 0,-8 0 -4 16,-12 4 -4 -16,-8 -8 -8 15,-16 8 -8 -15,-12 -4 4 16,-12 4 28 0,-4 -4 16 -16,4 0 -20 0,-16 -4 -4 15,16 8 0 -15,4 0 0 16,20 4 -20 -16,0 -8 -4 16,4 0 -128 -16,16 -4 -60 15,8 0 -236 -15</inkml:trace>
    </iact:actionData>
  </iact:action>
  <iact:action type="add" startTime="7265">
    <iact:property name="dataType"/>
    <iact:actionData xml:id="d1">
      <inkml:trace xmlns:inkml="http://www.w3.org/2003/InkML" xml:id="stk1" contextRef="#ctx0" brushRef="#br0">1256 8846 384 0,'0'-4'140'16,"0"4"-72"-16,-4 0 -88 0,-4 0 16 0,0 0 0 16,4 0 8 -16,0 0 24 0,4 0 16 0,-8 0 36 15,8 0 72 -15,12 0 -28 0,4 0 -28 0,0 4 -20 47,0 0 -44 -47,0 4 -4 16,0 0 0 -16,4 4 -24 0,4 4 0 29,4 8 -4 -29,8 0 8 16,0 4 -4 0,0 20 -4 -16,-4 -4 4 15,0 0 -4 -15,0 -8 0 0,-8 4 0 16,0 -4 -12 -16,-12 0 8 15,-4 -8 4 -15,-4 12 8 16,-4 0 -12 -16,-8 -8 0 16,-4 0 -4 -16,-4 -4 0 15,0 0 24 -15,-8 -8 20 16,-12 0 -4 -16,4 4 4 16,-4 -8 12 -16,-4 -4 20 15,-16 -4 -28 -15,-8 -4 -4 16,-4 0 -20 -16,0 4 -12 15,-8 4 -88 -15,12 4 -44 16,8 4 -280 -16</inkml:trace>
    </iact:actionData>
  </iact:action>
  <iact:action type="add" startTime="10014">
    <iact:property name="dataType"/>
    <iact:actionData xml:id="d2">
      <inkml:trace xmlns:inkml="http://www.w3.org/2003/InkML" xml:id="stk2" contextRef="#ctx0" brushRef="#br0">10108 10066 448 0,'0'-4'176'31,"0"4"-96"-31,0 4 -112 0,0 -4 20 0,0 0 0 16,0 0 4 -16,0 -4 8 0,0 0 8 0</inkml:trace>
    </iact:actionData>
  </iact:action>
  <iact:action type="add" startTime="10092">
    <iact:property name="dataType"/>
    <iact:actionData xml:id="d3">
      <inkml:trace xmlns:inkml="http://www.w3.org/2003/InkML" xml:id="stk3" contextRef="#ctx0" brushRef="#br0">10108 10046 872 0,'4'-4'172'0,"4"0"-60"31,4 4 -40 -31,4 0 -48 0,4 4 -8 0,4 0 8 16,0 0 4 -16,0 4 4 0,8 -4 0 15,4 0 8 1,0 0 4 -16,0 0 12 16,4 0 -4 -16,-4 0 8 15,8 -4 -16 -15,4 0 -4 16,0 0 -16 -16,0 0 4 15,0 0 -8 -15,4 4 0 16,0 4 -24 -16,4 0 4 16,0 4 0 -16,-4 0 8 15,0 -12 -4 -15,4 0 -4 16,4 -4 12 -16,-8 -4 8 0,0 4 16 16,4 0 20 -16,0 0 -8 15,0 0 4 -15,4 4 -12 16,0 0 4 -16,0 0 -24 31,8 0 -12 -31,4 0 -16 0,0 0 4 0,0 0 4 16,-4 0 8 -16,8 0 -4 15,-4 0 -4 -15,4 0 4 16,0 0 -4 -16,4 -4 8 16,0 0 4 -16,0 0 -4 15,-4 0 -8 -15,0 -4 4 16,0 0 4 -16,-4 0 -4 15,12 -4 8 -15,-4 4 -8 0,0 0 8 16,0 0 0 -16,4 0 4 16,0 4 -8 -16,-8 0 4 31,8 -4 -8 -31,0 -4 -4 0,0 8 12 0,0 -4 0 16,0 0 4 -16,0 0 0 15,4 -4 0 -15,8 8 0 16,0 4 0 -16,4 0 8 15,4 4 -20 -15,0 4 -12 16,-4 0 4 -16,12 4 8 16,0 0 0 -16,-8 4 -4 15,4 -8 -8 -15,-4 0 -4 16,4 -4 16 -16,4 -4 4 16,0 0 -12 -16,-4 0 4 15,0 0 0 -15,-4 -4 8 0,8 4 4 31,-4 -4 4 -31,0 0 0 0,-4 -4 8 0,-4 -8 -12 16,-4 4 0 -16,4 0 4 16,0 -8 0 -16,-4 -4 0 15,0 8 8 -15,0 0 -20 16,-4 4 -4 -16,24 -12 0 16,-4 8 8 -16,-8 4 -12 15,-4 4 0 -15,0 12 12 16,-8 0 4 -16,-4 0 -24 15,4 12 0 -15,0 0 12 16,-8 4 8 -16,-8 -8 0 0,-4 0 -8 31,-12 0 -184 -31,-8 4 -84 0,4 -8 -392 0</inkml:trace>
    </iact:actionData>
  </iact:action>
  <iact:action type="add" startTime="14374">
    <iact:property name="dataType"/>
    <iact:actionData xml:id="d4">
      <inkml:trace xmlns:inkml="http://www.w3.org/2003/InkML" xml:id="stk4" contextRef="#ctx0" brushRef="#br0">15520 822 528 0,'24'0'196'15,"-20"0"-104"-15,-4 0 -80 0,12 4 40 16,-12 -4 -32 -16,8 0 -4 0</inkml:trace>
    </iact:actionData>
  </iact:action>
  <iact:action type="add" startTime="14452">
    <iact:property name="dataType"/>
    <iact:actionData xml:id="d5">
      <inkml:trace xmlns:inkml="http://www.w3.org/2003/InkML" xml:id="stk5" contextRef="#ctx0" brushRef="#br0">15584 826 992 0,'8'0'52'15,"-8"0"-4"-15,0 0 -4 0,0 0 0 0,-24 -8 40 0,-4 -4 16 32,-8 -12 16 -32,-12 -12 -24 0,-4 -12 -16 0,-4 -12 -28 31,-16 -4 0 -31,-4 0 -28 0,-4 0 -12 0,4 12 -4 16,4 0 4 -16,0 4 -4 15,4 0 8 -15,4 4 -80 16,4 4 -24 -16,4 0 -200 31,8 8 -88 -31,12 0 8 0</inkml:trace>
    </iact:actionData>
  </iact:action>
  <iact:action type="add" startTime="14904">
    <iact:property name="dataType"/>
    <iact:actionData xml:id="d6">
      <inkml:trace xmlns:inkml="http://www.w3.org/2003/InkML" xml:id="stk6" contextRef="#ctx0" brushRef="#br0">15436 318 752 0,'0'-4'284'16,"0"8"-152"-16,8 4 -144 0,-4 -4 52 0,4 4 -28 16,-4 4 0 -16,4 4 -4 15,0 8 -8 -15,8 4 4 16,8 16 -4 -16,0 0 0 0,0 4 0 15,0 0 0 -15,0 4 0 16,0 -4 0 -16,0 4 32 16,0 -4 20 -16,0 0 36 15,0 8 16 -15,-4 -8 -4 16,-4 0 0 0,-4 4 -12 -16,-4 -8 -8 0,-8 0 -16 0,-8 -4 -8 31,-16 -12 -32 -31,-12 -16 -8 0,-24 -24 0 15,-8 -4 0 -15,-8 -8 -176 32,-4 -4 -80 -32,-4 8 -288 0</inkml:trace>
    </iact:actionData>
  </iact:action>
  <iact:action type="add" startTime="15907">
    <iact:property name="dataType"/>
    <iact:actionData xml:id="d7">
      <inkml:trace xmlns:inkml="http://www.w3.org/2003/InkML" xml:id="stk7" contextRef="#ctx0" brushRef="#br0">1772 10266 1216 0,'20'-12'448'16,"-20"8"-240"-16,0 8 -232 0,0 -4 68 15,-4 4 -56 -15,-4 0 0 16,-4 4 4 -16,-12 0 4 15,-16 -4 4 -15,-24 -4 8 16,-16 -4 4 -16,-8 0 -16 0,-8 0 -4 16,-12 -4 4 -16,0 4 0 15,0 4 4 -15,12 0 0 16,4 4 -20 -16,12 0 -4 0,20 0 -132 16,0 4 -52 -16,16 0 -248 46</inkml:trace>
    </iact:actionData>
  </iact:action>
  <iact:action type="add" startTime="16235">
    <iact:property name="dataType"/>
    <iact:actionData xml:id="d8">
      <inkml:trace xmlns:inkml="http://www.w3.org/2003/InkML" xml:id="stk8" contextRef="#ctx0" brushRef="#br0">1580 9966 1152 0,'28'-20'428'31,"-20"20"-232"-31,4 8 -228 0,-4 0 72 0,0 4 -64 0,0 8 -12 16,4 0 20 -16,0 8 12 16,0 12 8 -16,4 -8 40 15,-4 4 24 -15,4 0 8 0,0 0 4 16,4 8 -44 -16,8 4 -20 15,0 4 -12 -15,0 8 4 16,-4 -8 4 -16,-8 0 12 25,-4 -8 -12 -10,-8 -8 -8 -15,-8 -4 24 0,-20 -8 12 16,-8 0 -12 -16,-20 0 4 16,-12 -8 -20 -16,-16 4 -8 0,0 0 -36 15,0 8 -12 -15,4 12 -444 31,8 0 -316 -31,48 -24 296 0</inkml:trace>
    </iact:actionData>
  </iact:action>
  <iact:action type="add" startTime="20522">
    <iact:property name="dataType"/>
    <iact:actionData xml:id="d9">
      <inkml:trace xmlns:inkml="http://www.w3.org/2003/InkML" xml:id="stk9" contextRef="#ctx0" brushRef="#br0">23200 11794 784 0,'16'-24'296'16,"-12"24"-160"-16,-4 -4 -152 0,0 4 16 31,-8 0 -36 -31,0 -4 8 0,-8 0 16 0,-8 -4 8 16,-8 0 20 -1,-4 4 8 -15,-20 0 8 0,-4 8 0 16,0 4 8 -16,-4 8 4 16,0 12 -12 -16,4 -4 0 15,-8 0 -4 -15,4 0 4 0,-16 -4 8 32,4 -8 16 -32,0 -4 -16 0,8 -4 8 0,-4 -4 -20 15,12 0 -8 -15,8 0 -8 16,4 8 -12 -16,8 -4 -8 15,8 0 -4 -15,12 12 -160 32,4 8 -488 -32,4 8 200 47</inkml:trace>
    </iact:actionData>
  </iact:action>
  <iact:action type="add" startTime="20975">
    <iact:property name="dataType"/>
    <iact:actionData xml:id="d10">
      <inkml:trace xmlns:inkml="http://www.w3.org/2003/InkML" xml:id="stk10" contextRef="#ctx0" brushRef="#br0">22020 11714 960 0,'28'-24'360'16,"-28"20"-192"-16,-4 -4 -196 0,-4 8 56 16,-4 4 -40 -16,-4 0 8 0,0 4 -4 31,-4 0 0 -31,0 4 8 0,-8 8 0 0,0 0 8 0,-4 0 -12 31,0 4 -8 -31,-12 0 16 0,4 -4 4 0,4 4 0 16,4 -8 -8 -16,4 8 36 15,0 12 16 -15,8 -12 8 16,8 12 16 -16,0 -8 -28 13,8 8 -8 -13,4 -8 -4 15,4 8 4 -15,16 -4 4 16,8 4 12 -16,4 4 -12 16,4 -8 -4 -16,8 0 -24 15,4 -4 -4 -15,8 8 -24 16,0 -4 0 -16,-4 4 -76 0,-4 -8 -32 15,-8 4 -288 -15,-8 -4 -256 63,0 -16 220 -63</inkml:trace>
    </iact:actionData>
  </iact:action>
  <iact:action type="add" startTime="24680">
    <iact:property name="dataType"/>
    <iact:actionData xml:id="d11">
      <inkml:trace xmlns:inkml="http://www.w3.org/2003/InkML" xml:id="stk11" contextRef="#ctx0" brushRef="#br0">15612 1842 480 0,'-8'-4'184'15,"4"4"-96"-15,-24 4 -84 0,12 -4 44 16,-4 0 12 -16,-4 -4 12 15,-4 -8 -20 -15,-4 -4 -12 16,-12 -12 -20 -16,-8 0 20 16,-12 -12 12 -16,-8 -4 0 0,-12 -8 8 15,0 -4 -8 -15,0 8 0 16,4 4 -28 -16,4 -12 -8 16,0 0 -8 -16,4 8 -8 15,0 4 -68 -15,0 8 -24 16,12 0 -272 -16</inkml:trace>
    </iact:actionData>
  </iact:action>
  <iact:action type="add" startTime="25226">
    <iact:property name="dataType"/>
    <iact:actionData xml:id="d12">
      <inkml:trace xmlns:inkml="http://www.w3.org/2003/InkML" xml:id="stk12" contextRef="#ctx0" brushRef="#br0">15324 1350 688 0,'8'0'264'16,"0"4"-144"-16,0 8 -140 0,4 -4 48 0,0 4 -24 16,4 4 -4 -16,8 8 -8 15,16 12 -4 -15,0 0 8 16,4 0 8 -16,0 4 8 0,0 8 -4 16,-4 -8 4 -16,-4 4 28 15,-4 -4 20 -15,-8 -8 24 16,-8 12 8 -16,-8 4 -24 28,-8 -12 -8 -28,-8 0 -12 16,-12 -4 0 -16,-4 4 -8 16,-16 -8 4 -16,-12 4 -16 15,0 -8 -8 -15,-4 4 -8 16,-4 -8 -12 -16,4 -4 4 16,0 -4 4 -16,-8 4 -136 0,4 -16 -52 15,-16 4 -264 -15</inkml:trace>
    </iact:actionData>
  </iact:action>
  <iact:action type="add" startTime="30604">
    <iact:property name="dataType"/>
    <iact:actionData xml:id="d13">
      <inkml:trace xmlns:inkml="http://www.w3.org/2003/InkML" xml:id="stk13" contextRef="#ctx0" brushRef="#br0">22532 12854 800 0,'-8'-12'296'15,"0"12"-160"-15,-4 -8 -116 0,4 8 68 0,0 0 -40 16,-4 0 4 -16,-4 0 12 0,0 4 8 31,0 0 -36 -31,0 0 12 0,0 0 16 0,-8 0 4 0,-8 4 -4 16,0 4 -8 -1,0 0 4 -15,0 0 -8 16,-4 4 0 -16,0 0 -12 15,-4 0 -4 -15,-4 -4 -12 16,-4 -8 -4 0,-4 -4 -4 -16,-4 -4 0 0,-12 4 8 0,4 -4 4 15,0 0 -32 -15,4 0 -4 16,4 4 8 -16,8 4 16 16,4 4 -12 -16,4 0 -4 15,4 0 -88 -15,4 4 -32 16,4 4 -100 -16,8 -8 -32 15,4 -12 -180 -15,4 -8 -156 0,4 4 240 47</inkml:trace>
    </iact:actionData>
  </iact:action>
  <iact:action type="add" startTime="31072">
    <iact:property name="dataType"/>
    <iact:actionData xml:id="d14">
      <inkml:trace xmlns:inkml="http://www.w3.org/2003/InkML" xml:id="stk14" contextRef="#ctx0" brushRef="#br0">21324 12450 1424 0,'4'4'528'16,"-8"4"-288"-16,0 20 -280 0,0 -12 80 0,0 8 -52 15,-4 16 0 -15,-8 8 8 16,-4 -4 8 -16,0 0 0 16,-4 0 -4 -16,0 -12 4 0,-4 0 -16 14,-4 -4 8 -14,4 -8 64 0,0 8 28 32,4 -8 4 -32,0 0 0 0,4 8 -24 15,0 -8 0 -15,4 -4 -40 0,0 8 -8 16,4 -8 -12 -16,4 0 4 0,4 8 -8 15,8 -4 8 -15,8 0 -8 32,12 4 -4 -32,16 0 12 0,12 0 0 15,4 4 4 -15,0 -4 0 16,4 4 -28 -16,0 -4 -8 16,0 8 -28 -16,-8 0 -12 15,4 12 -248 -15,4 -4 -104 16,0 4 -224 -16</inkml:trace>
    </iact:actionData>
  </iact:action>
  <iact:action type="add" startTime="34777">
    <iact:property name="dataType"/>
    <iact:actionData xml:id="d15">
      <inkml:trace xmlns:inkml="http://www.w3.org/2003/InkML" xml:id="stk15" contextRef="#ctx0" brushRef="#br0">15436 2514 624 0,'8'0'240'16,"-4"0"-128"-16,0 0 -124 0,-4 0 52 16,0 0 -28 -16,0 0 0 0,4 0 -12 15,-4 0 -4 -15,0 8 4 0,0 0 0 0,-4 0 0 15,-4 0 0 -15,0 -4 0 0,-8 0 44 15,-4 -8 20 1,-12 -4 20 0,-8 -8 16 -16,-20 -4 0 15,-8 -8 8 1,-12 4 -16 -16,0 0 -8 0,-8 8 -28 16,8 0 -4 -16,-4 -8 -40 15,0 -4 -8 -15,-12 4 -68 16,4 0 -24 -16,12 4 -232 31,8 0 -256 -31,4 0 132 0</inkml:trace>
    </iact:actionData>
  </iact:action>
  <iact:action type="add" startTime="35369">
    <iact:property name="dataType"/>
    <iact:actionData xml:id="d16">
      <inkml:trace xmlns:inkml="http://www.w3.org/2003/InkML" xml:id="stk16" contextRef="#ctx0" brushRef="#br0">15220 2246 800 0,'8'-40'296'16,"-4"36"-160"-16,0 -4 -124 0,0 8 60 15,4 -4 -36 -15,-4 0 -4 0,4 0 -16 0,0 -4 -12 32,0 8 0 -32,0 8 12 0,4 -4 8 0,0 4 -8 15,0 8 -12 -15,0 8 0 16,4 4 -4 -16,0 -4 0 15,4 8 0 -15,0 4 24 16,0 4 24 0,4 -4 44 -16,0 4 32 15,4 -4 -20 -15,-8 12 -12 16,-4 4 -52 -16,-4 0 -24 16,-12 -4 -12 -16,-12 -4 4 15,-4 0 -4 -15,-4 -4 -4 16,-4 -16 -8 -16,-8 -4 4 0,-8 8 4 31,-4 -20 0 -31,-12 -4 0 0,-12 -4 0 0,-12 -4 -28 31,-4 4 0 -31,-4 0 -252 0,0 8 -104 16,12 -8 -76 -16</inkml:trace>
    </iact:actionData>
  </iact:action>
  <iact:action type="add" startTime="37808">
    <iact:property name="dataType"/>
    <iact:actionData xml:id="d17">
      <inkml:trace xmlns:inkml="http://www.w3.org/2003/InkML" xml:id="stk17" contextRef="#ctx0" brushRef="#br0">22664 13938 768 0,'8'-8'284'15,"-8"0"-152"-15,-8 -12 -136 0,0 8 60 0,0 4 -24 0,-4 0 12 16,-4 -4 -24 -16,0 4 -4 15,-4 -8 -8 -15,-8 4 -16 16,-4 0 4 -16,-4 8 4 0,-8 -4 8 16,-12 0 -4 -16,4 -8 8 15,-4 0 0 -15,4 8 12 16,-4 -4 12 -16,4 12 20 0,0 4 -8 31,0 8 12 -31,-4 4 -8 0,-4 -4 8 0,-4 0 -24 16,4 0 -4 -16,4 0 -16 15,4 4 -4 -15,-8 -4 -4 16,8 -4 4 -16,8 0 0 16,0 0 4 -16,4 0 -20 15,0 8 -4 -15,4 -8 28 16,4 0 16 -16,0 0 0 16,4 -4 8 -16,0 0 -32 0,0 -4 -8 15,0 0 -4 -15,-4 0 8 16,0 0 -4 -16,4 0 -4 15,4 4 -32 -15,0 0 -12 16,8 0 -160 -16,0 -4 -68 16,4 0 -204 -16</inkml:trace>
    </iact:actionData>
  </iact:action>
  <iact:action type="add" startTime="38386">
    <iact:property name="dataType"/>
    <iact:actionData xml:id="d18">
      <inkml:trace xmlns:inkml="http://www.w3.org/2003/InkML" xml:id="stk18" contextRef="#ctx0" brushRef="#br0">21168 13590 1040 0,'8'0'396'15,"-8"0"-216"-15,0 8 -200 0,0 -8 68 0,-4 8 -72 16,-4 4 -20 -16,-8 4 20 0,-12 12 8 16,-4 0 16 -16,-4 8 0 15,0 -8 0 -15,0 4 0 0,-8 -8 0 16,4 0 16 -16,0 -8 20 15,4 -4 16 -15,4 0 8 16,0 4 -8 -16,4 4 8 16,0 -4 4 -16,8 4 8 15,4 4 -40 -15,4 0 -16 16,8 0 4 -16,12 8 16 16,8 12 -12 -16,8 -8 8 15,12 4 -12 -15,8 0 0 16,8 -4 -4 -16,12 -12 0 15,-4 -4 -8 -15,-4 -4 -8 16,-4 -4 -164 -16,-8 -4 -80 0,-8 -4 -308 47</inkml:trace>
    </iact:actionData>
  </iact:action>
  <iact:action type="add" startTime="40432">
    <iact:property name="dataType"/>
    <iact:actionData xml:id="d19">
      <inkml:trace xmlns:inkml="http://www.w3.org/2003/InkML" xml:id="stk19" contextRef="#ctx0" brushRef="#br0">15392 3342 624 0,'4'-20'228'15,"0"44"-120"-15,4 -32 -12 0,-4 8 88 16,4 0 -24 -16,-4 0 8 0,4 0 -36 0,-4 0 -12 15,0 -4 -64 -15,-4 -4 -16 0,-8 4 -12 0,-4 4 12 16,-4 0 4 0,-4 4 -12 -1,-8 12 -12 -15,-4 -4 -8 16,-16 12 -12 0,-4 4 4 -16,-20 -8 -4 15,0 0 0 1,-4 -12 0 -16,0 4 0 0,4 -8 0 0,-4 0 0 15,-4 -4 0 -15,0 4 0 16,-4 -4 8 -16,8 8 -4 16,4 0 -4 -16,8 0 4 15,8 0 -4 -15,0 0 -12 16,12 4 8 -16,8 -4 -112 16,8 0 -52 -16,8 4 -168 15,12 4 -68 -15,20 0 0 47</inkml:trace>
    </iact:actionData>
  </iact:action>
  <iact:action type="add" startTime="41135">
    <iact:property name="dataType"/>
    <iact:actionData xml:id="d20">
      <inkml:trace xmlns:inkml="http://www.w3.org/2003/InkML" xml:id="stk20" contextRef="#ctx0" brushRef="#br0">15104 2894 912 0,'8'-4'352'15,"-4"8"-192"-15,0 4 -212 0,0 -4 48 0,4 12 -40 0,0 0 0 16,4 0 -4 -16,0 4 8 0,4 0 24 34,4 4 8 -34,8 -4 8 0,4 0 0 0,0 8 8 16,4 0 40 -16,0 -8 16 15,0 4 16 -15,8 -8 8 16,-8 0 -4 -16,-4 4 -4 16,-4 -4 -40 -16,-8 4 -16 15,-4 16 -24 -15,-4 8 -12 16,-4 8 8 -16,-8 4 8 16,-8 12 8 -16,-16 -8 4 15,-4 0 -8 -15,-4 -4 4 0,-4 -8 16 31,-4 -12 16 -31,-4 -4 -16 0,-4 -8 4 0,-12 8 -12 16,0 -8 0 -16,-12 0 -232 16,4 16 -96 -16,16 8 -156 47</inkml:trace>
    </iact:actionData>
  </iact:action>
  <iact:action type="add" startTime="45941">
    <iact:property name="dataType"/>
    <iact:actionData xml:id="d21">
      <inkml:trace xmlns:inkml="http://www.w3.org/2003/InkML" xml:id="stk21" contextRef="#ctx0" brushRef="#br0">23436 14210 752 0,'-4'8'284'16,"4"0"-152"-16,-4 -4 -136 0,4 -8 48 0,-4 4 -12 15,-4 -16 8 -15,0 4 24 0,4 0 16 16,0 -8 12 -16,4 0 12 16,8 12 -40 -16,12 0 -8 0,12 0 -16 31,8 4 -4 -31,4 0 12 16,4 0 12 -16,4 0 -8 15,4 0 0 -15,8 0 -20 16,-4 4 -12 -16,16 0 -20 15,-4 12 0 -15,0 0 0 0,-4 8 0 16,-4 4 0 -16,-4 -8 0 16,0 4 -12 -16,-12 4 8 15,-8 -8 -4 -15,-4 8 -8 32,-8 8 -8 -32,-8 -4 -4 0,-4 8 4 0,-4 12 8 15,-4 0 8 -15,-4 12 4 31,-4 12 -8 -31,0 16 8 0,0 8 4 0,4 12 0 16,0 12 0 -16,4 -4 0 16,0 0 0 -16,0 4 8 15,0 -8 -12 -15,0 0 0 16,4 -12 12 -16,0 -8 4 16,0 -4 -16 -16,0 -12 4 15,4 -8 0 -15,4 12 8 16,0 -8 -4 -16,-4 -16 -4 15,-4 0 4 -15,-4 -8 -4 16,-12 0 -12 -16,-4 -4 8 0,-4 4 -4 31,-8 -16 0 -31,-4 4 32 0,-12 4 16 0,-8 -4 32 31,-8 -4 12 -31,-12 12 -24 16,-20 -4 -8 -16,-8 0 -28 15,-12 8 -16 -15,0 -16 -4 16,0 16 -4 -16,-8 -4 8 15,12 -12 4 -15,16 0 -16 16,16 0 -4 -16,12 4 -16 16,12 20 -4 -16,12 20 -188 0,16 8 -84 62</inkml:trace>
    </iact:actionData>
  </iact:action>
  <iact:action type="add" startTime="65660">
    <iact:property name="dataType"/>
    <iact:actionData xml:id="d22">
      <inkml:trace xmlns:inkml="http://www.w3.org/2003/InkML" xml:id="stk22" contextRef="#ctx0" brushRef="#br0">22804 16382 352 0,'-4'24'140'16,"8"-24"-72"-16,-4 4 -28 0,0 8 48 15,0 -12 12 -15,0 0 16 0,0 0 20 0,0 8 4 16,0 -8 -16 -16,0 0 4 15,0 0 -72 -15,0 0 4 0,0 0 4 0,4 8 -52 16,-4 0 -12 -16,0 4 -12 0,-4 0 4 16,-4 -8 4 -1,-4 0 4 -15,-4 -4 0 16,-4 0 8 0,-12 0 12 -1,-8 8 8 1,-4 -4 4 -1,-8 8 8 -15,-12 8 -4 0,-8 4 8 0,4 -4 -16 16,0 0 -8 -16,-8 4 -20 16,8 -8 -8 -16,4 -8 28 15,4 4 24 -15,4 0 4 15,8 -12 12 -15,8 8 -24 16,4 0 -12 -16,0 -8 -24 15,12 4 0 -15,0 0 -8 16,12 4 -8 -16,4 -4 -112 0,8 0 -56 15,0 -4 -100 -15,8 0 -32 0,-4 0 -80 0</inkml:trace>
    </iact:actionData>
  </iact:action>
  <iact:action type="add" startTime="66175">
    <iact:property name="dataType"/>
    <iact:actionData xml:id="d23">
      <inkml:trace xmlns:inkml="http://www.w3.org/2003/InkML" xml:id="stk23" contextRef="#ctx0" brushRef="#br0">21796 16322 880 0,'32'40'328'15,"-20"-28"-176"-15,-4 -8 -116 0,-8 -4 76 16,0 0 -76 -16,0 0 -16 15,0 0 8 -15,-4 0 12 0,0 4 -20 0,-4 -4 -4 16,-4 8 0 -16,0 -4 8 0,-4 8 12 0,0 -8 -8 16,-16 8 -8 -1,0 4 -8 1,-4 -8 0 -16,-8 8 0 16,4 -4 4 -16,-4 0 -8 15,4 4 4 1,0 -8 16 -16,8 12 24 0,4 -12 -20 15,4 16 0 -15,8 8 8 16,8 -8 4 -16,16 8 4 16,8 -4 8 -16,12 0 -12 15,8 4 -4 -15,8 0 8 0,12 0 20 16,4 0 0 -16,4 0 4 16,-4 16 -44 -16,0 0 -20 14,0 8 -4 -14,-8 -4 -4 16,-8 -8 -36 -16,-8 -12 -16 31,-12 -4 -184 -31,-8 -24 -84 0,-12 -20 -296 0</inkml:trace>
    </iact:actionData>
  </iact:action>
  <iact:action type="add" startTime="68467">
    <iact:property name="dataType"/>
    <iact:actionData xml:id="d24">
      <inkml:trace xmlns:inkml="http://www.w3.org/2003/InkML" xml:id="stk24" contextRef="#ctx0" brushRef="#br0">15516 5078 640 0,'24'-16'240'15,"-24"16"-128"-15,4 0 -104 0,-4 0 48 16,0 0 -20 -16,0 0 8 0,0 0 -8 0,-8 0 0 16,0 0 -20 -16,0 0 16 0,-4 -4 8 31,0 -4 -12 -31,0 4 -8 0,-4 4 8 0,0 -8 0 14,-4 0 40 -14,0 0 16 15,0 0 -20 -15,-8 8 -4 16,0 -8 -36 -16,-4 8 -8 15,-12 0 16 1,0 8 12 -16,-4 0 -24 16,-16 4 -4 -16,-4 0 -8 15,-8 -8 4 -15,-4 -4 -16 16,0 0 0 -16,-4 0 4 16,0 0 8 -16,0 0 20 15,8 8 24 -15,4 -4 -20 0,12 8 -8 16,0 -8 -12 -16,4 0 0 31,12 -4 -8 -31,8 8 -4 0,4 -8 12 0,8 0 8 16,4 0 -116 -16,8 0 -52 15,12 0 -244 -15,12 0 -248 47,12 -8 196 -47</inkml:trace>
    </iact:actionData>
  </iact:action>
  <iact:action type="add" startTime="69376">
    <iact:property name="dataType"/>
    <iact:actionData xml:id="d25">
      <inkml:trace xmlns:inkml="http://www.w3.org/2003/InkML" xml:id="stk25" contextRef="#ctx0" brushRef="#br0">15272 4606 320 0,'-4'-12'120'15,"8"12"-64"-15,12 0 4 0,-16 4 60 0,8 4 -28 16,4 8 -4 -16,-4 0 -28 0,4 -4 4 16,0 4 -20 -16,0 4 4 15,4 -4 -28 -15,0 4 4 16,4 4 4 -16,0 0 -12 0,20 4 -4 15,-4 4 20 -15,0 -4 20 16,0 0 32 -16,-4 -8 28 31,0 0 -44 -31,-8 4 -16 0,-4 -8 -32 0,-8 0 -16 16,-4 4 -12 -16,-12 0 -4 0,-4 4 52 16,-8 8 28 -16,-12 -4 -24 15,-8 -8 -4 1,4 8 0 -16,-4 -4 4 15,0 8 -12 -15,0 4 0 31,4 0 -4 -31,-4 12 12 16,4 -4 -20 -16,0 -8 -4 15,0 8 0 -15,0 -8 8 16,4 4 -40 -16,0 -8 -8 16,4 4 -448 -16</inkml:trace>
    </iact:actionData>
  </iact:action>
  <iact:action type="add" startTime="77505">
    <iact:property name="dataType"/>
    <iact:actionData xml:id="d26">
      <inkml:trace xmlns:inkml="http://www.w3.org/2003/InkML" xml:id="stk26" contextRef="#ctx0" brushRef="#br0">23280 17682 560 0,'16'-44'220'29,"-12"40"-120"-29,0 -12 -84 0,0 12 52 0,4 -8 12 16,0 0 8 -16,0 12 16 0,0 -4 4 0,0 0 -56 0,0 -4 -4 16,-4 8 4 -16,0 -4 -20 0,0 0 -8 15,0 -4 -24 -15,0 8 0 0,-4 -4 0 0,0 4 8 0,0 0 48 0,0 0 24 16,0 0 -16 -16,0 0 4 0,0 0 -24 0,-12 -4 12 15,-8 -8 -16 -15,-12 0 -20 79,-4 -8 -4 -64,-12 -4 -16 1,-8 4 -4 -16,-16 4 4 0,0 12 0 15,0 -4 0 -15,-8 16 8 16,4 -4 -12 -16,0 0 0 31,-4 8 4 -31,0 -8 8 0,0 8 -4 16,8 0 -4 -16,8 -8 28 0,8 12 20 0,8 -4 0 16,8 -4 12 -16,12 12 -24 15,4 -12 -4 -15,8 8 0 16,4 0 0 -16,4 -4 -28 0,4 4 0 15,0 -12 -32 -15,4 -4 -12 16,4 0 -76 -16,4 -4 -32 0,-4 0 -180 0,-4 -8 -72 16,-4 8 -52 -16</inkml:trace>
    </iact:actionData>
  </iact:action>
  <iact:action type="add" startTime="78117">
    <iact:property name="dataType"/>
    <iact:actionData xml:id="d27">
      <inkml:trace xmlns:inkml="http://www.w3.org/2003/InkML" xml:id="stk27" contextRef="#ctx0" brushRef="#br0">22224 17070 880 0,'44'-32'328'16,"-44"52"-176"-16,4 -28 -196 0,-4 8 36 0,0 4 -20 31,-8 8 16 -31,-4 -8 8 0,0 12 20 16,-4 12 20 -16,-4 0 16 0,-4 12 16 15,0 8 -28 1,-8 -4 -4 -16,0 4 -12 15,-4 -4 -4 -15,0 0 12 16,0 -8 12 -16,-4 -4 0 0,0 0 12 31,4 -12 -28 -31,-4 8 -16 0,8 0 0 16,-8 0 0 -16,12 4 4 0,8 4 0 16,12 8 0 -16,16 0 0 15,4 -4 16 -15,8 -8 12 16,8 8 0 -16,8 -8 4 15,4 0 -8 -15,12 4 4 16,4 4 -16 -16,16 0 -8 16,8 16 0 -16,0 8 -4 15,0 28 -132 -15,-12 0 -52 16,-8 20 -400 -16</inkml:trace>
    </iact:actionData>
  </iact:action>
  <iact:action type="add" startTime="82177">
    <iact:property name="dataType"/>
    <iact:actionData xml:id="d28">
      <inkml:trace xmlns:inkml="http://www.w3.org/2003/InkML" xml:id="stk28" contextRef="#ctx0" brushRef="#br0">15348 5846 352 0,'4'-28'132'31,"-8"16"-72"-31,0 8 -8 0,4 0 44 0,-4 -8 28 0,0 12 16 15,0 -12 -52 -15,0 8 -20 0,0 4 -24 0,4 -16 0 16,-12 16 0 -16,-8 -4 12 45,0 -4 32 -45,-4 8 24 0,-8 8 0 16,-8 -4 12 0,-20 0 -16 -16,0 8 -8 15,-4 4 -8 1,-4 0 -12 -16,0 0 -24 0,-4 0 -16 15,-4 -4 -20 -15,4 4 -8 16,-12 0 -12 -16,8 0 -12 16,4 0 16 -16,8 0 4 0,8 -4 -12 31,4 -8 4 -31,8 8 -8 0,12 -8 0 0,12 -4 -132 31,16 -4 -148 -31,4 -8 -60 0,12 -20 -148 47</inkml:trace>
    </iact:actionData>
  </iact:action>
  <iact:action type="add" startTime="82722">
    <iact:property name="dataType"/>
    <iact:actionData xml:id="d29">
      <inkml:trace xmlns:inkml="http://www.w3.org/2003/InkML" xml:id="stk29" contextRef="#ctx0" brushRef="#br0">15004 5358 416 0,'0'-8'152'15,"0"8"-80"-15,0 0 -68 0,0 0 32 0,0 0 56 0,4 8 32 0,4 -4 4 16,0 8 12 -16,8 4 -16 0,4 0 -4 16,8 8 -68 -16,4 20 -12 31,8 0 0 -31,4 0 -8 0,0 -4 12 0,-4 0 28 16,4 -4 24 -16,-12 -4 -28 15,-4 0 4 -15,4 8 -8 16,-4 -16 -4 -16,-8 4 -28 15,-12 -4 -12 -15,-8 -4 -4 0,-8 12 0 16,-8 -12 8 -16,-4 12 4 16,-12 -4 -4 -16,0 -8 -4 15,-4 8 -12 -15,-12 4 -8 16,0 -4 -8 -16,0 4 4 16,-4 16 -84 -16,-8 4 -32 15,4 8 -468 -15</inkml:trace>
    </iact:actionData>
  </iact:action>
  <iact:action type="add" startTime="82723">
    <iact:property name="dataType"/>
    <iact:actionData xml:id="d30">
      <inkml:trace xmlns:inkml="http://www.w3.org/2003/InkML" xml:id="stk30" contextRef="#ctx0" brushRef="#brinv">0 0 2048 0</inkml:trace>
    </iact:actionData>
  </iact:action>
  <iact:action type="add" startTime="82724">
    <iact:property name="dataType"/>
    <iact:actionData xml:id="d31">
      <inkml:trace xmlns:inkml="http://www.w3.org/2003/InkML" xml:id="stk31" contextRef="#ctx0" brushRef="#brinv">24744 18535 2048 0</inkml:trace>
    </iact:actionData>
  </iact:action>
</iact:actions>
</file>

<file path=ppt/ink/inkAction3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109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26:23.98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9588">
    <iact:property name="dataType"/>
    <iact:actionData xml:id="d0">
      <inkml:trace xmlns:inkml="http://www.w3.org/2003/InkML" xml:id="stk0" contextRef="#ctx0" brushRef="#br0">16509 426 928 0,'4'-12'352'15,"-4"8"-192"-15,0 4 -160 0,0 0 64 0,0 0 -28 0,12 0 0 21,0 0 -12 -21,0 0 -4 0,8 0 -12 16,12 0 -16 -1,8 0 -4 -15,8 0 8 0,24 4 0 16,12 0 -8 -16,0 4 8 16,8 8 12 -16,0 -8 4 15,16 16 28 -15,-4 0 16 16,-4 8 -28 -16,-8 4 -16 15,0 12 -8 -15,-8 16 4 16,-4 4 -4 -16,-8 8 -4 16,12 4 -8 -16,-12 12 4 0,-4 0 12 31,-12 20 4 -31,-4 -4 -16 0,-8 0 -4 0,-8 -4 4 16,-4 4 0 -16,-8 0 -8 15,-4 4 8 -15,-4 0 4 16,0 -4 8 -16,-4 0 20 15,-4 0 16 -15,-4 -12 -16 16,-8 0 -8 -16,-4 -16 0 16,-4 -4 4 -16,-8 12 -4 15,-4 -28 0 -15,-20 -12 -4 16,0 -8 0 -16,-8 4 0 0,-8 -12 0 31,-4 0 24 -31,-8 0 16 0,-24 0 4 0,-20 -8 4 16,-4 -4 -44 -16,-8 0 -20 15,-16 -4 8 -15,0 12 0 16,4 4 0 -16,4 -4 -8 16,4 8 -24 -16,0 12 -4 15,12 24 -560 -15,24 12 -280 78,32 -12 412 -78</inkml:trace>
    </iact:actionData>
  </iact:action>
  <iact:action type="add" startTime="19903">
    <iact:property name="dataType"/>
    <iact:actionData xml:id="d1">
      <inkml:trace xmlns:inkml="http://www.w3.org/2003/InkML" xml:id="stk1" contextRef="#ctx0" brushRef="#br0">8481 5670 400 0,'8'16'152'16,"-4"-12"-80"-16,-4 0 -84 0,0 -4 24 0,0 0 -24 0,0 0 8 16,0 0 4 -16,0 0 8 0,0 0 76 0,8 0 40 15,0 4 -8 -15,4 0 -8 0,0 12 -36 16,4 -4 -12 -1,0 -4 -36 1,0 0 -16 -16,0 -4 -4 16,4 -4 -4 -16,0 0 8 0,8 0 12 15,0 0 8 -15,0 0 56 16,4 0 36 0,4 4 -20 -16,8 0 -8 0,4 0 -44 31,-4 8 -20 -31,0 0 -16 0,0 -4 -12 0,0 -12 4 15,0 0 -4 -15,0 -8 0 16,-4 0 0 -16,0 4 0 16,0 0 0 -16,0 0 0 15,0 4 0 -15,0 0 16 15,12 0 8 -15,0 4 -8 16,0 8 -4 -16,0 0 -12 15,-4 0 -12 -15,0 4 16 16,-4 0 4 -16,-4 0 0 15,0 -8 4 -15,0 -8 -16 16,0 4 0 -16,4 -4 4 16,0 8 0 -16,4 4 0 15,4 4 0 -15,0 0 0 0,0 0 0 16,-4 4 0 -16,0 -4 0 16,-4 0 0 -16,-4 -4 0 15,-4 0 0 -15,4 -8 0 16,0 0 8 -16,-4 -4 4 15,4 -4 -16 -15,0 4 -4 16,0 -4 4 -16,8 4 0 16,-4 0 4 -16,-4 0 0 15,0 -8 0 -15,-4 0 8 16,0 0 -12 -16,0 0 0 16,0 -4 4 -16,-4 4 8 15,0 0 -4 -15,0 8 -4 16,0 -4 4 -16,0 0 4 15,0 0 -12 -15,0 0 -8 16,0 4 8 -16,8 0 0 0,0 -4 4 31,4 4 8 -31,-4 4 -12 0,4 -4 0 0,-4 4 12 16,0 -4 4 -16,0 0 -16 16,0 4 4 -16,-4 0 -8 15,-4 0 0 -15,4 4 16 16,0 0 4 -16,0 0 -4 15,0 8 -8 -15,4 -4 -8 16,4 0 4 -16,4 0 -4 0,-4 0 0 31,0 8 8 -31,0 0 8 0,0 -4 -4 16,-4 -4 -4 -16,-4 0 4 0,8 -4 -4 35,-12 -4 0 -35,-4 -12 8 0,12 0 -4 0,-12 -8 -4 16,-4 4 -8 -16,0 4 4 15,0 4 4 -15,4 0 0 32,-4 0 0 -32,0 -4 0 0,4 4 0 0,4 0 8 15,4 0 -12 -15,-4 -8 -8 16,-4 4 16 -16,0 -4 4 16,0 4 0 -16,0 0 -8 15,0 4 4 -15,0 4 -4 16,0 4 0 -16,0 0 0 15,0 4 -12 -15,-4 4 8 0,0 -4 4 16,-4 0 0 -16,8 -4 0 31,4 0 0 -31,-4 -4 0 0,-4 4 0 16,4 0 0 -16,4 4 0 16,4 0 8 -16,4 0 -4 15,-4 0 -4 -15,0 0 -8 16,-4 -4 4 -16,0 0 4 15,4 -4 0 -15,-4 -4 0 16,-4 0 0 -16,0 0 0 16,0 4 8 -16,-4 0 -4 15,0 4 -4 -15,0 0 12 0,4 4 0 32,0 0 -4 -32,0 4 -8 0,-4 0 4 0,4 0 -4 15,0 -4 0 -15,-4 0 0 31,-4 0 0 -31,-4 -4 8 0,0 0 -4 16,4 0 -4 -16,-4 0 4 16,-16 0 -312 -16,-4 0 -140 0,0 -12 4 0</inkml:trace>
    </iact:actionData>
  </iact:action>
  <iact:action type="add" startTime="23188">
    <iact:property name="dataType"/>
    <iact:actionData xml:id="d2">
      <inkml:trace xmlns:inkml="http://www.w3.org/2003/InkML" xml:id="stk2" contextRef="#ctx0" brushRef="#br0">15769 5898 400 0,'4'-4'152'16,"0"4"-80"-16,0 -4 -4 0,-4 4 64 0,0 0 -8 15,0 0 -4 -15,0 0 -64 0,-4 0 -36 0,-24 0 20 16,-4 0 12 0,-4 0 -16 -1,-4 0 -4 -15,-4 0 36 16,4 0 16 -16,-4 -4 -28 16,-8 -4 -12 -16,-8 0 20 15,-16 -8 4 -15,4 -4 -32 31,0 0 -12 -31,4 0 -8 15,4 -4 0 -15,8 8 -20 0,8 8 4 16,8 4 0 -16,4 8 8 16,8 12 -252 -16,8 4 -112 31,4 -4 -68 -31</inkml:trace>
    </iact:actionData>
  </iact:action>
  <iact:action type="add" startTime="23641">
    <iact:property name="dataType"/>
    <iact:actionData xml:id="d3">
      <inkml:trace xmlns:inkml="http://www.w3.org/2003/InkML" xml:id="stk3" contextRef="#ctx0" brushRef="#br0">15737 6118 432 0,'24'4'176'15,"-24"-4"-96"-15,0 -16 -84 0,-8 12 28 0,0 -4 -28 16,0 4 4 -16,0 0 0 16,4 0 8 -16,-12 -4 4 0,4 8 92 15,0 -8 40 -15,0 0 16 31,-4 -4 12 -31,0 -4 -36 0,-4 0 -12 16,-4 0 -68 -16,-8 0 8 16,0 -4 16 -16,-4 8 -36 0,-12 4 -4 31,0 4 -24 -31,-4 4 -4 0,-12 4 -4 0,4 4 4 16,4 0 -132 -16,4 8 -56 15,8 -16 -308 -15</inkml:trace>
    </iact:actionData>
  </iact:action>
  <iact:action type="add" startTime="36154">
    <iact:property name="dataType"/>
    <iact:actionData xml:id="d4">
      <inkml:trace xmlns:inkml="http://www.w3.org/2003/InkML" xml:id="stk4" contextRef="#ctx0" brushRef="#br0">10289 698 272 0,'8'-36'108'16,"-8"24"-56"-16,0 -4 -60 0,0 12 24 0,0 -12 -48 16,0 -12 -16 -16,0 8 24 15,-4 -8 8 -15,0 0 4 31,0 -4 8 -31,4 4 4 0,0 -4 8 0,0 8 40 16,4 -4 28 -16,4 8 4 16,4 4 0 -16,4 4 -16 15,4 0 0 -15,4 8 -20 16,4 4 4 -16,4 20 -28 16,4 8 -12 -1,-4 4 -4 -15,0 12 -4 0,4 8 0 16,4 24 0 -16,8 0 0 0,0 4 0 15,-4 16 0 -15,-4 0 16 16,-4 12 20 -16,-4 16 -20 16,-8 4 -8 -16,-8 8 -16 0,-8 -16 4 15,-4 4 4 -15,-8 12 0 16,-12 -4 0 -16,-8 0 8 16,-4 -16 -4 -16,0 -4 -4 15,-4 -8 -8 -15,0 -12 4 16,-4 -12 28 -16,-8 -4 24 15,0 -20 20 -15,-8 8 8 16,-4 -24 -32 -16,-20 -20 -16 16,0 -8 8 -16,0 -16 8 15,-4 -20 -16 -15,0 -8 -8 16,4 -12 -8 -16,-4 -20 -12 16,0 -8 4 -16,-4 0 4 15,0 -20 -12 -15,12 -4 0 0,8 0 40 16,4 -16 12 -16,8 4 32 15,8 -16 8 -15,4 -12 -28 16,8 4 -16 -16,8 -4 -24 16,8 4 -16 -16,8 -20 8 15,12 8 0 -15,16 0 -4 16,8 8 4 -16,12 20 28 16,20 12 12 -16,8 12 0 15,12 24 0 -15,4 24 -12 16,8 16 -4 -16,16 20 -76 15,-8 16 -28 -15,-4 20 -244 16,-12 0 -92 -16,12 8 -44 31</inkml:trace>
    </iact:actionData>
  </iact:action>
  <iact:action type="add" startTime="37276">
    <iact:property name="dataType"/>
    <iact:actionData xml:id="d5">
      <inkml:trace xmlns:inkml="http://www.w3.org/2003/InkML" xml:id="stk5" contextRef="#ctx0" brushRef="#br0">15285 222 576 0,'52'4'220'16,"-32"8"-120"-16,8 12 -108 0,-8 0 36 16,0 8 -32 -16,8 16 -4 0,8 16 4 15,-8 20 0 -15,0 16 4 16,8 12 0 -16,4 -4 0 0,-4 36 0 15,-12 16 8 1,-4 24 -4 -16,-20 -4 8 0,-12 8 -16 16,-4 -16 0 -16,-4 -4 4 15,-4 -24 8 -15,0 -20 12 16,-4 -4 8 -16,-4 -16 40 16,-8 0 24 -16,-4 -12 -32 15,-8 -16 -4 -15,0 -12 -32 16,-16 -12 -16 -16,-4 -24 -4 15,4 -20 -4 -15,-4 -28 0 16,0 -24 8 -16,4 -20 4 16,0 -32 4 -16,4 -12 60 15,4 -32 40 -15,0 -4 -8 16,0 -24 -4 -16,8 -12 -24 0,8 -8 -8 16,8 0 -24 -16,0 16 0 15,8 0 -20 -15,8 0 -8 15,4 28 8 -15,16 16 0 15,12 4 -4 -15,20 12 4 16,8 4 -8 -16,12 -12 8 16,8 20 -8 -16,4 20 0 15,8 12 -4 -15,8 28 8 16,12 28 -20 -16,8 48 -12 16,8 40 -128 -16,-4 44 -52 15,16 36 -388 -15</inkml:trace>
    </iact:actionData>
  </iact:action>
  <iact:action type="add" startTime="43072">
    <iact:property name="dataType"/>
    <iact:actionData xml:id="d6">
      <inkml:trace xmlns:inkml="http://www.w3.org/2003/InkML" xml:id="stk6" contextRef="#ctx0" brushRef="#br0">1341 6306 624 0,'24'0'228'16,"-20"4"-120"-16,0 4 -128 0,8 -4 40 0,-8 0 -20 15,4 0 8 -15,-4 -4 32 0,0 -4 12 0,-12 -4 36 16,-4 0 24 -16,0 4 0 0,0 0 4 16,-4 0 -20 -1,-8 0 -4 1,-12 -4 -12 0,0 0 -12 -16,-32 0 -20 15,4 -4 0 -15,-8 0 -12 16,-8 0 0 -16,-4 -4 -12 15,-4 8 -4 -15,-12 0 -12 16,4 8 4 -16,12 0 -8 0,-4 0 -4 16,16 0 4 -16,16 0 -4 31,0 0 -36 -31,16 0 -16 0,0 0 -204 31,16 0 -88 -31</inkml:trace>
    </iact:actionData>
  </iact:action>
  <iact:action type="add" startTime="43587">
    <iact:property name="dataType"/>
    <iact:actionData xml:id="d7">
      <inkml:trace xmlns:inkml="http://www.w3.org/2003/InkML" xml:id="stk7" contextRef="#ctx0" brushRef="#br0">949 5786 816 0,'-8'-32'308'16,"8"32"-168"-16,8 4 -136 0,-8 -4 64 0,4 8 -44 15,12 12 -12 -15,12 0 -20 16,4 4 4 -16,8 8 4 16,4 0 76 -16,0 12 40 0,0 4 -32 15,-4 -8 -16 -15,0 4 -24 0,-4 0 -8 16,-8 -4 -12 -16,-8 0 4 16,0 0 -8 -16,-8 -4 8 15,-8 8 8 -15,-8 4 8 16,-8 -4 4 -16,-4 4 0 15,-8 -12 0 -15,-16 -8 8 16,-8 -4 -28 -16,-16 0 -8 16,-4 -4 -4 -16,0 -4 8 15,4 0 -20 -15,4 -4 -12 16,8 0 -32 -16,4 0 -16 16,12 12 -428 -16,12 8 -308 46,28 0 280 -46</inkml:trace>
    </iact:actionData>
  </iact:action>
  <iact:action type="add" startTime="45530">
    <iact:property name="dataType"/>
    <iact:actionData xml:id="d8">
      <inkml:trace xmlns:inkml="http://www.w3.org/2003/InkML" xml:id="stk8" contextRef="#ctx0" brushRef="#br0">15633 14654 1008 0,'4'-8'384'16,"0"0"-208"-16,-4 0 -196 0,0 0 60 0,0 8 0 0,-4 0 16 16,0 0 16 -16,-4 0 4 0,-4 0 -40 0,-4 8 4 15,-4 -8 4 1,-8 -8 0 -16,-4 4 4 15,-8 -8 20 -15,-8 4 12 16,0 0 -4 -16,-8 8 -8 16,-8 0 -20 -16,0 0 0 47,0 8 -28 -47,0 -4 -4 0,0 0 0 0,0 -4 0 0,0 0 -20 0,0 0 4 15,-8 0 -8 -15,0 0 0 16,4 0 8 -16,8 0 0 15,8 0 0 -15,8 0 8 16,4 0 -112 -16,4 0 -36 16,12 0 -260 -16,8 0 -108 0,12 0 8 15</inkml:trace>
    </iact:actionData>
  </iact:action>
  <iact:action type="add" startTime="46014">
    <iact:property name="dataType"/>
    <iact:actionData xml:id="d9">
      <inkml:trace xmlns:inkml="http://www.w3.org/2003/InkML" xml:id="stk9" contextRef="#ctx0" brushRef="#br0">15317 14094 912 0,'4'-8'352'15,"-4"8"-192"-15,0 0 -188 0,0 0 64 0,0 0 -8 0,0 0 24 16,0 0 8 -16,8 0 12 0,0 8 -40 0,4 -4 -8 16,4 8 -8 -16,8 -4 -20 15,4 16 4 -15,4 0 24 16,12 8 24 -1,0 -4 20 -15,8 4 8 0,-8 16 -16 32,-8 -16 -4 -32,-4 0 -24 0,-4 -4 -12 15,-8 0 -20 -15,-4 -8 0 0,-4 0 0 32,-4 4 0 -32,-8 -8 0 0,-4 0 0 0,-12 0 0 0,-8 0 0 31,-4 4 24 -31,-4 -8 24 0,-8 4 0 15,-4 4 12 -15,0 12 -24 16,4 0 -12 -16,-4 -4 -12 16,-4 12 0 -16,4 0 16 15,4 8 16 -15,4 -4 -24 16,4 -8 -12 -16,0 0 -4 16,4 -4 -4 -16,4 -8 -160 15,-4 -28 -580 -15</inkml:trace>
    </iact:actionData>
  </iact:action>
  <iact:action type="add" startTime="55515">
    <iact:property name="dataType"/>
    <iact:actionData xml:id="d10">
      <inkml:trace xmlns:inkml="http://www.w3.org/2003/InkML" xml:id="stk10" contextRef="#ctx0" brushRef="#br0">1285 8966 1088 0,'16'-4'404'15,"-12"4"-216"-15,0 -4 -220 0,4 -4 124 0,-8 0 -64 32,0 16 -20 -32,0 -4 -8 0,-8 0 8 0,0 8 12 0,-4 4 44 15,-8 -8 20 -15,-8 4 8 16,-12 0 12 -1,-16 0 -40 -15,-4 4 -16 16,-8 -8 -20 -16,-12 -4 -8 16,-4 -4 -4 -1,4 0 0 -15,-16 -4 -8 0,4 0 -8 16,20 -8 4 -16,4 0 -4 16,0 0 -88 -16,8 4 -40 15,16 0 -228 -15,16 4 -88 0,16 4 -44 47</inkml:trace>
    </iact:actionData>
  </iact:action>
  <iact:action type="add" startTime="55998">
    <iact:property name="dataType"/>
    <iact:actionData xml:id="d11">
      <inkml:trace xmlns:inkml="http://www.w3.org/2003/InkML" xml:id="stk11" contextRef="#ctx0" brushRef="#br0">1009 8550 1072 0,'16'-12'404'16,"-32"16"-216"-16,8 -4 -228 0,4 4 64 15,12 0 -68 -15,4 8 -12 0,0 0 -8 16,8 16 8 -16,4 -4 32 16,8 12 48 -1,4 -8 24 -15,4 8 32 0,0 -4 16 16,8 4 -24 -16,0 0 0 15,-4 0 -8 -15,0 -4 8 0,-8 0 -16 16,-4 -8 8 -16,-8 4 -28 16,-8 -4 -4 -16,-4 0 -16 15,-12 4 -12 -15,-4 0 24 16,-8 4 12 -16,-16 -4 24 0,-8 4 16 16,-4 4 -16 -1,-8 16 -4 -15,-4 -4 -20 16,-4 -4 -4 -16,-4 8 -20 15,8 -8 -12 -15,4 4 8 16,4 0 0 -16,4 0 -136 0,12 4 -68 63,0 8 -484 -63</inkml:trace>
    </iact:actionData>
  </iact:action>
  <iact:action type="add" startTime="62095">
    <iact:property name="dataType"/>
    <iact:actionData xml:id="d12">
      <inkml:trace xmlns:inkml="http://www.w3.org/2003/InkML" xml:id="stk12" contextRef="#ctx0" brushRef="#br0">11373 9674 80 0,'0'-8'44'15,"0"-8"-24"-15,-4 4 -32 0,4 8 8 16,0 0 4 -16,0 -4 8 0,-4 -4 48 0,0 0 32 16,0 4 96 -16,0 -4 44 15,0 4 -32 -15,4 0 -20 16,0 -4 -52 -16,0 4 -28 16,0 4 -56 -16,0 0 -24 0,0 4 -4 15,4 0 8 -15,-4 -4 8 0,0 0 32 0,0 4 16 16,0 0 -20 -16,0 0 -4 0,-4 0 -20 0,-4 0 -12 0,0 0 0 0,0 0 -4 0,-4 0 -8 47,0 -4 -8 -32,-4 4 4 1,0 0 4 0,-4 0 -4 -16,-4 4 -4 15,4 0 4 -15,0 0 -4 16,0 -4 0 -16,4 0 0 15,0 0 8 -15,4 0 4 16,4 0 56 -16,4 0 32 0,4 0 -32 16,0 0 -16 -16,8 0 -32 0,8 0 -8 15,4 0 -4 1,8 0 -8 -16,4 -4 4 16,4 4 4 -1,4 0 -12 -15,0 -4 0 16,-4 4 4 -16,-4 -4 0 15,-4 0 0 -15,-4 4 0 16,-8 -4 -12 -16,0 4 8 16,-8 0 -4 -16,-4 0 0 15,-4 0 8 -15,-4 4 0 16,-12 0 0 -16,-4 -4 0 16,-4 0 -20 -16,-4 0 4 15,0 0 16 -15,0 0 8 16,0 -4 0 -16,0 4 4 15,0 0 -16 -15,4 0 0 16,0 0 4 -16,8 0 8 0,0 0 -4 16,4 4 8 -16,4 0 -8 15,4 0 -4 -15,0 4 4 0,4 -8 -4 0,8 4 32 16,8 0 20 -16,4 -4 -16 16,0 0 -12 -1,8 -4 -4 -15,-8 4 4 16,0 0 -20 -16,0 0 -4 15,-4 0 0 -15,-4 0 0 16,0 0 -12 -16,-8 4 0 0,-4 0 -4 16,-8 8 12 -16,-8 -4 0 0,-4 -4 4 31,-8 -4 0 -31,-4 0 0 16,-12 0 -132 -16,0 -4 -52 15,0 0 -392 -15</inkml:trace>
    </iact:actionData>
  </iact:action>
  <iact:action type="add" startTime="67718">
    <iact:property name="dataType"/>
    <iact:actionData xml:id="d13">
      <inkml:trace xmlns:inkml="http://www.w3.org/2003/InkML" xml:id="stk13" contextRef="#ctx0" brushRef="#br0">12917 10938 624 0,'0'-4'240'15,"4"4"-128"-15,-4 -4 -104 0,0 0 56 0,0 4 -24 16,0 -4 0 -16,0 0 0 0,-4 -4 4 0,0 0 84 16,-4 -16 -72 -16,0 -8 4 15,-4 0 -12 -15,0 0 -12 16,-4 -12 0 0,-4 -4 -12 -16,-4 0 4 15,-8 -20 0 -15,-8 4 12 16,-4 -8 -20 -1,4 4 -4 -15,-4 -8 -8 0,8 8 4 16,4 4 8 -16,-8 0 16 16,8 8 -16 -16,4 4 -4 15,0 8 0 -15,4 0 0 16,0 4 -8 -16,4 0 4 16,4 -4 -16 -16,4 4 -8 15,0 8 16 -15,0 4 4 16,0 8 32 -16,8 4 24 15,0 0 -8 -15,0 0 8 0,4 8 -36 0,-4 0 -8 16,4 4 -20 -16,0 0 -12 31,0 4 16 -31,-4 0 12 0,0 4 -4 0,-8 20 12 16,0 4 -8 -16,-4 -4 -8 31,0 8 -4 -31,0 0 16 0,4 4 16 16,0 -4 -12 -1,0 0 -4 -15,4 -4 -8 16,0 0 -12 -16,0 -12 4 4,0 0 4 -4,4 -4 -4 0,0 0 -4 15,0 -8 36 -15,4 -4 16 0,0 -12 -24 0,4 0 -16 16,4 -4 -8 -16,0 -4 4 16,0 -8 -4 -1,0 0 -4 -15,0 -16 4 16,0 8 -4 -1,-4 -4 -12 -15,-4 0 8 16,0 4 4 -16,0 0 0 16,0 4 0 -16,4 4 0 15,0 -4 0 -15,4 0 8 16,0 4 -4 -16,4 0 -4 16,0 8 4 -16,4 4 -4 15,0 -8 0 -15,0 12 0 16,0 4 0 -16,4 0 0 15,-4 12 8 -15,8 12 12 16,0 16 -16 -16,8 4 -4 0,8 8 0 16,20 16 0 -16,4 -4 0 15,4 0 0 -15,-4 0 0 16,-4 -12 0 -16,4 -4 -36 16,-12 -12 -16 -16,-8 0 -220 15,-8 -8 -100 -15,-4 -4 -224 47</inkml:trace>
    </iact:actionData>
  </iact:action>
  <iact:action type="add" startTime="76689">
    <iact:property name="dataType"/>
    <iact:actionData xml:id="d14">
      <inkml:trace xmlns:inkml="http://www.w3.org/2003/InkML" xml:id="stk14" contextRef="#ctx0" brushRef="#br0">15521 15550 880 0,'12'0'340'15,"-8"4"-184"-15,4 0 -148 0,-4 0 68 16,0 0 4 -16,-4 -4 8 15,0 0 -20 -15,0 0 0 0,0 0 -40 0,0 0 36 16,-4 -4 16 -16,0 0 -16 0,-4 4 4 0,-4 -4 -16 16,-8 4 0 -1,-4 0 -12 -15,-8 0 4 16,-8 0 -24 0,-4 0 -4 -16,-16 0 -8 31,-8 -4 4 -31,0 4 -8 0,-4 0 8 0,4 0 0 15,0 0 4 -15,-4 0 8 16,0 4 12 -16,-12 0 -24 16,8 0 -8 -16,8 0 -4 15,8 0 8 -15,8 4 4 16,8 0 4 -16,4 0 -8 16,12 4 -8 -16,8 4 4 15,4 4 -4 -15,4 -8 -144 0,4 0 -52 16,8 -4 -164 -16,4 -8 -64 0,4 -8 -60 15</inkml:trace>
    </iact:actionData>
  </iact:action>
  <iact:action type="add" startTime="77349">
    <iact:property name="dataType"/>
    <iact:actionData xml:id="d15">
      <inkml:trace xmlns:inkml="http://www.w3.org/2003/InkML" xml:id="stk15" contextRef="#ctx0" brushRef="#br0">15245 15186 1184 0,'40'12'440'15,"-28"-8"-240"-15,0 4 -232 0,-4 -4 64 0,0 0 -32 0,0 8 0 32,4 0 -12 -32,0 -4 8 0,0 8 4 0,8 -4 8 15,0 -4 4 -15,0 8 -16 0,0 -8 4 16,8 4 24 -16,-4 0 16 16,0 8 12 -16,0 -4 20 15,-4 8 -24 -15,8 -4 -8 16,-4 -4 -20 -16,-4 -4 -16 15,-4 0 0 -15,-4 4 -4 16,-4 0 -12 -16,-16 4 0 16,-4 12 8 -16,-4 8 0 15,-8 0 4 -15,-4 8 8 16,-8 8 4 -16,0 -4 12 0,0 -4 -12 16,-8 0 0 -16,0 0 -4 31,4 -12 4 -31,0 8 -8 0,-4 0 -4 0,0 -16 20 15,4 4 4 -15,8 -8 8 16,0 -4 8 -16,8 4 -20 16,4 -4 -4 -16,4 0 -396 15,0 8 -172 -15,12 -12 12 47</inkml:trace>
    </iact:actionData>
  </iact:action>
  <iact:action type="add" startTime="85093">
    <iact:property name="dataType"/>
    <iact:actionData xml:id="d16">
      <inkml:trace xmlns:inkml="http://www.w3.org/2003/InkML" xml:id="stk16" contextRef="#ctx0" brushRef="#br0">1093 12610 784 0,'4'-4'296'15,"0"4"-160"-15,0 0 -152 0,-4 0 52 16,0 0 4 -16,8 -12 24 0,-8 8 20 0,0 -4 16 16,0 4 160 -16,0 0 -144 0,0 4 8 0,0 -8 -16 15,-8 8 -72 -15,-4 8 -16 16,-12 -8 -16 0,0 8 4 -1,-12 4 -12 1,-4 0 0 -16,-12 -4 12 15,-8 0 4 1,-4 -8 -4 -16,-4 0 -8 0,-16 -8 56 16,12 0 20 -16,4 -4 -20 15,0 -4 -12 -15,0 0 -24 16,4 0 -8 -16,8 4 -12 16,12 8 -4 -16,-4 -8 -32 15,12 8 -8 -15,4 0 -128 16,12 -4 -44 -16,4 8 -252 31,12 12 -252 -31,4 -12 240 0</inkml:trace>
    </iact:actionData>
  </iact:action>
  <iact:action type="add" startTime="85832">
    <iact:property name="dataType"/>
    <iact:actionData xml:id="d17">
      <inkml:trace xmlns:inkml="http://www.w3.org/2003/InkML" xml:id="stk17" contextRef="#ctx0" brushRef="#br0">753 11866 944 0,'4'-28'360'15,"-4"28"-192"-15,0 0 -180 0,0 0 64 16,0 0 -28 -16,0 0 4 0,8 12 36 0,0 4 20 16,4 -8 -44 -16,0 16 12 15,4 -4 12 1,-4 12 -24 -16,4 0 -4 0,4 4 -28 16,4 8 -8 -1,0 0 0 -15,8 0 0 16,4 4 8 -16,-4 -16 4 0,4 4 -4 15,-8 -4 -8 -15,4 8 -8 16,-4 -8 -4 -16,0 0 16 16,0 12 4 -16,4 -8 0 29,-12 0 -8 -29,0 4 4 16,-4 -4 -4 -16,-8 8 -20 16,-4 -12 4 -16,-4 0 0 15,-8 0 -4 -15,-8 0 16 16,-8 -4 8 -16,-4 4 0 15,-16 0 -4 -15,-4 0 36 16,-4 0 16 -16,0 0 -8 16,4 0 -4 -16,0 0 -16 15,0 -12 4 -15,8 8 -8 16,4 4 0 -16,4 -4 -24 0,12 16 -4 16,-4 -4 -376 -16,8 4 -160 15,20 0 52 -15</inkml:trace>
    </iact:actionData>
  </iact:action>
  <iact:action type="add" startTime="94521">
    <iact:property name="dataType"/>
    <iact:actionData xml:id="d18">
      <inkml:trace xmlns:inkml="http://www.w3.org/2003/InkML" xml:id="stk18" contextRef="#ctx0" brushRef="#br0">8469 13034 256 0,'4'-4'108'16,"0"4"-56"-16,0 0 16 0,-4 0 56 0,0 0 -20 16,8 0 -4 -16,0 4 -40 0,0 8 -8 0,0 -8 -20 0,0 8 0 31,-4 -12 -20 -31,0 4 28 0,0 8 12 0,-4 -12 8 0,0 0 4 0,0 0 0 0,0 0 12 15,0 4 -8 -15,-4 4 4 0,0 -4 -20 16,0 -4 0 -16,0 0 -24 0,-4 4 4 0,0 -4 -4 31,0 0 4 -15,0 8 -8 0,-4 -8 4 -16,0 0 -8 15,-4 0 8 1,0 0 8 -1,-8 0 28 -15,4 0 -8 16,0 0 -24 0,0 0 4 -16,0 4 -24 15,4 -4 0 -15,0 4 -4 16,0 4 -8 -16,0 -4 4 16,0 8 4 -16,0 -8 -12 0,0 0 0 15,4 -4 4 -15,-4 8 8 16,0 -8 4 -16,0 0 12 15,0 0 -12 -15,4 0 0 16,0 0 -4 -16,0 0 4 16,0 0 -8 -16,0 0 8 15,0 0 -16 -15,-4 0 0 16,4 0 4 -16,0 0 0 16,0 0 0 -16,0 0 0 15,0 0 0 -15,0 0 0 15,0 0 0 -15,0 0 8 0,0 0 -4 15,0 0 -4 -15,0 0 4 16,0 0 4 -16,0 0 -12 16,4 0 0 -16,-4 0 4 15,4 0 8 -15,0 0 -4 16,0 0 8 -16,-8 0 -16 31,4 4 0 -31,0 -4 28 0,0 0 16 0,-8 0 -12 16,4 0 -16 -16,0 0 -8 31,4 0 0 -31,4 0 4 0,0 0 -4 16,0 0 -4 -16,4 0 -8 15,0 0 4 -15,0 0 12 0,0 0 4 0,4 0 12 0,-4 0 12 0,0 4 -8 16,4 -4 4 -16,0 0 -12 16,0 0 8 -16,0 0 -16 0,0 0 -8 0,8 8 0 0,8 -16 -4 0,4 8 0 62,0 -4 0 -46,0 4 0 -16,0 0 0 15,0 0 0 -15,0 -4 8 16,0 -4 12 -16,4 8 8 16,0 0 -24 -16,0 0 0 15,0 0 -4 -15,-4 0 0 16,4 0 0 -16,-4 0 8 15,0 0 -4 -15,4 -4 -4 16,4 4 4 -16,-4 0 -4 16,0 -4 0 -16,0 -4 8 15,0 4 -4 -15,0 4 -4 0,-4 -4 -8 16,0 -4 -4 -16,-4 4 8 16,8 0 8 -16,0 -8 -8 15,0 8 0 -15,0 -4 12 16,-4 -8 4 -16,4 12 -16 15,-4 4 -4 -15,0 -4 -24 31,0 -4 0 -31,0 8 -108 16,0 8 -36 -16,0 0 -484 15</inkml:trace>
    </iact:actionData>
  </iact:action>
  <iact:action type="add" startTime="110982">
    <iact:property name="dataType"/>
    <iact:actionData xml:id="d19">
      <inkml:trace xmlns:inkml="http://www.w3.org/2003/InkML" xml:id="stk19" contextRef="#ctx0" brushRef="#br0">8193 14174 880 0,'0'-12'328'16,"-4"8"-176"-16,4 -4 -152 0,0 8 72 0,0 0 -32 16,8 0 0 -16,0 8 0 0,4 -4 16 0,4 0 -32 15,4 8 24 -15,20 -8 12 16,0 12 8 -16,4 -4 4 16,4 0 0 -16,4 4 0 15,0 0 -20 -15,4 -4 0 16,0 4 -40 -16,0 0 -8 31,8 -8 -4 -31,8 -8 0 0,0 0 32 0,0 0 28 16,0 0 16 -16,4 0 4 15,-4 0 -20 -15,0 0 -4 16,12 -4 -16 -16,-4 0 -4 16,0 -4 -32 -16,0 4 0 15,-8 0 4 -15,0 -4 12 16,0 8 0 -16,0 8 8 15,8 -4 -16 -15,0 -4 -8 16,0 0 16 -16,0 4 4 16,-12 -4 -8 -16,-4 0 -4 4,0 8 -4 -4,0 -8 -8 0,0 4 4 32,4 -4 4 -32,0 0 -12 0,4 -4 0 0,0 -4 4 15,-4 0 8 -15,-4 0 -4 16,8 4 -4 -16,0 0 -8 31,12 4 -4 -31,0 4 8 0,0 0 8 0,-4 8 -8 16,-4 0 0 -16,0 -4 4 15,-4 -8 0 -15,0 0 0 16,16 -8 8 -16,4 -16 -12 16,0 -4 -8 -16,4 -4 8 15,-8 8 0 -15,0 -8 -8 0,16 8 8 16,-8 4 12 -16,0 -8 12 15,-8 -4 -16 -15,-8 4 -4 16,-4 8 0 -16,-4 -8 0 16,0 -4 -12 -16,12 12 0 15,-4 -8 8 -15,0 8 8 16,0 8 -20 -16,-8 8 -4 16,4 8 8 -16,-8 12 12 15,0 -4 -4 -15,4 8 0 16,0 -4 4 -16,-8 -4 0 15,-4 -12 -12 -15,-8 4 8 16,-8 -4 -48 -16,-12 0 -20 16,-20 -4 -400 -16</inkml:trace>
    </iact:actionData>
  </iact:action>
  <iact:action type="add" startTime="110983">
    <iact:property name="dataType"/>
    <iact:actionData xml:id="d20">
      <inkml:trace xmlns:inkml="http://www.w3.org/2003/InkML" xml:id="stk20" contextRef="#ctx0" brushRef="#brinv">0 0 2048 0</inkml:trace>
    </iact:actionData>
  </iact:action>
  <iact:action type="add" startTime="110984">
    <iact:property name="dataType"/>
    <iact:actionData xml:id="d21">
      <inkml:trace xmlns:inkml="http://www.w3.org/2003/InkML" xml:id="stk21" contextRef="#ctx0" brushRef="#brinv">18434 16308 2048 0</inkml:trace>
    </iact:actionData>
  </iact:action>
</iact:actions>
</file>

<file path=ppt/ink/inkAction3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26:24.330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840">
    <iact:property name="dataType"/>
    <iact:actionData xml:id="d0">
      <inkml:trace xmlns:inkml="http://www.w3.org/2003/InkML" xml:id="stk0" contextRef="#ctx0" brushRef="#br0">9553 122 496 0,'4'-8'184'15,"-4"-4"-96"-15,4 0 -40 0,0 8 64 16,0 4 -40 -16,4 -12 0 0,0 8 -40 0,0 -8 -12 15,4 8 -12 -15,8 4 4 16,0 0 0 0,0 0 12 -16,4 0 4 0,0 4 -12 15,4 4 -4 -15,0 -4 40 16,8 -4 12 0,8 4 4 -16,0 8 0 15,4 -8 -20 1,4 8 -8 -16,0 4 -8 0,4 0 8 0,0 -4 -12 15,-4 -8 4 -15,4 8 -20 16,-4 -12 0 -16,12 0 20 31,-4 -8 12 -31,0 4 -16 0,4 0 -8 0,-4 -4 0 16,8 4 4 -16,-4 4 -12 16,4 0 0 -16,0 -12 4 15,8 12 8 -15,4 -4 4 16,0 4 12 -16,0 -4 -12 15,8 -8 -8 -15,4 8 8 16,8 -4 0 -16,8 4 -12 16,-4 4 -12 -16,8 4 8 15,0 4 0 -15,12 -4 -16 0,0 12 -4 16,0 -4 12 -16,-4 -4 12 16,-4 8 -12 -16,12 -4 -12 14,-4 4 4 -14,-8 -4 8 16,0 -8 0 -16,0 12 8 15,12 0 -16 -15,-4 8 -8 16,-8 -3 8 -16,0 -5 0 16,0 0 4 -16,8 0 0 15,-8 -12 0 -15,-4 4 0 16,-8 -16 8 -16,-4 -8 4 16,-4 -4 -4 -16,4 4 -8 15,4 -13 4 -15,-4 9 -4 16,0 -8 0 -16,0 12 0 15,0 0 -12 -15,4 0 8 16,0 12 4 -16,0 -8 0 16,-4 0 0 -16,20 4 0 0,-12 -8 0 15,4 4 0 -15,8 12 0 16,-8 -4 8 -16,-8 -4 -12 31,0 8 0 -31,0 -4 4 0,4 8 8 0,0 -4 -4 16,0 12 8 -16,-4 -8 0 15,-4 -4 12 -15,0 8 -20 16,0 -8 -4 -16,4 0 8 16,-8 0 4 -16,-8 4 -68 15,-8 8 -20 -15,-16 8 -360 32,4 8 -336 -32,-4 -12 232 0</inkml:trace>
    </iact:actionData>
  </iact:action>
  <iact:action type="add" startTime="9574">
    <iact:property name="dataType"/>
    <iact:actionData xml:id="d1">
      <inkml:trace xmlns:inkml="http://www.w3.org/2003/InkML" xml:id="stk1" contextRef="#ctx0" brushRef="#br0">18765 4078 224 0,'0'0'96'16,"0"0"-48"-16,0 4 -56 0,0 -4 16 15,0 0 16 -15,0 12 24 16,4 -4 44 -16,0 0 32 0,0 -4 -12 0,0 0 0 0,0 0 -16 0,-4 -4 -4 31,0 0 -32 -31,4 4 -16 0,-4 -4 -24 0,0 0 -16 0,0 0 8 0,0 4 0 0,-4 0 12 0,0 0 4 16,-4 0 4 -16,-4 -4 8 0,-4 0 4 47,-4 0 -12 -32,-4 0 0 1,-4 4 -20 -16,-16 4 0 31,-4 -4 -4 -31,4 0 -8 0,-4 0 4 16,0 0 -4 -16,-4 -4 8 15,4 4 4 -15,0 0 40 16,-4 0 12 -16,0 0 -28 0,-12 0 -20 16,-4 0 -4 -16,0 0 8 15,-4 -4 -8 -15,8 0 0 16,0 -4 -12 -16,0 0 -4 15,-4 4 12 -15,4 0 4 16,-16 4 -4 -16,4 0 -8 16,4 0 -8 -16,-4 4 4 15,4 -8 12 -15,-4 0 4 16,0 0 -16 -16,-8 0 4 16,-4 -8 0 -16,0 4 8 15,0 0 -4 -15,8 4 -4 16,0 0 12 -16,-4 4 0 0,-4 8 -4 15,-8 8 4 -15,4 4 -8 16,0 8 -4 -16,4 -8 4 16,-4 -4 4 -16,0 4 -4 31,-12 -11 8 -31,8 -5 -16 0,8 0 -8 0,0 -4 24 16,8 0 20 -16,8 -4 8 15,0 4 8 -15,4 -4 -16 16,-12 0 0 -16,0 -4 -20 15,4 0 0 -15,-4 0 -4 16,4 -4 4 -16,-4 -9 -8 16,8 -11 -4 -16,4 8 36 15,-4 4 16 -15,-4 4 -36 0,12 0 -4 16,4 12 -4 -16,0 0 4 16,0 -4 -16 -16,0 24 -4 15,0 -8 12 -15,0 -4 4 16,0 -8 0 -16,-4 -4 4 15,-8 8 -16 -15,8 -8 0 16,0 0 -4 -16,8 0 0 16,0 0 16 -16,4 4 4 15,0 0 -16 -15,0 0 4 16,-4 -16 0 -16,0 8 8 16,-4 0 -4 -16,-4 4 -4 15,4 -4 28 -15,4 0 20 16,4 0 -8 -16,0 0 0 15,-12 -4 -16 -15,12 0 4 0,8 8 -24 16,0 4 -4 -16,0 0 0 16,4 0 8 -16,-4 0 -12 15,4 0 0 -15,-4 0 4 16,-4 4 0 -16,4 0 0 16,4 -4 0 -16,4 8 -12 15,4 0 8 -15,8 -8 4 16,0 4 8 -16,8 8 -4 15,0 -12 8 -15,4 8 -16 0,4 0 -8 16,0 -4 -124 -16,4 0 -60 16</inkml:trace>
    </iact:actionData>
  </iact:action>
  <iact:action type="add" startTime="12292">
    <iact:property name="dataType"/>
    <iact:actionData xml:id="d2">
      <inkml:trace xmlns:inkml="http://www.w3.org/2003/InkML" xml:id="stk2" contextRef="#ctx0" brushRef="#br0">1393 3882 768 0,'-12'0'296'15,"-16"-4"-160"-15,0 4 -152 0,12 4 60 0,-4 0 -24 16,-12 8 8 -16,-20 -4 -8 31,-12 0 8 -31,-32 -4 -16 0,-12 4 -140 0,-8 0 -52 0,0 0 -152 47</inkml:trace>
    </iact:actionData>
  </iact:action>
  <iact:action type="add" startTime="12640">
    <iact:property name="dataType"/>
    <iact:actionData xml:id="d3">
      <inkml:trace xmlns:inkml="http://www.w3.org/2003/InkML" xml:id="stk3" contextRef="#ctx0" brushRef="#br0">1025 3429 944 0,'12'-24'352'16,"-8"20"-192"-16,0 0 -196 0,4 8 48 0,0 4 -36 15,12 8 4 -15,8 20 20 16,4 8 8 -16,8 8 0 16,16 0 -16 -16,4 16 4 0,0 -4 -4 15,0 0 0 -15,-8 -7 0 16,-8 -5 0 -16,-8 -4 8 15,-8 -8 0 -15,-8 0 0 16,-12 -8 0 -16,-8 0 32 16,-16 4 20 -16,-12 12 20 31,-20 -4 4 -31,-4 -8 -32 0,-16 4 -8 0,0 0 -240 16,-12 1 -104 -16,16 -9 -92 46</inkml:trace>
    </iact:actionData>
  </iact:action>
  <iact:action type="add" startTime="14907">
    <iact:property name="dataType"/>
    <iact:actionData xml:id="d4">
      <inkml:trace xmlns:inkml="http://www.w3.org/2003/InkML" xml:id="stk4" contextRef="#ctx0" brushRef="#br0">8633 7493 768 0,'4'0'296'15,"4"-4"-160"-15,-4 4 -168 0,4 0 48 0,-8 0 -96 0,8 0 -28 16,4 0 20 -16,0 0 20 0,8 0 32 16,0 0 20 -16,4 12 48 0,0 -4 16 15,4 0 56 -15,0 0 24 16,4 0 -32 -1,0 4 -16 -15,12 0 -44 16,0 -4 20 -16,0 0 20 0,0 0 -16 31,0 0 8 -31,16 0 -40 0,-4 0 -16 0,4 4 -44 16,0 -8 -20 -16,-4 4 -8 16,12 -4 -4 -16,-8 0 44 15,4 0 28 -15,-4 0 16 16,16 0 16 -16,-4 0 16 15,0 0 12 -15,-4 0 0 16,-4 0 -4 -16,4 0 -16 16,-8 0 -8 -16,0 4 -16 0,0 -4 4 15,4 0 -16 -15,4 0 -8 16,0 0 0 -16,0 0 4 16,-4 0 12 -16,-8 4 8 15,8 0 -12 -15,-4 0 -12 16,-4 8 8 -16,0 -4 0 14,4 -4 4 -14,4 -4 8 16,-4 -4 -4 -16,0 -4 8 16,-4 0 -16 -16,0 -4 0 15,-4 0 4 -15,4 -4 0 16,0 4 -8 -16,0 4 -8 16,-4 0 4 -16,8 0 4 15,8 0 -12 -15,-4 0 0 16,0 0 4 -16,-4 0 0 15,0 -4 0 -15,4 0 8 0,0 -4 -4 16,-4 4 8 -16,8 4 -8 16,8 0 -4 -16,0 0 4 15,0 4 4 -15,-8 0 -4 16,4 0 8 -16,0 0 -8 16,4 0 -4 -16,8 0 4 15,0 0 -4 -15,0 0 0 16,0 0 8 -16,0 0 -4 15,0 0 -4 -15,-4 0 12 16,16 0 0 -16,20 0 -16 16,-8 0 4 -16,-12 0 0 15,4 0 0 -15,-12 -4 16 0,8 4 8 16,4 0 0 -16,0 0 -4 16,-4 0 -12 -16,0 0 -8 15,-8 0 4 -15,-4 -4 4 16,12 0 4 -16,-4 -4 4 15,4 -4 8 -15,-12 0 4 16,-4 0 -12 -16,-4 0 -4 16,-4 0 -4 -16,0 0 4 15,16 8 -8 -15,-4 -4 -4 16,0 8 12 -16,-8 0 0 16,-4 0 -16 -16,0 -4 -4 15,-8 4 4 -15,0 -4 8 16,-8 0 0 -16,16 4 8 15,-12 -12 -8 -15,-12 0 -4 16,-4 4 -52 -16,-8 -16 -16 0,-8 8 -168 30,-8 8 -76 -30</inkml:trace>
    </iact:actionData>
  </iact:action>
  <iact:action type="add" startTime="19402">
    <iact:property name="dataType"/>
    <iact:actionData xml:id="d5">
      <inkml:trace xmlns:inkml="http://www.w3.org/2003/InkML" xml:id="stk5" contextRef="#ctx0" brushRef="#br0">1513 7717 912 0,'0'-28'352'16,"-4"8"-192"-16,-16 -4 -152 0,12 16 68 0,-20 -4 -32 0,-4 -4 -4 15,-8 8 8 -15,-8 0 20 16,-16 4 -36 -16,-16 0 0 16,-24 4 -4 -16,-8 4 -12 0,0 4 -4 14,-8 4 -4 2,8 0 -8 -16,-8 -4 4 0,8 0 -4 15,20 -8 -12 -15,8 0 8 16,8 0 -92 -16,20 -4 -40 16,12 0 -332 -16</inkml:trace>
    </iact:actionData>
  </iact:action>
  <iact:action type="add" startTime="19760">
    <iact:property name="dataType"/>
    <iact:actionData xml:id="d6">
      <inkml:trace xmlns:inkml="http://www.w3.org/2003/InkML" xml:id="stk6" contextRef="#ctx0" brushRef="#br0">1161 7024 1120 0,'0'-20'428'16,"0"16"-232"-16,0 -4 -248 0,-12 8 68 0,8 0 -16 0,0 0 -44 31,16 16 -20 -31,8 8 36 0,8 20 -8 16,16 8 16 -16,12 8 28 0,8 4 16 16,4 4 40 -16,-8 -4 20 15,0 1 0 -15,-12 -5 8 16,-12 0 -36 -16,-8 -4 -4 15,-16 0 -4 1,-12 0 0 -16,-12 0 28 0,-20 -8 8 16,-16 -4 -24 -16,-16 -4 -16 15,-4 -3 -24 -15,-8 -9 -8 16,0 0 -12 -16,4 -8 -12 0,4 0 -248 16,0 32 -108 -16,4 0 -208 45</inkml:trace>
    </iact:actionData>
  </iact:action>
  <iact:action type="add" startTime="21698">
    <iact:property name="dataType"/>
    <iact:actionData xml:id="d7">
      <inkml:trace xmlns:inkml="http://www.w3.org/2003/InkML" xml:id="stk7" contextRef="#ctx0" brushRef="#br0">12897 8791 1184 0,'24'-20'448'16,"-20"8"-240"-16,8 0 -232 0,-8 8 76 31,20 -4 -24 -31,4 0 -4 0,4 0 -4 15,12 4 -12 -15,4 0 4 16,8 -8 8 -16,4 0 0 0,4 -4 0 16,20 -4 -12 -16,4 -8 -8 15,0 8 12 -15,-8 0 0 32,0 4 4 -32,-12 4 8 0,-4 4 -12 0,-8 8 0 15,-4 4 -12 -15,4 4 -4 0,0 20 4 16,-4 0 0 -16,-4 24 -12 31,0 8 8 -31,-4 12 -4 0,0 16 0 0,-4 29 8 16,-4 3 8 -16,0 20 -12 15,0 8 0 -15,0 13 4 16,-4 7 8 -16,-4 4 -12 16,0 21 -8 -16,-4 11 16 15,0 9 4 -15,0 -1 0 16,-4 24 -8 -16,0 -19 4 15,-4 3 -4 -15,0 -19 0 16,-4 -9 0 -16,12 -32 -20 0,-8 -3 4 16,-4 -21 24 -16,-4 -24 16 15,-8 -16 -12 -15,-4 -16 0 16,0 -15 4 -16,-4 -9 8 31,0 -12 -4 -31,-4 -8 0 0,-4 0 -4 0,0 -4 0 5,-4 0 -8 -5,-8 4 4 15,0 -8 -8 -15,-4 0 -4 16,-12 4 20 -16,-16 -8 16 16,-32 0 -12 -16,-12 0 -4 15,-8 -8 -8 -15,-24 4 0 16,-12 -3 -16 -16,4 3 -8 16,0 12 8 -16,12 4 0 15,-4 4 4 -15,16 4 8 16,16 0 -12 -16,4 4 0 15,8 28 -640 -15</inkml:trace>
    </iact:actionData>
  </iact:action>
  <iact:action type="add" startTime="21699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21700">
    <iact:property name="dataType"/>
    <iact:actionData xml:id="d9">
      <inkml:trace xmlns:inkml="http://www.w3.org/2003/InkML" xml:id="stk9" contextRef="#ctx0" brushRef="#brinv">18834 13486 2048 0</inkml:trace>
    </iact:actionData>
  </iact:action>
</iact:actions>
</file>

<file path=ppt/ink/inkAction3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286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30:52.329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329">
    <iact:property name="dataType"/>
    <iact:actionData xml:id="d0">
      <inkml:trace xmlns:inkml="http://www.w3.org/2003/InkML" xml:id="stk0" contextRef="#ctx0" brushRef="#br0">1496 4341 704 0,'28'-8'264'15,"-24"0"-144"-15,0 0 -72 0,0 8 76 16,0 -8 -4 -16,0 4 8 0,0 4 -36 0,0 0 -12 15,-4 0 -48 -15,0 0 -12 0,-4 -8 4 0,-4 4 32 16,-16 0 12 0,-4 -12 -24 -1,-4 0 -16 1,-4 0 -16 -16,-4 -8 0 0,-8 4 -8 47,0 -8 -4 -47,0 8 12 15,0 4 0 -15,-4 0 12 0,4 16 4 0,-4 0 -12 0,-4 4 -4 0,-4 4 -4 16,4 8 -8 -16,-8 0 4 16,4 0 -4 -16,4 4 -12 15,0 -4 8 -15,8 0 12 16,4 0 4 -16,8 4 -4 16,4 -4 4 -16,4 8 0 15,4 -4 12 -15,4 8 -20 16,4 0 -12 -16,0 8 12 15,4 8 4 -15,0 20 0 0,0 0 -8 16,-4 5 4 -16,4 7 -4 16,4 4 0 -16,-16 12 0 15,8 -4 0 -15,0 0 8 16,4 17 -12 -16,-8 -21 -8 16,4 8 8 -16,0 0 8 15,0 0 0 -15,0 -8 8 16,4 8 -16 -16,0 17 0 15,12 -5 20 -15,-8 -4 20 16,8 4 -12 -16,0 -8 8 16,0 1 -20 -16,0 -5 0 15,0 4 -4 -15,0 -12 -8 16,8 -4 4 -16,-8 0 -4 0,0 -8 0 31,0 -3 0 -31,0 -5 0 0,4 -4 0 0,0 4 0 31,0 0 8 -31,4 4 -4 0,-4 4 8 0,0 0 -16 16,0 -8 0 -16,4 -3 4 16,-8 -5 8 -16,0 0 -4 15,4 -12 8 -15,0 0 -16 16,-4 -4 0 -16,0 -8 12 16,4 0 12 -16,0 -8 -8 15,0 0 0 -15,4 4 -4 16,-8 -4 4 -16,12 4 -8 15,-4 -4 -4 -15,0 0 4 0,4 4 4 32,4 -7 -12 -32,-4 -5 0 0,0 4 4 0,0 -8 8 0,4 0 4 15,-8 4 4 -15,4 0 0 32,4 -8 0 -32,0 0 0 0,8 0 0 0,4 12 16 15,4 -4 12 1,-4 8 -36 -16,4 -24 0 15,8 -8 0 -15,-4 -4 4 16,8 -8 -4 -16,0 4 -8 16,20 -4 4 -16,4 -8 -4 15,12 8 0 -15,-4 12 8 16,4 8 4 -16,-4 8 12 16,0 4 4 -16,-8 4 12 15,4 -4 -28 -15,-16 -4 -8 16,-8 -4 -56 -16,-8 -8 -20 0,-12 -16 -288 15,-8 -12 -120 -15,4 8 -152 47</inkml:trace>
    </iact:actionData>
  </iact:action>
  <iact:action type="add" startTime="13123">
    <iact:property name="dataType"/>
    <iact:actionData xml:id="d1">
      <inkml:trace xmlns:inkml="http://www.w3.org/2003/InkML" xml:id="stk1" contextRef="#ctx0" brushRef="#br0">2828 5740 848 0,'-4'0'328'16,"4"0"-176"-16,4 8 -72 0,0 -4 96 0,0 0 -44 15,0 8 -16 -15,-4 -8 -52 0,0 -4 -12 0,-4 8 -28 31,-4 -4 0 -31,-4 0 16 0,0 -4 0 0,-12 8 8 15,-4 0 -8 -15,-4 0 4 16,0 0 0 -1,-4 0 4 -15,0 0 -8 16,-8 0 -4 -16,0 -4 -12 0,-4 0 -4 31,-4 -4 -24 -31,-4 0 4 0,-8 -4 8 0,-4 0 4 32,0 4 -4 -32,12 -8 -8 0,4 8 -32 15,8 -4 -20 -15,8 0 -44 0,8 4 -12 16,8 0 -72 -16,4 0 -28 15,8 4 -312 -15,8 0 -156 0,8 -4 332 0</inkml:trace>
    </iact:actionData>
  </iact:action>
  <iact:action type="add" startTime="13591">
    <iact:property name="dataType"/>
    <iact:actionData xml:id="d2">
      <inkml:trace xmlns:inkml="http://www.w3.org/2003/InkML" xml:id="stk2" contextRef="#ctx0" brushRef="#br0">2492 5567 624 0,'0'-4'240'15,"4"-8"-128"-15,-4 12 -88 0,0 0 60 0,0 0 -20 16,0 0 4 -16</inkml:trace>
    </iact:actionData>
  </iact:action>
  <iact:action type="add" startTime="13669">
    <iact:property name="dataType"/>
    <iact:actionData xml:id="d3">
      <inkml:trace xmlns:inkml="http://www.w3.org/2003/InkML" xml:id="stk3" contextRef="#ctx0" brushRef="#br0">2504 5547 1256 0,'12'0'32'16,"4"4"0"-16,4 -4 16 0,12 8 12 0,4 0 12 0,0 0 4 0,0 8 -16 0,0 8 -4 29,-4 0 -8 -29,0 0 0 16,-4 8 -36 -16,0 4 -4 15,-8 1 0 -15,0 -1 4 16,-4 -4 -16 -16,-8 0 4 16,-4 -4 -8 -16,-8 -8 0 15,-8 8 0 -15,-8 -4 0 16,-4 -4 0 -16,0 12 -8 16,-16 -16 28 -16,0 0 12 15,4 4 -12 -15,-4 -4 0 16,8 0 -76 -16,0 0 -36 0,4 8 -380 62</inkml:trace>
    </iact:actionData>
  </iact:action>
  <iact:action type="add" startTime="14297">
    <iact:property name="dataType"/>
    <iact:actionData xml:id="d4">
      <inkml:trace xmlns:inkml="http://www.w3.org/2003/InkML" xml:id="stk4" contextRef="#ctx0" brushRef="#br0">2920 6665 848 0,'4'0'328'16,"-4"0"-176"-16,0 0 -124 0,0 0 72 0,0 0 16 15,-4 0 20 -15,-4 0 -12 0,-4 0 -4 0,-8 0 -68 16,-4 0 20 -1,-12 0 12 -15,-12 0 -36 16,-8 -4 -16 -16,0 -4 -12 16,-4 4 4 -16,0 -8 24 0,0 -4 16 31,-4 12 -24 -31,4 -8 -12 0,-12 8 0 16,8 0 0 -16,4 4 -12 15,12 4 -4 -15,4 0 -4 16,8 4 -8 -16,4 -4 -84 0,4 0 -44 15,8 12 -140 -15,8 -4 -60 47,8 0 -240 -47</inkml:trace>
    </iact:actionData>
  </iact:action>
  <iact:action type="add" startTime="14858">
    <iact:property name="dataType"/>
    <iact:actionData xml:id="d5">
      <inkml:trace xmlns:inkml="http://www.w3.org/2003/InkML" xml:id="stk5" contextRef="#ctx0" brushRef="#br0">2608 6260 560 0,'-4'-16'208'16,"4"16"-112"-16,0 -4 -32 0,0 4 64 0,0 0 -24 0,8 0 -4 16,-8 0 -48 -16,16 4 -20 0,0 8 -20 15,8 0 0 -15,4 12 0 16,4 9 -4 -16,0 7 4 16,0 4 28 -16,0 4 12 15,-4 -8 -8 -15,-4 0 -4 16,-4 -4 0 -16,-4 -12 4 15,-4 0 -4 -15,-8 8 4 16,-4 -4 -16 -16,-4 8 4 16,-4 -8 -4 -16,-4 0 12 0,-4 -4 4 15,-4 0 4 -15,-4 -4 -24 32,-20 -4 -8 -32,0 0 -8 0,-8 -7 4 0,4 -5 -60 15,4 -4 -20 -15,-4 4 -140 16,4 -4 -64 -16,4 8 -196 47</inkml:trace>
    </iact:actionData>
  </iact:action>
  <iact:action type="add" startTime="15451">
    <iact:property name="dataType"/>
    <iact:actionData xml:id="d6">
      <inkml:trace xmlns:inkml="http://www.w3.org/2003/InkML" xml:id="stk6" contextRef="#ctx0" brushRef="#br0">2944 7386 848 0,'20'8'328'15,"-20"-4"-176"-15,0 4 -176 0,0 -8 48 0,0 0 8 16,0 0 28 -16,-4 8 24 0,-4 8 16 0,-4 -4 -52 15,-12 9 60 1,-4 7 36 -16,-16 -8 20 16,-12 4 12 -16,-4 -8 -64 15,-8 0 -24 -15,0 -8 -20 16,-4 0 8 -16,-4 -8 -44 16,-16 -4 -16 -1,4 0 4 -15,12 4 4 0,4 -4 0 0,8 4 -4 16,4 4 -12 -1,4 0 4 1,12 4 -8 -16,8 4 -4 0,8 -4 -120 0,8 4 -52 16,4 -4 -116 -16,8 0 -40 15,8 0 -264 -15</inkml:trace>
    </iact:actionData>
  </iact:action>
  <iact:action type="add" startTime="15877">
    <iact:property name="dataType"/>
    <iact:actionData xml:id="d7">
      <inkml:trace xmlns:inkml="http://www.w3.org/2003/InkML" xml:id="stk7" contextRef="#ctx0" brushRef="#br0">2656 7170 1072 0,'-24'-12'404'16,"20"12"-216"-16,0 4 -220 0,4 -4 72 0</inkml:trace>
    </iact:actionData>
  </iact:action>
  <iact:action type="add" startTime="15924">
    <iact:property name="dataType"/>
    <iact:actionData xml:id="d8">
      <inkml:trace xmlns:inkml="http://www.w3.org/2003/InkML" xml:id="stk8" contextRef="#ctx0" brushRef="#br0">2648 7174 1684 0,'28'16'8'16,"4"8"-8"-16,0 0 4 0,4 0 -4 0,0 4 32 0,-4 -4 20 31,0 12 8 -31,0 8 16 0,0 0 8 0,0 1 8 15,-4 -5 -32 -15,-4 4 -8 16,0 0 -20 -16,-8 8 -12 16,-8 -8 -8 -16,-8 8 -12 15,-8 0 -8 -15,-8 -4 -4 16,-8 -4 8 -16,-4 0 0 16,-8 -8 4 -16,-4 -8 8 15,4 -3 -180 -15,-4 -1 -84 16,-4 0 -308 -16</inkml:trace>
    </iact:actionData>
  </iact:action>
  <iact:action type="add" startTime="32129">
    <iact:property name="dataType"/>
    <iact:actionData xml:id="d9">
      <inkml:trace xmlns:inkml="http://www.w3.org/2003/InkML" xml:id="stk9" contextRef="#ctx0" brushRef="#br0">1296 8593 832 0,'8'0'308'16,"-8"0"-168"-16,4 0 -68 0,-4 0 100 15,0 0 -60 -15,0 0 -16 16,0 -4 -40 -16,0 0 -4 0,0 -5 -32 0,-4 1 24 16,0 -12 16 -16,0 8 -12 15,0 0 4 -15,0 0 -24 0,0 4 4 16,0 0 16 -16,0 0 8 0,0 0 -20 0,-4 4 -4 15,-4 0 -16 -15,0 0 -4 16,-4 -4 -4 0,4 0 -8 -16,0 0 4 15,-4 0 -4 -15,0 4 0 16,0 -4 0 0,-4 8 0 -16,-4 0 0 15,-4 0 0 -15,-4 0 8 16,-8 0 4 -1,-12 0 4 -15,-8 -4 -8 16,0 0 -8 -16,-4 -4 4 16,4 -4 -4 -16,-4 0 8 15,0 4 12 -15,8 4 -16 0,-4 0 -4 16,0 -4 0 -16,12 20 0 16,0 0 0 -16,8 8 8 15,4 16 -12 -15,8 -4 0 16,4 8 4 -16,4 -4 8 15,0 9 -4 -15,4 3 -4 16,4 0 20 -16,4 8 4 16,0 8 -8 -16,4 16 -12 15,0 4 24 -15,0 8 12 16,4 17 -32 -16,0 11 0 16,0 -4 -8 -16,-8 -16 8 15,0 4 -4 -15,4 -16 -4 16,-4 -3 4 -16,4 -17 -4 0,0 -12 0 31,0 -4 8 -31,4 -4 20 0,0 -4 16 16,0 -12 -24 -16,0 0 -4 0,0 -8 0 15,4 0 8 -15,4 -4 -12 16,4 -4 0 -16,8 -8 -4 16,12 -4 -8 -16,8 -8 4 15,12 -8 -4 -15,8 -4 0 16,4 0 8 -16,8 -4 -4 15,4 8 -4 -15,12 4 12 16,-4 4 0 -16,-8 8 -24 16,-4 4 0 -16,-8 0 -40 0,-12 0 -16 15,-4 4 -124 -15,-16 0 -44 16,-12 8 -444 0</inkml:trace>
    </iact:actionData>
  </iact:action>
  <iact:action type="add" startTime="36266">
    <iact:property name="dataType"/>
    <iact:actionData xml:id="d10">
      <inkml:trace xmlns:inkml="http://www.w3.org/2003/InkML" xml:id="stk10" contextRef="#ctx0" brushRef="#br0">6684 10344 464 0,'0'-4'176'15,"-4"4"-96"-15,4 -28 -96 0,0 24 40 0,-4 -4 -28 0,0 -1 0 16,0 -3 -4 -16,0 8 0 0,0 0 8 0,4 4 8 16,0 0 12 -16,0 0 8 0,8 4 48 0,0 0 100 15,8 13 -16 1,-4 -5 -36 15,4 4 -24 -31,0 0 -60 14,0 4 8 -14,0 -16 8 15,0 8 4 -15,4 -12 4 0,-4 -4 -32 16,4 0 -20 0,0 0 -8 -16,4 -12 4 0,8 4 -4 15,0 4 -4 -15,0 0 4 31,0 -4 4 -31,0 4 -4 0,0 -1 8 0,-4 -3 28 16,0 4 12 -16,0 0 -8 16,0 4 -4 -16,-4 0 -16 15,4 4 -4 -15,-4 0 -24 16,12 0 -4 -16,-4 -4 4 31,-4 0 0 -31,0 4 12 0,0 0 -12 16,8 0 0 -16,-4 0 4 15,4 4 0 -15,0 0 8 16,-4 0 4 -16,0 0 -4 16,0 -4 -8 -16,-4 0 4 0,-4 0 4 15,0 0 -12 -15,0 -4 -8 16,-4 4 8 -16,0 0 0 16,0 0 -8 -16,0 0 0 15,0 4 -28 -15,0 0 -16 16,0 0 20 -16,-4 0 20 15,0 0 12 -15,-4 -4 4 0,0 0 0 16,0 0 0 -16,-4 0 -20 16,0 -4 4 -16,0 0 0 0,4 0 8 15,0 0 -4 -15,0 0 4 16,0 4 0 -16,0 0 0 16,0 0 8 -16,0 -4 8 15,0 4 -4 -15,0 -4 8 0,8 0 -16 31,4 0 0 -31,0 0 4 16,-4 0 8 -16,0 0 -4 0,4 0 8 16,0 -4 -8 -16,0 8 -4 15,0 0 12 -15,8 8 0 31,-4 0 -4 -15,-4 0 -8 -16,0 0 4 15,0 0 -4 -15,4 8 0 16,-4 -12 0 -16,0 13 0 15,0 -17 8 -15,0 12 12 16,0 0 16 -16,0 -8 0 0,0 -4 8 16,0 0 -24 -16,8 8 -12 15,4 0 -4 -15,-4 0 -4 16,-4 12 -12 -16,0 -16 8 16,-4 -4 4 -16,0 0 8 15,0 0 -4 -15,0 0 -4 16,0 0 4 -16,4 0 -4 15,-4 0 -12 -15,0 0 8 16,-4 0 12 -16,0 12 12 16,0 -4 -16 -16,-4 0 -12 15,4 -4 4 -15,0 0 0 16,-4 0 4 -16,0 -4 0 16,-4 8 0 -16,4 -8 0 0,-4 0 0 15,4 -12 0 -15,-4 4 8 31,4 0 12 -31,-4 0 8 0,0 4 4 0,0 0 -16 0,0 0 -4 16,-4 4 -12 -16,4 0 -12 16,-4 0 16 -16,0 0 4 15,0 -8 0 -15,0 8 4 0,-4 0 16 16,4 0 24 -16,4 0 -12 16,0 0 -20 -16,-4 0 -4 31,4 4 -16 -31,-8 8 -4 0,-8 -4 4 15,-4 0 0 -15,0 -4 -12 16,4 0 8 -16,0 0 4 16,0 -4 8 -16,0 4 4 15,0 4 12 -15,4 -4 -12 0,0 -4 -8 0,0 4 8 0,0 -4 0 0,-4 0 -4 16,4 0 -8 -16,-4 -8 -32 0,0 -4 -20 0,0 4 -248 4,0 0 -100 -4,4 -8 -132 62</inkml:trace>
    </iact:actionData>
  </iact:action>
  <iact:action type="add" startTime="43862">
    <iact:property name="dataType"/>
    <iact:actionData xml:id="d11">
      <inkml:trace xmlns:inkml="http://www.w3.org/2003/InkML" xml:id="stk11" contextRef="#ctx0" brushRef="#br0">12488 10195 624 0,'28'16'228'16,"-24"0"-120"-16,4 -4 -72 0,-4 -8 64 0,4 0 12 16,0 0 12 -16,4 0 4 0,-4 -4 8 0,4 0 -72 15,4 -4 24 -15,0 0 20 16,4 0 -8 -16,4 0 0 0,4 0 -20 16,8 4 -8 -1,0 0 -24 -15,4 0 -8 16,4 4 -24 -16,8 0 -4 15,4 0 -4 1,0 -4 -8 -16,4 0 -8 0,0 -4 4 16,0 0 4 -16,4 0 0 15,4 -4 0 -15,0 -4 0 16,12 8 0 -16,4 4 0 16,4 4 0 -16,-8 8 0 15,-8 -4 0 -15,-8 0 0 16,-8 -4 8 -16,-8 -4 4 0,-8 0 -68 31,-12 -4 -28 -31,-8 0 -368 0,-8 4 -148 16,4 16 120 -16</inkml:trace>
    </iact:actionData>
  </iact:action>
  <iact:action type="add" startTime="50770">
    <iact:property name="dataType"/>
    <iact:actionData xml:id="d12">
      <inkml:trace xmlns:inkml="http://www.w3.org/2003/InkML" xml:id="stk12" contextRef="#ctx0" brushRef="#br0">13452 775 304 0,'0'-4'120'15,"0"0"-64"-15,-16 -4 -56 0,12 4 28 0,4 0 44 0,0 0 24 16,-4 0 40 -16,4 0 20 16,0 0 -44 -16,0 -8 -28 31,-4 -4 -60 -31,-4 -16 -12 0,0 4 -4 15,0 8 4 -15,0 -1 4 0,0 5 8 16,0 4 40 -16,0 4 28 0,0 4 12 0,-4 0 16 16,0 0 -20 -16,-4 4 -4 15,-4 4 -28 1,-4 0 -8 -16,-4 8 -12 16,-16 0 8 -1,-8 4 -4 -15,-4 1 0 16,-12 -1 4 -16,-8 -4 16 15,-12 -4 -4 -15,-16 -4 -4 16,0 4 -16 -16,-8 -4 -8 16,8 -4 -24 -16,0 -16 -4 0,0 0 -12 15,0 0 -4 -15,8 0 4 16,12 -5 0 -16,8 5 -88 16,8 0 -32 -16,12 0 -188 15,8 -8 -72 -15,8 4 -172 47</inkml:trace>
    </iact:actionData>
  </iact:action>
  <iact:action type="add" startTime="51472">
    <iact:property name="dataType"/>
    <iact:actionData xml:id="d13">
      <inkml:trace xmlns:inkml="http://www.w3.org/2003/InkML" xml:id="stk13" contextRef="#ctx0" brushRef="#br0">12872 114 736 0,'-8'-8'272'15,"8"0"-144"-15,-12 -12 -148 0,12 16 48 0,-8 0 -8 16,4 0 8 -16,0 0 12 0,8 0 16 0,0 4 -32 16,4 4 12 -16,0 0 16 0,8 4 8 15,0 4 0 1,8 8 -28 -16,12 0 -20 16,8 0 0 -16,0 4 8 15,4 8 8 -15,0 12 12 16,0 0 -4 -1,-4 0 8 -15,8 0 12 0,-12 4 12 16,-4 4 -36 -16,-4 -8 -16 16,-4 0 -12 -16,-8 -12 -4 15,-4 1 0 -15,-4 -9 0 16,-4 8 0 -16,-8 -8 0 20,-8 4 52 -20,-8 4 24 15,-8 8 8 -15,-8 4 8 16,-8 12 -16 -16,-4 -4 -8 15,-16 0 -36 -15,0 -4 -20 16,4 -8 -20 -16,4 4 4 16,8 5 -200 -16,4 3 -92 15,12 0 -308 -15</inkml:trace>
    </iact:actionData>
  </iact:action>
  <iact:action type="add" startTime="54615">
    <iact:property name="dataType"/>
    <iact:actionData xml:id="d14">
      <inkml:trace xmlns:inkml="http://www.w3.org/2003/InkML" xml:id="stk14" contextRef="#ctx0" brushRef="#br0">1436 10816 496 0,'16'-20'184'16,"-12"16"-96"-16,-4 0 -32 0,0 4 68 0,4 0 -32 16,8 8 -4 -16,0 4 16 0,0 -4 16 15,-4 0 -64 -15,-4 4 -24 0,-4 -4 -4 0,-20 0 -8 16,0 0 -12 -16,-4 5 8 31,-4 -9 -12 -31,-4 0 8 16,0 -4 8 -16,-8 0 16 15,0 0 -16 -15,-4 0 -12 16,-4 0 4 -16,-4 0 8 16,-4 0 -8 -16,-8 0 -8 15,4 0 0 -15,0 -4 4 16,8 0 -4 -16,0 0 -4 16,8 -5 20 -16,4 5 4 0,4 0 0 15,4 -4 -4 -15,0 0 -12 20,4 0 4 -20,4 0 -8 0,4 0 -4 16,0 4 4 -16,4 0 4 0,4 -4 20 16,4 4 24 -16,0 4 -4 0,4 4 12 0,0 8 -32 15,4 0 -16 -15,-12 8 -8 16,4 9 -4 0,0 3 8 -16,0 12 4 15,0 8 -4 1,-4 0 4 -16,4 12 0 15,4 12 4 -15,-8 -4 -8 16,4 12 -8 -16,0 5 -8 0,0 11 4 16,0 -4 -4 -16,0 -4 0 31,4 0 16 -31,0 -4 12 0,0 -8 -8 0,0 -3 0 16,4 -1 4 -16,-8 -8 0 15,8 0 -20 -15,-4 4 4 16,0 -16 0 -16,4 4 8 15,-4 -4 -4 -15,-4 0 8 16,8 -11 -16 -16,0 7 0 16,0 -4 12 -16,0 0 4 15,0 -4 -16 -15,0 -4 4 16,0 0 0 -16,0 0 0 16,0 -8 0 -16,-8 4 0 15,0 -4 -12 -15,4 0 8 16,0 -4 4 -16,0 4 8 15,0 -3 -12 -15,-4 7 0 0,8 -8 12 16,0 4 4 -16,0 -8 -4 16,0 0 -8 -16,0 -4 -8 15,0 -4 4 -15,0 0 20 0,8 -4 8 16,0 0 8 -16,0 -4 8 16,0 0 -12 -16,4 0 4 0,0 0 -20 15,4 -4 -8 -15,4 0 16 16,8 -4 16 -1,4 0 -20 16,4 4 -8 -31,12 4 4 16,4 4 8 -16,16 0 0 0,4 0 0 31,4 8 -4 -31,-4 12 8 0,-4 -12 -12 0,0 -4 -8 16,-8 -8 0 -16,-8 0 4 15,-12 -4 -4 -15,0 -4 -4 16,-4 0 -8 -16,-4 0 4 15,-8 0 -128 -15,-4 0 -52 16,-8 0 -376 -16,-8 4 -276 0,4 -20 316 47</inkml:trace>
    </iact:actionData>
  </iact:action>
  <iact:action type="add" startTime="60344">
    <iact:property name="dataType"/>
    <iact:actionData xml:id="d15">
      <inkml:trace xmlns:inkml="http://www.w3.org/2003/InkML" xml:id="stk15" contextRef="#ctx0" brushRef="#br0">8832 11970 528 0,'-16'-24'196'15,"12"12"-104"-15,0 -4 -80 0,4 12 40 0</inkml:trace>
    </iact:actionData>
  </iact:action>
  <iact:action type="add" startTime="60375">
    <iact:property name="dataType"/>
    <iact:actionData xml:id="d16">
      <inkml:trace xmlns:inkml="http://www.w3.org/2003/InkML" xml:id="stk16" contextRef="#ctx0" brushRef="#br0">8808 11910 1092 0,'0'0'168'16,"0"0"-80"-16,0 0 -24 15,0 -4 -20 -15,-12 4 72 0,-4 -4 0 32,-4 4 0 -32,0 0 -28 0,-4 0 -4 15,0 0 -32 -15,0 4 0 16,-4 0 -32 -16,0 4 -4 15,0 4 -8 -15,0 0 -8 16,-4 4 4 -16,0 -4 -4 16,-4 0 8 -16,-4 -4 4 15,4 -4 -4 -15,-4 5 -8 16,-8 -1 4 -16,12 -4 4 16,4 8 -12 -16,8 -8 0 15,4 0 -40 -15,4 4 -12 0,4 -8 -184 0,4 0 -80 16,0 0 -180 -16</inkml:trace>
    </iact:actionData>
  </iact:action>
  <iact:action type="add" startTime="60967">
    <iact:property name="dataType"/>
    <iact:actionData xml:id="d17">
      <inkml:trace xmlns:inkml="http://www.w3.org/2003/InkML" xml:id="stk17" contextRef="#ctx0" brushRef="#br0">8160 11594 640 0,'20'-4'240'16,"-16"4"-128"-16,0 -4 -132 0,4 4 260 15,0 0 -116 -15,-4 0 -52 0,-8 4 -44 0,0 4 -24 16,-8 8 12 -16,0 0 8 16,-4 8 -8 -16,-4 -4 -4 15,0 12 -4 -15,-4 0 -8 16,-4 4 -8 -16,-4 -4 4 16,0 0 4 -1,0 -8 0 -15,4 -4 0 16,0 4 8 -16,8 -4 12 15,0 0 8 -15,8 0 40 0,4 -4 24 32,8 0 -32 -32,4 13 -4 0,16 -5 -24 15,0 -4 0 -15,8 8 -20 0,8 -8 -8 16,24 0 24 -16,0 4 12 16,0 -4 -20 -16,-4 0 -4 15,-4 4 -72 -15,-8 -4 -20 16,-8 4 -468 -16</inkml:trace>
    </iact:actionData>
  </iact:action>
  <iact:action type="add" startTime="75379">
    <iact:property name="dataType"/>
    <iact:actionData xml:id="d18">
      <inkml:trace xmlns:inkml="http://www.w3.org/2003/InkML" xml:id="stk18" contextRef="#ctx0" brushRef="#br0">13292 2886 928 0,'16'33'352'16,"-16"-25"-192"-16,-4 4 -180 0,4 -12 68 15,0 0 -36 -15,0 0 0 16,0 0 -4 -16,-4 0 4 16,0 -4 -8 -16,0 4 52 0,0 -8 20 0,-4 4 16 15,-4 0 4 -15,-8 4 -20 16,-12 -12 -4 -1,-12 0 4 -15,-8 -1 8 16,-4 -7 -20 -16,-8 0 4 0,-8 4 -24 31,-8 -4 -4 -31,-16 12 -24 0,0 4 -4 0,8 4 -4 32,-8 8 4 -32,4 -4 0 0,0 0 4 0,0 -8 -44 15,4 -4 -12 -15,12 4 -76 16,12 -16 -36 -16,12 4 -108 15,16 4 -44 -15,8 -12 -200 47</inkml:trace>
    </iact:actionData>
  </iact:action>
  <iact:action type="add" startTime="75956">
    <iact:property name="dataType"/>
    <iact:actionData xml:id="d19">
      <inkml:trace xmlns:inkml="http://www.w3.org/2003/InkML" xml:id="stk19" contextRef="#ctx0" brushRef="#br0">12968 2414 736 0,'8'-20'284'16,"-4"16"-152"-16,-4 -4 -100 0,0 8 72 0,4 -4 -24 15,0 0 0 -15,0 0 -20 16,0 0 4 -16,4 4 -36 0,0 0 44 0,16 0 92 16,0 0 -24 -16,0 4 -36 31,4 4 -16 -31,0 8 -44 0,4 16 -16 16,0 0 16 -1,0 8 12 -15,0 8 -20 0,12 12 -12 31,-4 8 -12 -31,0 4 -12 0,-8 0 12 0,-4 -8 8 16,-8 13 -8 -16,-12 -17 -8 16,-8 -8 -12 -16,-16 0 4 15,-8 -20 28 -15,-16 0 16 16,-8 -8 -20 -16,-20 0 -12 16,0 -4 4 -16,0 0 8 15,4 4 -8 -15,-4 -8 -8 16,4 4 -232 -16,4 4 -104 15,8 -8 -316 -15</inkml:trace>
    </iact:actionData>
  </iact:action>
  <iact:action type="add" startTime="78456">
    <iact:property name="dataType"/>
    <iact:actionData xml:id="d20">
      <inkml:trace xmlns:inkml="http://www.w3.org/2003/InkML" xml:id="stk20" contextRef="#ctx0" brushRef="#br0">1716 13565 864 0,'12'-4'328'16,"-12"4"-176"-16,4 0 -124 0,-4 0 72 15,0 0 -52 -15,0 0 -16 16</inkml:trace>
    </iact:actionData>
  </iact:action>
  <iact:action type="add" startTime="78534">
    <iact:property name="dataType"/>
    <iact:actionData xml:id="d21">
      <inkml:trace xmlns:inkml="http://www.w3.org/2003/InkML" xml:id="stk21" contextRef="#ctx0" brushRef="#br0">1728 13581 1536 0,'-4'20'-8'15,"-8"8"0"-15,-8 -4 60 0,-8 0 32 0,-12 0 40 0,-12 -7 20 16,-4 -5 4 -16,-4 -4 -4 15,-4 -8 -52 -15,0 -4 -16 0,-4 0 -20 31,-4 0 -4 -31,0 -4 -28 0,-8 4 -16 0,8 -1 12 16,-4 5 4 -16,12 0 0 16,0 0 4 -16,8 0 -16 15,4 0 -8 -15,8 0 0 16,4 5 4 -16,0 3 -4 16,4 0 8 -16,4 4 -8 15,8 4 -4 -15,0 -4 4 16,4 4 4 -16,4 -4 -12 15,4 8 0 -15,0 -4 4 0,4 4 8 16,0 16 -4 -16,4 4 -4 16,0 12 4 -16,0 16 -4 15,0 0 0 -15,4 8 0 16,0 17 0 -16,0 23 0 16,0 4 0 -16,0 20 0 15,0 8 0 -15,4 21 8 16,-4 -5 -4 -16,0 0 -4 15,0 -7 12 -15,0 15 8 16,0 -24 -8 -16,-4 8 -8 16,4 -15 0 -16,-8 -9 4 15,4 0 -4 -15,4 0 -4 16,-4 -7 -8 -16,4 -17 4 16,0 -24 12 -16,0 0 4 15,0 -16 -4 -15,0 -4 -8 16,0 -20 -8 -16,0 -8 4 0,0 -4 4 31,0 -15 8 -31,0 7 4 0,0 -8 4 0,0 -8 -28 16,0 4 0 -16,0 -8 4 15,0 4 12 -15,0 -8 0 0,4 4 8 0,-4 -4 -16 16,4 4 0 -16,4 4 12 0,-4 -8 4 0,4 0 -16 16,0 0 4 -16,4 0 -8 14,0 -8 0 2,4 0 8 -1,4 -4 0 1,8 0 0 -16,0 4 0 0,8 0 0 16,8 0 8 -1,12 -16 -4 -15,12 7 -4 32,0 -15 4 -32,12 0 -4 0,0 -12 -12 15,8 8 8 -15,-4 -8 4 0,-4 24 0 31,8 8 -28 -31,-4 20 0 0,-4 8 -128 0,-12 0 -56 16,-16 4 -492 -16</inkml:trace>
    </iact:actionData>
  </iact:action>
  <iact:action type="add" startTime="92531">
    <iact:property name="dataType"/>
    <iact:actionData xml:id="d22">
      <inkml:trace xmlns:inkml="http://www.w3.org/2003/InkML" xml:id="stk22" contextRef="#ctx0" brushRef="#br0">3492 15465 384 0,'-4'-8'140'16,"4"8"-72"-16,0 0 -44 0,0 0 44 31,0 0 -28 -31,0 0 -12 0,0 0 36 0,0 -4 24 0,0 4 52 0,8 0 24 0,0 0 -44 0,0 0 -12 16,0 4 -64 -1,4 -4 -8 -15,0 12 4 16,0 -12 -24 0,0 4 -8 -16,0 4 -4 0,0 -4 -4 15,4 0 0 -15,0 4 0 16,0 -4 8 0,0 8 12 -16,-4 -4 -16 15,0 0 -4 -15,0 -8 16 16,4 4 20 -16,0 0 -4 15,0 -4 12 -15,-4 -4 -8 16,0 0 8 -16,0 -4 -8 25,0 0 8 -25,0 8 -16 15,0 -12 4 -15,0 8 -12 0,0 -4 0 16,8 0 -4 -16,4 -8 -8 31,-4 -8 -8 -31,0 3 4 0,0 5 -4 16,0 0 8 -16,4 0 12 15,0 4 -16 -15,0 0 -4 16,0 8 0 -16,0 0 8 16,4 4 -4 -16,-8 -8 -4 15,-4 4 -8 -15,0 4 4 16,0 -4 4 -16,0 4 0 16,-4 0 0 -16,0 0 8 15,4 4 -12 -15,4 0 0 0,-4 4 12 31,0 -4 -4 -31,0 8 -4 0,0 4 -8 16,0 0 4 -16,0 0 4 16,0 0 0 -16,0 1 0 15,4 -5 0 -15,4 -8 -12 16,8 8 0 0,-4 -8 16 -16,0 8 4 15,-4 -4 0 -15,4 0 4 16,-4 8 -16 -16,0 -12 0 15,4 8 4 -15,-4 -12 0 16,0 0 0 -16,0 -8 0 16,0 4 0 -16,0 -12 0 15,0 4 0 -15,0 -8 0 0,0 4 8 32,0 4 4 -32,-4 -4 -16 0,0 3 4 0,0 5 0 15,0 0 8 -15,4 0 -4 16,-4 0 -4 -16,0 0 4 15,0 -8 -4 -15,4 0 0 16,4 4 0 -16,-4 8 -12 16,0 -8 8 -16,-4 8 4 15,4 -4 8 -15,-4 8 -12 16,4 0 -8 -16,-4 0 16 16,0 8 4 -16,0 -8 0 15,0 4 -8 -15,0 0 4 0,0 4 4 16,0 0 -12 -16,0 4 -8 15,0 4 8 -15,0 -4 8 16,4 -4 0 -16,-4 4 -4 16,4 0 4 -16,-4 4 -4 15,4 1 0 -15,-4 -1 0 16,4 0 0 -16,-4 -4 0 16,0 -4 -12 -16,-4 0 8 15,0 -4 4 -15,0 -4 8 16,4 0 -12 -16,-4 -4 -8 15,0 -4 -240 -15,-4 -12 -108 16,16 -29 -140 -16</inkml:trace>
    </iact:actionData>
  </iact:action>
  <iact:action type="add" startTime="113721">
    <iact:property name="dataType"/>
    <iact:actionData xml:id="d23">
      <inkml:trace xmlns:inkml="http://www.w3.org/2003/InkML" xml:id="stk23" contextRef="#ctx0" brushRef="#br0">13208 5231 1232 0,'24'-8'460'15,"-24"8"-248"-15,-8 -4 -220 0,4 4 88 16,-8 0 -12 -16,-16 0 8 16,-12 0 -32 -16,-12 -4 -16 15,-8 -8 -16 -15,-4 12 -12 16,-12 -12 12 -16,-16 4 0 0,-8 -8 4 16,0 -9 -8 -16,-8 9 -8 4,8 0 -8 12,0 0 -4 -16,-4 0 8 0,8 4 8 0,8 4 0 15,12 -4 8 -15,12 0 -160 16,16 -8 -56 -16,0 8 -376 47</inkml:trace>
    </iact:actionData>
  </iact:action>
  <iact:action type="add" startTime="114147">
    <iact:property name="dataType"/>
    <iact:actionData xml:id="d24">
      <inkml:trace xmlns:inkml="http://www.w3.org/2003/InkML" xml:id="stk24" contextRef="#ctx0" brushRef="#br0">12588 4365 880 0,'8'-12'328'16,"-4"12"-176"-16,0 0 -124 0,-4 0 80 16,8 12 -56 -16,0 -4 -8 0,4 20 -28 15,4 -12 -12 -15,4 12 0 16,4 8 -4 -16,8 8 8 0,8 4 -12 31,8 13 -8 -31,12 3 16 0,12 0 12 0,0 4 20 16,0 -4 8 -16,0 4 24 15,-4 -12 12 1,-8 4 4 -16,-4 0 8 0,-4 -11 -8 16,-8 -1 -4 -16,-4 -4 -24 15,-8 -4 -4 -15,-12 4 -32 16,-4 -12 -12 -16,-12 12 4 15,-12 0 0 -15,-8 -4 12 25,-12 16 4 -25,-8 -4 4 0,-12 8 8 16,-8 5 -12 -16,-16 -5 4 31,0 0 -20 -31,4 0 -8 0,4 -8 0 0,-4 0 -4 16,0 8 -300 -16,-4 20 -128 15,16 -24 -188 -15</inkml:trace>
    </iact:actionData>
  </iact:action>
  <iact:action type="add" startTime="118580">
    <iact:property name="dataType"/>
    <iact:actionData xml:id="d25">
      <inkml:trace xmlns:inkml="http://www.w3.org/2003/InkML" xml:id="stk25" contextRef="#ctx0" brushRef="#br0">1740 16947 416 0,'0'-16'152'31,"16"16"-80"-31,-24 -4 12 0,8 4 76 0</inkml:trace>
    </iact:actionData>
  </iact:action>
  <iact:action type="add" startTime="118627">
    <iact:property name="dataType"/>
    <iact:actionData xml:id="d26">
      <inkml:trace xmlns:inkml="http://www.w3.org/2003/InkML" xml:id="stk26" contextRef="#ctx0" brushRef="#br0">1756 16927 1084 0,'8'4'108'16,"-4"0"-56"-16,0 8 8 0,0 -8 8 0,0 8 -12 0,-4 0 8 15,-4 -8 8 -15,0 0 4 0,0 8 12 0,0 -12 4 16,0 0 -32 -16,0 0 -16 16,0 -12 -8 -16,0 12 -4 0,-4 0 -16 0,0 0 -12 15,-4 -4 0 1,0 4 4 -1,0 0 -12 -15,-4 0 0 16,0 -4 20 0,-4 -4 20 -16,0 4 -4 15,0 -8 12 -15,-8 8 -8 16,-4 -8 0 -16,-4 8 -32 16,4 0 0 -16,0 4 -4 15,-4 0 8 -15,0 8 -12 16,-8 4 -8 -16,0 4 -4 15,-4 -4 12 -15,-4 8 8 16,0 -4 8 -16,-4 0 4 16,-4 0 8 -16,4 -4 12 15,-4 -8 20 -15,8 4 -16 16,4 -8 0 -16,-8 -8 -24 16,4 8 -12 -16,4 8 0 15,0 -4 4 -15,4 0 -4 16,0 12 -4 -16,0 0 -8 15,0 9 4 -15,-4 -1 12 16,8 -8 4 -16,4 -4 -4 16,4 4 4 -16,4 -4 -16 0,4 -4 -8 15,4 4 16 -15,0 -4 4 16,4 0 0 -16,4 -8 -8 16,4 12 4 -16,4 -8 -4 15,0 12 -12 -15,0 0 8 16,0 0 4 -16,4 0 8 18,0 16 -4 -18,0 8 8 16,0 8 -8 -16,0 4 -4 16,4 8 4 -16,-4 8 4 15,4 5 4 -15,0 11 12 16,0 4 -12 -16,0 12 0 16,0 16 -4 -16,0 4 4 0,4 1 0 15,-8 -1 12 -15,4 8 -4 31,0 -4 8 -31,-4 -4 -16 0,0 -7 -8 0,4 -9 0 16,0 0 -4 -16,0 -4 0 16,4 -4 8 -16,-8 1 -4 15,0 -5 -4 -15,0 -12 4 16,0 -8 -4 -16,0 -8 16 16,0 -8 8 -16,0 0 8 15,0 -8 0 -15,0 0 -16 16,0 1 -12 -16,0 -5 -12 15,-8 -4 4 -15,8 4 4 0,0 -4 0 32,-4 -8 0 -32,4 4 8 0,0 -12 -4 0,0 0 8 31,4 0 -16 -31,4 -8 0 0,-8 -4 12 0,12 0 4 31,8 0 -4 -31,0 4 -8 0,4 0 4 0,8 -4 4 16,-4 0 -4 -16,12 0 -4 15,-8 4 4 -15,8 -4 -4 16,8 -4 -12 -16,4 -12 8 16,8 0 4 -16,8 -8 8 15,16 12 4 -15,4 0 4 16,12 16 -8 -16,-4 -4 -8 16,4 8 12 -16,-4 -4 0 0,-8 0 -16 15,-12 -4 -4 -15,-8 -4 12 16,-12 5 12 -16,-8 -5 -4 15,-8 -8 -8 -15,0 4 0 16,-8 -4 4 -16,-8 0 -40 16,-4 0 -16 -16,-4 0 -100 15,-4 0 -44 -15,0 0 -352 0,-8 -4 -144 16</inkml:trace>
    </iact:actionData>
  </iact:action>
  <iact:action type="add" startTime="133553">
    <iact:property name="dataType"/>
    <iact:actionData xml:id="d27">
      <inkml:trace xmlns:inkml="http://www.w3.org/2003/InkML" xml:id="stk27" contextRef="#ctx0" brushRef="#br0">3868 18558 560 0,'4'0'220'31,"-4"-4"-120"-31,0 4 -152 0,8 0 24 0,-8 -4 -20 0,8 0 8 31,0 0 40 -31,-4 0 20 0,4 0 52 0,-4 4 24 16,0 -4 12 -16,0 4 20 0,12 0 -52 0,0 0 -40 31,0 0 -24 -31,0 4 0 16,0 -4 0 -16,0 0 12 0,0 0 -12 16,0 0 0 -16,0 -4 4 15,0 0 0 -15,-4 0 36 16,4 0 12 -16,-4 0 -4 15,0 4 4 1,0 -4 -28 -16,0 4 -12 0,4 0 -12 0,0 0 -12 31,0 0 4 -31,0 0 4 0,4 0 -4 0,0 0 -4 32,-4 0 12 -32,0 0 0 0,0 -4 20 0,0 4 20 15,0 4 -4 -15,4 4 12 30,0 8 -24 -30,0 -8 -4 0,4 8 -24 0,8 -4 -16 16,-8 -4 12 0,0 0 4 -16,-4 -4 -12 15,0 0 -4 -15,-4 0 4 0,4 -4 8 32,-4 -8 0 -32,0 8 32 0,0 -8 16 15,0 0 0 -15,0 4 0 16,0 0 -40 -16,0 -4 -4 15,0 4 -8 -15,0 0 8 16,0 0 -12 -16,-4 0 0 16,0 -4 4 -16,0 0 8 0,4 4 -12 15,-4 0 0 -15,0 0 12 16,0 0 12 -16,4 0 -8 16,-4 4 -8 -16,4 -4 0 15,-4 -4 -4 -15,4 4 0 16,-4 0 0 -16,4 0 0 15,-4 0 0 -15,4 -4 0 16,0 4 0 -16,0 0 0 0,0 0 0 16,-4 4 0 -16,4 0 0 15,4 4 8 -15,0 0 4 16,4 0 -32 -16,0 -4 -8 16,-4 0 24 -16,0 0 8 15,-4 8 4 -15,0 -8 4 16,-4 0 -8 -16,0 0 -4 15,0 0 -8 -15,0 0 4 16,0 0 12 -16,4 0 4 16,-4 0 -16 -16,0 0 4 15,0 0 0 -15,0 0 8 16,0 -8 -12 -16,0 4 0 0,0 0 -4 31,0 4 -8 -31,0 0 20 0,0 0 4 0,0 0 0 16,0 0 -8 -16,0 0 4 15,0 0 -4 -15,4 8 -12 5,0 4 8 -5,0 -4 12 31,0 4 -4 -31,0 -4 -4 0,0 -4 4 16,0 4 4 -16,0 0 -12 16,0 -4 0 -16,4 0 4 15,-4 0 0 -15,0 -4 0 16,0 8 0 -16,8 -8 0 15,4 8 0 -15,-4 8 -12 16,0 -8 0 -16,-4 0 8 0,0 -4 0 31,-4 0 12 -31,0 8 4 0,0 -12 -16 0,0 8 -4 32,0 -8 4 -32,0 0 0 0,0 0 12 0,-4 0 4 15,0 -4 -16 -15,4 4 -4 16,0 -12 4 -16,-4 12 0 15,0 -8 4 -15,0 0 8 16,4 4 -4 -16,0 0 8 16,4 0 -8 -16,-4 0 8 15,0 0 -16 -15,0 -4 0 16,0 4 -4 -16,4 0 -8 16,0 0 20 -16,0 0 4 0,0 0 0 15,0 4 -8 -15,4 0 4 16,4 0 -4 -16,-4 0 0 15,4 0 0 -15,-4 0 -12 16,-4 0 0 -16,0 -4 16 16,0 0 12 -16,0 4 -12 15,0 0 -4 -15,0 0 -8 16,0 0 -8 -16,0 0 28 16,-4 0 20 -16,4 0 -36 15,-4 -4 -12 -15,0 4 8 16,0 -4 0 -16,0 0 8 15,0 0 0 -15,-4 -4 0 16,4 4 0 -16,-4 -8 8 16,4 8 4 -16,0 0 -24 0,-4 4 0 45,0 4 4 -45,4 0 12 0,-4 -4 -8 0,0 0 0 16,-4 0 4 -16,0 0 0 15,0 0 0 -15,0 0 0 16,-4 0 8 -16,4 0 4 0,-8 0 -16 0,8 0 4 15,-4 0 0 -15,4 0 8 0,0 0 -12 16,0 0 -8 -16,4 4 24 16,0 -4 12 -1,0 0 -12 1,0 8 -8 -16,8 -8 -12 16,-4 0 -4 -16,4 0 8 31,0 0 8 -31,0 0 0 0,0 0 -4 15,-4 0 -8 -15,4 0 4 0,-4 4 4 16,0 0 0 -16,0 -4 0 16,0 4 0 -16,0 -4 8 15,0 0 4 -15,-4 0 -4 16,0 0 4 -16,0 0 -8 16,0 0 -4 -16,0 0 12 15,0 0 8 -15,0 0 0 16,-4 0 0 -16,0 -4 4 0,0 4 4 0,0 0 -4 15,-4 0 -4 -15,-4 0 -24 16,0 0 4 -16,4 -4 0 0,-4 4 8 0,0 0 -4 0,4 4 -4 0,-4 -4 4 16,4 4 -4 -16,4 0 -12 0,-8 -4 8 0,12 0 4 31,-4 0 8 -15,0 -4 -4 -1,-4 4 -4 1,8 0 12 -16,0 0 0 15,0 0 -4 1,0 0 -8 -16,4 0 -8 16,4 4 -4 -1,0 0 8 -15,0 0 0 16,0 0 4 -16,0 0 0 16,8 0 0 -16,0 -4 8 15,-4 0 -12 -15,0 0 0 0,-4 -4 4 16,0 4 0 -16,0 -4 8 15,0 0 12 -15,0 0 -16 16,0 4 -4 -16,-4 0 -108 16,-4 0 -36 -16,-4 0 -508 15</inkml:trace>
    </iact:actionData>
  </iact:action>
  <iact:action type="add" startTime="140378">
    <iact:property name="dataType"/>
    <iact:actionData xml:id="d28">
      <inkml:trace xmlns:inkml="http://www.w3.org/2003/InkML" xml:id="stk28" contextRef="#ctx0" brushRef="#br0">13564 18538 384 0,'4'-16'152'16,"0"8"-80"-16,-8 8 -60 0,4 0 40 0,0 0 -8 15,0 0 4 -15,0 0 20 0,0 0 4 0,0 0 -4 16,0 0 0 -16,0 0 32 0,4 4 16 0,-4 -4 -60 0,0 0 12 0,-4 0 4 16,0 -4 -16 -16,-4 0 8 0,0 4 -20 0,-4 0 -4 31,0 4 -16 -16,-4 4 -4 1,0 -4 -12 0,-4 12 4 -16,-4 -4 -8 15,0 4 8 -15,0 -8 -16 16,-4 0 0 0,0 -16 4 -16,0 0 0 0,0 -4 0 15,4 4 8 -15,4 0 -4 16,0 0 -4 -16,4 8 -68 15,4 0 -36 -15,8 32 -748 16,4 -4 456 0</inkml:trace>
    </iact:actionData>
  </iact:action>
  <iact:action type="add" startTime="140985">
    <iact:property name="dataType"/>
    <iact:actionData xml:id="d29">
      <inkml:trace xmlns:inkml="http://www.w3.org/2003/InkML" xml:id="stk29" contextRef="#ctx0" brushRef="#br0">13692 18606 640 0,'56'-12'252'16,"-48"-8"-136"-16,4 28 -100 0,-4 -12 60 16,0 0 0 -16,-4 0 4 0,0 0 -56 0,-4 12 -20 15,-4 0 -4 -15,-4 8 4 16,-20 0 16 0,0 4 16 -16,0 -8 20 0,-4 0 -16 15,0 -4 0 -15,-4 -4 -8 16,0 -4 8 -16,4 0 -20 15,0 -8 -12 -15,4 8 -16 16,0 0 4 -16,4 8 -428 47</inkml:trace>
    </iact:actionData>
  </iact:action>
  <iact:action type="add" startTime="162825">
    <iact:property name="dataType"/>
    <iact:actionData xml:id="d30">
      <inkml:trace xmlns:inkml="http://www.w3.org/2003/InkML" xml:id="stk30" contextRef="#ctx0" brushRef="#br0">2784 19199 912 0,'0'12'352'15,"0"-4"-192"-15,-4 -16 -168 0,4 8 56 16,0 0 -32 -16,0 0 -12 15,0 -4 68 -15,0 -4 32 0,4 0 -52 0,0 0 44 16,4 0 12 -16,4 4 -32 0,0 -4 -4 0,0 0 -40 16,4 0 -12 -16,0 -8 -20 31,4 4 -4 -31,0 -12 12 0,0 -12 12 16,8 4 -16 -16,-4 -4 -4 15,0 0 0 -15,-4 -4 0 16,-4 4 8 -1,0 8 12 -15,-4 3 28 16,-4 1 8 -16,0 8 -12 16,-4 4 -4 -16,-4 0 -8 15,4 0 8 -15,-4 8 -12 0,-4 0 -8 16,-8 4 -8 -16,-4 0 0 31,-4 0 -8 -31,0 4 8 0,-8 0 8 0,-4 4 8 31,-8 -4 12 -31,-8 4 4 0,-4 0 -4 0,0 0 4 16,4 0 -16 -16,0 0 -8 16,4 0 -20 -16,-8 4 0 15,8 -8 8 -15,4 0 4 16,8 0 -4 -16,4 0 4 16,8 -4 -28 -16,4 0 -4 15,4 0 -64 -15,4 0 -16 0,4 -4 -100 16,12 -4 -40 -16,8 -8 -148 0,4 4 -60 15,-4 4 -40 1</inkml:trace>
    </iact:actionData>
  </iact:action>
  <iact:action type="add" startTime="163527">
    <iact:property name="dataType"/>
    <iact:actionData xml:id="d31">
      <inkml:trace xmlns:inkml="http://www.w3.org/2003/InkML" xml:id="stk31" contextRef="#ctx0" brushRef="#br0">3076 18726 1040 0,'0'0'396'15,"0"0"-216"-15,4 4 -156 0,-4 -4 80 16,4 8 -40 -16,0 0 4 0,0 8 -4 0,4 4 8 16,0 4 -40 -1,0 17 -16 1,-4 7 -4 -16,0 -4 16 0,0 8 16 15,-4 0 -16 -15,0 -4 4 16,0 -8 -12 -16,-4 4 0 0,0 4 -12 16,0 -12 -8 -16,0 0 -16 15,4 -8 0 -15,0 0 -220 63,4 -4 -92 -63</inkml:trace>
    </iact:actionData>
  </iact:action>
  <iact:action type="add" startTime="165310">
    <iact:property name="dataType"/>
    <iact:actionData xml:id="d32">
      <inkml:trace xmlns:inkml="http://www.w3.org/2003/InkML" xml:id="stk32" contextRef="#ctx0" brushRef="#br0">3032 19648 704 0,'20'12'264'16,"-20"8"-144"-16,-20 -12 -124 0,16 -4 48 0,0 -4 -28 15,4 -8 -12 -15,-4 4 52 0,4 0 20 0,-8 -4 40 0,-4 4 20 0,0 0 -28 31,-4 0 -8 -31,-4 4 -20 16,-4 0 -4 -16,-8 4 -24 16,-8 8 0 -1,-8 0 -16 -15,-8 8 0 16,4 -4 4 0,0 -4 4 -16,-12 -12 12 0,0 0 8 15,0 0 -12 -15,4 -12 8 16,4 -4 -40 -16,-8 4 -24 15,8 0 -16 -15,8 0 0 16,8 4 -76 -16,8 -4 -28 16,4 8 -112 -16,8 0 -52 47</inkml:trace>
    </iact:actionData>
  </iact:action>
  <iact:action type="add" startTime="166453">
    <iact:property name="dataType"/>
    <iact:actionData xml:id="d33">
      <inkml:trace xmlns:inkml="http://www.w3.org/2003/InkML" xml:id="stk33" contextRef="#ctx0" brushRef="#br0">2736 19247 208 0,'0'-4'76'16,"0"4"-40"-16,-20 0 -52 0,16 0 16 0,8 0 68 15,-8 0 44 -15</inkml:trace>
    </iact:actionData>
  </iact:action>
  <iact:action type="add" startTime="166516">
    <iact:property name="dataType"/>
    <iact:actionData xml:id="d34">
      <inkml:trace xmlns:inkml="http://www.w3.org/2003/InkML" xml:id="stk34" contextRef="#ctx0" brushRef="#br0">2716 19243 856 0,'8'0'216'15,"0"4"-104"-15,0 12 -60 0,4 4 -44 0,4 0 -8 16,4 0 12 -16,0 0 0 0,4 -4 4 16,0 4 0 -16,0 4 8 15,12 -3 -12 -15,-4 -1 0 16,0 4 12 -16,-4 -8 4 15,-4 0 -12 -15,4 0 -4 16,-8 0 -4 -16,0 0 -8 16,-4 0 20 -16,-4 0 16 0,-4 12 -4 15,-4 4 12 -15,-8 8 28 16,-4 4 12 0,-8 0 4 -16,-12 0 -8 0,-4 4 -24 31,-4 -8 -16 -31,0 4 -4 0,0 -3 4 0,0 -13 -4 15,4 0 8 -15,4 -4 -8 16,-4 -4 0 -16,4 4 -32 16,4 -4 0 -16,8 0 -68 15,4 8 -16 -15,12 0 -436 32,12 16 -276 -32,8 -12 336 0</inkml:trace>
    </iact:actionData>
  </iact:action>
  <iact:action type="add" startTime="171229">
    <iact:property name="dataType"/>
    <iact:actionData xml:id="d35">
      <inkml:trace xmlns:inkml="http://www.w3.org/2003/InkML" xml:id="stk35" contextRef="#ctx0" brushRef="#br0">13192 7651 944 0,'0'-12'360'15,"4"8"-192"-15,-4 12 -100 0,0 -8 100 16,-4 8 -44 -16,-4 -4 -4 16,-12 4 -44 -16,-12 -8 -16 0,-8 4 -32 31,-8 0 40 -31,-12 0 36 0,-12 -4 -32 0,-20 -4 -8 0,-16 0 -28 16,-4 0 -4 -16,4 -4 -20 15,4 4 -8 1,4 0 0 -16,-8 0 -4 15,12 0 0 -15,12 4 0 0,12 0 -124 16,12 0 -56 -16,8 0 -456 31,16 4 -220 -31,20 -4 424 0</inkml:trace>
    </iact:actionData>
  </iact:action>
  <iact:action type="add" startTime="171713">
    <iact:property name="dataType"/>
    <iact:actionData xml:id="d36">
      <inkml:trace xmlns:inkml="http://www.w3.org/2003/InkML" xml:id="stk36" contextRef="#ctx0" brushRef="#br0">12620 7026 960 0,'12'0'360'16,"-4"0"-192"-16,4 0 -188 0,-4 4 68 0,0 8 -20 15,4 0 4 -15,0 0 0 16,4 -4 0 -16,0 4 -16 16,8 -4 8 -16,0 4 12 0,4 0 4 15,4 4 8 -15,4 8 -16 16,8 0 0 -16,8 0 16 16,-8 4 16 -16,-4 -4 -24 15,-4 4 -4 -15,-4 -8 -12 16,-4 0 4 -16,-8 4 0 15,-12 36 4 -15,-8 1 -16 16,-4 -5 -12 -16,-12 16 0 16,-12 -16 -4 -16,0 0 0 15,-4 0 0 -15,0 0 0 16,0 0 32 -16,-4 0 28 16,0 4 -12 -16,0 5 4 15,4 -5 -24 -15,0 -4 4 16,0 -8 -40 -16,0 -4 -12 15,-4 -8 -384 -15,4 -8 -180 16,0 -12 32 -16</inkml:trace>
    </iact:actionData>
  </iact:action>
  <iact:action type="add" startTime="171714">
    <iact:property name="dataType"/>
    <iact:actionData xml:id="d37">
      <inkml:trace xmlns:inkml="http://www.w3.org/2003/InkML" xml:id="stk37" contextRef="#ctx0" brushRef="#brinv">0 0 2048 0</inkml:trace>
    </iact:actionData>
  </iact:action>
  <iact:action type="add" startTime="171715">
    <iact:property name="dataType"/>
    <iact:actionData xml:id="d38">
      <inkml:trace xmlns:inkml="http://www.w3.org/2003/InkML" xml:id="stk38" contextRef="#ctx0" brushRef="#brinv">14120 20627 2048 0</inkml:trace>
    </iact:actionData>
  </iact:action>
</iact:actions>
</file>

<file path=ppt/ink/inkAction3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087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34:22.585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8231">
    <iact:property name="dataType"/>
    <iact:actionData xml:id="d0">
      <inkml:trace xmlns:inkml="http://www.w3.org/2003/InkML" xml:id="stk0" contextRef="#ctx0" brushRef="#br0">23324 5781 944 0,'36'-4'360'16,"-24"4"-192"-16,0 0 -160 0,-8 0 68 16,-4 0 -32 -16,4 0 4 0,0 -8 -20 0,-4 -4 -16 31,0 0 4 -31,-4 -8 -4 0,0 -4 -4 16,-4 -8 -8 -16,0 -20 12 15,0 -8 0 1,-4 -12 40 -16,-4 -12 12 15,-4 -4 16 -15,-8 -8 8 16,-12 -8 -32 -16,-8 -20 -12 16,-4 0 -24 -16,-4 -8 -8 31,-4 0 -4 -31,-4 -20 4 0,-4 8 -8 0,4 8 -4 16,-12 0 4 -16,8 8 -4 0,8 16 0 4,8 20 0 -4,8 -4 0 16,8 28 0 -16,8 8 0 15,8 24 8 -15,4 4 32 16,4 12 12 -16,4 12 -24 0,0 4 -16 16,4 4 -8 -16,0 0 -4 15,0 4 -12 -15,0 4 8 0,0 0 12 0,0 8 12 16,0 12 -8 0,-4 0 0 -1,-4 16 -12 1,4 -4 -4 -16,4 12 4 15,-8 4 0 -15,4 0 16 0,0 8 8 16,-4 4 0 -16,0 -8 -4 16,4 -4 -12 -16,0 -4 -8 15,0 -12 4 -15,4 -4 4 16,0 -8 -4 -16,0 -4 8 16,4 -8 -8 -16,0 -8 8 0,8 -12 -8 15,4 -12 8 -15,0 -32 -8 16,-4 -12 8 -1,0 -12 -16 -15,0 0 0 16,0 0 4 -16,0 -4 0 16,4 8 0 -16,0 0 0 15,8 0 0 -15,0 4 0 16,4 8 0 -16,16 8 8 16,0 0 -4 -16,4 8 -4 0,4 16 12 15,4 8 0 -15,-4 4 20 16,8 20 12 -16,4 20 0 15,4 20 4 -15,16 4 -24 32,4 16 -8 -32,0 4 -16 0,-8 4 -4 0,-8 0 -92 15,0 0 -48 -15,-8 16 -584 47</inkml:trace>
    </iact:actionData>
  </iact:action>
  <iact:action type="add" startTime="35486">
    <iact:property name="dataType"/>
    <iact:actionData xml:id="d1">
      <inkml:trace xmlns:inkml="http://www.w3.org/2003/InkML" xml:id="stk1" contextRef="#ctx0" brushRef="#br0">15124 193 704 0,'12'-4'272'16,"-12"0"-144"-16,8 -4 -116 0,-8 8 68 0,4 -4 -24 0,-4 -8 8 16,0 -4 -12 -16,0 8 8 0,0 0 -32 0,0 0 28 15,0 0 12 -15,0 -8 -48 16,0 16 -16 -16,0 -4 4 0,0 4 8 0,0 0 4 0,-4 0 0 0,0 0 -4 16,-4 0 8 -16,0 0 4 0,-4 0 4 31,0 4 0 -16,0 -4 8 1,-4 12 -20 -16,-4 -8 -12 31,-4 8 4 -31,0 0 0 0,-4 -4 -4 0,-8 0 4 16,0 -4 -8 0,-8 -4 -4 -16,-8 -12 12 15,-4 8 8 -15,0 -8 16 16,4 8 20 -16,4 -8 -24 15,4 -4 0 -15,0 12 -8 16,0 -8 4 -16,4 8 -24 16,0 -8 -4 -16,-4 12 -8 15,0 -4 -8 -15,4 0 20 16,0 8 4 -16,4 0 -12 16,-12 4 4 -16,4 -4 0 15,4 0 8 -15,4 -4 -12 16,4 12 0 -16,4 -8 12 15,0 12 4 -15,0 -8 -4 0,8 0 -8 16,0 0 4 -16,-4 0 4 16,4 0 -4 -16,0 -4 8 15,0 0 -8 -15,4 -4 -4 16,4 0 -52 -16,4 12 -24 16,4 -8 -436 -16,16 4 -40 0</inkml:trace>
    </iact:actionData>
  </iact:action>
  <iact:action type="add" startTime="36412">
    <iact:property name="dataType"/>
    <iact:actionData xml:id="d2">
      <inkml:trace xmlns:inkml="http://www.w3.org/2003/InkML" xml:id="stk2" contextRef="#ctx0" brushRef="#br0">17568 1801 416 0,'8'-4'164'16,"-4"-8"-88"-16,-4 0 -88 0,0 4 32 0,0 4 -24 15,0 -8 0 -15,0 8 40 0,-4 0 20 0,0 0 20 31,0 0 4 -31,0 4 -20 0,-4 0 4 0,0 0 -20 0,-4 0 -4 16,0 0 -24 0,-4 0 -4 -16,-8 0 12 15,0 -4 -4 -15,0 0 8 16,-4 4 20 -16,-4 -4 8 16,-4 0 16 -1,-4 0 12 -15,0 0 -20 16,-12 4 -4 -16,0 0 -36 15,0 0 -16 -15,0 0 -4 16,8 -8 4 -16,-8 8 4 16,8 -4 4 -16,0 0 8 0,0 0 12 15,0 0 8 -15,-4 4 4 16,4 4 0 -16,-4 4 0 16,-4 4 -8 -16,4 -4 -4 15,4 -4 -20 -15,0 -4 -4 16,0 0 -4 -16,0 -4 -8 15,0 0 12 -15,4 -8 8 16,0 4 8 -16,0 4 4 16,4 0 -8 -16,0 0 4 15,0 4 -8 -15,4 0 0 16,0 0 -12 -16,8 0 4 0,0 0 -16 16,4 0 0 -16,4 0 -24 31,-4 4 -12 -31,4 4 -232 0,16 12 -108 15,8 8 -136 -15</inkml:trace>
    </iact:actionData>
  </iact:action>
  <iact:action type="add" startTime="37285">
    <iact:property name="dataType"/>
    <iact:actionData xml:id="d3">
      <inkml:trace xmlns:inkml="http://www.w3.org/2003/InkML" xml:id="stk3" contextRef="#ctx0" brushRef="#br0">14004 2573 848 0,'4'0'316'16,"-4"4"-168"-16,16 -8 -164 0,-20 4 60 0,0 -8 -40 15,-12 0 -12 -15,0 0 -8 16,-4 0 0 -16,0 -8 12 0,0 4 16 15,-4 4 12 -15,0 -4 8 16,-4 8 8 -16,0 0 -4 16,-4 4 8 -16,0 4 -16 0,0 0 4 15,-4 8 -12 -15,-4 4 0 31,0 -4 -12 -31,-4 12 4 16,-4 -8 8 -1,0 -4 16 -15,0 8 -8 0,0 -8 -8 16,4 0 -8 -16,0 4 -12 15,0 8 4 -15,0 -8 4 16,0 4 32 -16,0 0 12 16,4 0 -8 -16,0 -8 4 15,0 0 -4 -15,-16 -12 4 16,0 -4 -16 -16,-4 -4 0 16,4 -8 -20 -16,-4 0 0 15,4 4 4 -15,0 0 0 16,0 4 16 -16,0 4 12 0,0 0 0 15,-8 4 12 -15,0 0 -20 16,8 4 -12 -16,0 4 -24 16,-4 0 0 -16,4 0 8 15,4 0 12 -15,0 4 -16 16,4 -4 -12 -16,4 4 -104 16,4 -4 -36 -16,4 0 -276 15,16 0 -124 -15,16 -8 80 0</inkml:trace>
    </iact:actionData>
  </iact:action>
  <iact:action type="add" startTime="38257">
    <iact:property name="dataType"/>
    <iact:actionData xml:id="d4">
      <inkml:trace xmlns:inkml="http://www.w3.org/2003/InkML" xml:id="stk4" contextRef="#ctx0" brushRef="#br0">17696 3677 352 0,'-24'-12'140'15,"24"12"-72"-15,0 4 -80 0,0 -4 24 16,12 8 -4 -16,-12 0 4 0,0 4 12 0,0 -4 12 16,0 0 72 -16,-4 0 36 0</inkml:trace>
    </iact:actionData>
  </iact:action>
  <iact:action type="add" startTime="38366">
    <iact:property name="dataType"/>
    <iact:actionData xml:id="d5">
      <inkml:trace xmlns:inkml="http://www.w3.org/2003/InkML" xml:id="stk5" contextRef="#ctx0" brushRef="#br0">17660 3741 1120 0,'-16'24'116'16,"0"0"-60"-16,0 0 -20 0,-4 8 -12 0,-4 0 8 0,4 0 0 0,-4 0 16 15,-4 4 12 -15,0 -12 12 16,-4 -4 12 -16,-8 -16 -20 16,-4 -12 4 -16,-8 -8 -24 15,-16 4 -4 -15,4 -8 -8 15,0 4 0 -15,-4 0 0 15,4 8 8 -15,0 0 -4 16,0 -4 0 -16,-4 0 -12 16,-12 -8 4 -16,4 4 -16 0,0 0 -8 31,4 4 0 -31,0 4 4 0,4 4 -12 0,4 8 -8 16,0 8 60 -16,4 8 32 15,-4 8 8 -15,-4 0 -4 16,12 12 -56 -16,4 -4 -16 15,4 -8 0 -15,4 -4 0 16,4 0 -16 -16,4 0 4 16,4 -8 -28 -16,4 -8 0 15,4 0 -164 -15,-4 -4 -64 47</inkml:trace>
    </iact:actionData>
  </iact:action>
  <iact:action type="add" startTime="45033">
    <iact:property name="dataType"/>
    <iact:actionData xml:id="d6">
      <inkml:trace xmlns:inkml="http://www.w3.org/2003/InkML" xml:id="stk6" contextRef="#ctx0" brushRef="#br0">1400 7333 288 0,'12'-4'120'16,"-8"4"-64"-16,0 0 -40 0,-4 0 40 0,0 0 20 0,4 0 12 16,-4 0 16 -16,0 0 4 0,4 0 4 0,-4 -4 8 15,0 0 -20 -15,-4 0 -4 0,0 0 -52 0,-4 0 -8 16,-8 0 -8 -1,-4 0 -12 1,-12 0 -4 0,-16 -8 20 -16,-4 -4 20 15,-4 8 -20 1,4 0 0 -16,-12 4 0 0,4 0 8 16,-4 8 -28 -16,0 4 -16 15,4 0 8 -15,-8 8 4 16,12 4 0 -16,8 8 4 15,8 12 0 -15,8 8 12 0,16 12 32 32,12 8 12 -32,12 4 12 0,8 12 0 0,4 -4 -12 15,8 12 8 -15,0 -12 4 16,0 20 0 -16,-4 -8 -44 16,0 -8 -12 -16,-4 0 -16 15,-8 4 -8 -15,-4 -4 4 16,-4 0 -4 -16,-8 0 0 15,-8 16 8 -15,-8 -4 -12 16,-8 0 0 -16,-8 4 4 16,-12 -8 0 -16,0 -4 0 15,-4 -8 8 -15,-4 -16 -12 0,4 -4 0 16,-4 -12 4 -16,4 -16 0 16,0 0 -12 -16,8 -16 0 15,-8 -12 -4 -15,16 -4 12 16,8 -4 0 -16,8 0 12 15,0 -8 -4 -15,12 8 -4 0,0 -8 4 16,8 12 4 -16,8 4 -12 16,-4 20 -8 -16,8 12 16 15,0 24 12 1,0 20 -4 -16,0 16 -8 16,4 16 0 -16,-12 12 4 15,4 12 -12 -15,0 -8 0 16,0 0 4 -16,0 0 8 15,0 4 -4 -15,-4 4 -4 16,0 0 4 -16,4 8 -4 16,0 -8 8 -16,-4 -4 12 15,4 8 16 -15,0 -16 8 0,4 -12 -4 16,8 -8 4 -16,4 0 -8 16,0 -16 8 -16,4 -4 -32 15,8 -16 -8 -15,20 -12 20 16,8 -4 16 -16,8 -8 -20 15,12 0 -4 -15,-4 -8 -8 16,-4 8 -8 -16,-8 4 4 16,0 -8 -4 -16,-4 0 -64 15,-8 -8 -16 -15,-12 -12 -332 47,-4 -12 -136 -47</inkml:trace>
    </iact:actionData>
  </iact:action>
  <iact:action type="add" startTime="53630">
    <iact:property name="dataType"/>
    <iact:actionData xml:id="d7">
      <inkml:trace xmlns:inkml="http://www.w3.org/2003/InkML" xml:id="stk7" contextRef="#ctx0" brushRef="#br0">26740 8129 448 0,'12'12'176'15,"-12"-4"-96"-15,4 4 -76 0,-4 -8 32 0,0 -4 40 32,0 0 28 -32,-4 0 -8 0,0 -4 0 0,-4 0 -8 0,0 4 -8 0,-4 0 -40 15,-4 0 0 -15,0 8 12 16,-8 4 -4 -16,-4 -4 12 15,0 4 4 -15,-4 -4 -4 16,0 0 32 0,-4 0 12 -16,-4 -4 -12 14,-8 0 0 2,-8 4 -24 -16,-4 -4 0 0,0 0 -32 0,-4 4 -4 16,0 8 -16 -16,0 -4 -12 15,0 4 -12 -15,0 4 4 16,0 -4 4 -16,0 -4 8 31,4 -12 12 -31,8 -16 8 0,4 0 -12 0,8 0 -4 16,4 0 -12 -16,0 0 -4 15,12 0 -4 -15,0 4 -8 32,4 0 12 -32,4 8 -124 0,4 4 -44 0,4 0 -264 15,8 0 -268 -15,8 -4 212 47</inkml:trace>
    </iact:actionData>
  </iact:action>
  <iact:action type="add" startTime="54160">
    <iact:property name="dataType"/>
    <iact:actionData xml:id="d8">
      <inkml:trace xmlns:inkml="http://www.w3.org/2003/InkML" xml:id="stk8" contextRef="#ctx0" brushRef="#br0">25788 7733 1104 0,'4'-8'416'16,"-8"0"-224"-16,-4 4 -232 0,4 4 64 0,-4 0 -32 15,-4 4 0 -15,0 8 0 0,-4 4 -8 0,-16 4 12 31,0 8 0 -31,0 4 12 0,0 8 -4 0,0 -8 8 16,-8 8 -8 -16,0 4 -4 16,0 -4 56 -16,0 4 20 15,0 0 -4 -15,0 4 8 16,0 4 -28 -16,4 -4 0 30,4 -4 -40 -30,4 -8 -8 15,4 4 4 -15,4 -16 4 16,8 8 4 -16,4 -8 0 15,8 -4 0 -15,12 4 0 16,12 -8 16 -16,8 0 12 16,12 16 -8 -16,8 -16 0 15,4 8 -12 -15,16 4 -4 0,0 0 -12 32,0 0 4 -32,-8 4 -72 0,-8 8 -24 15,-8 20 -268 -15,-4 16 -112 0,12 4 -52 47</inkml:trace>
    </iact:actionData>
  </iact:action>
  <iact:action type="add" startTime="63503">
    <iact:property name="dataType"/>
    <iact:actionData xml:id="d9">
      <inkml:trace xmlns:inkml="http://www.w3.org/2003/InkML" xml:id="stk9" contextRef="#ctx0" brushRef="#br0">20580 9589 912 0,'8'0'352'16,"-4"-4"-192"-16,-4 -8 -188 0,0 12 64 0,0 0 -32 0,-4 0 -4 15,-4 0 4 -15,0 0 -4 0,-4 12 0 0,0 -8 16 16,-4 12 20 -16,-8 -4 -12 16,0 -8 8 -16,-4 8 4 15,-4 -8 20 1,-8 8 28 -16,-4 -12 20 0,-16 -12 -24 15,-8 8 -4 -15,4 4 -12 16,-8 -8 0 0,4 4 -24 -16,-4 4 -8 0,-4 0 -16 31,-12 4 -12 -31,8 -4 0 0,8 8 -4 0,8 -8 0 16,8 0 8 -16,12 0 -12 15,4 0 -8 -15,12 4 -116 16,8 8 -48 -16,8 -12 -200 15,4 0 -88 -15,4 0 48 0</inkml:trace>
    </iact:actionData>
  </iact:action>
  <iact:action type="add" startTime="63898">
    <iact:property name="dataType"/>
    <iact:actionData xml:id="d10">
      <inkml:trace xmlns:inkml="http://www.w3.org/2003/InkML" xml:id="stk10" contextRef="#ctx0" brushRef="#br0">19292 9101 1200 0,'16'-12'448'16,"-20"20"-240"-16,8 -4 -244 0,-4 8 72 16,0 -4 -48 -16,-4 16 0 0,-4 8 8 15,-4 0 0 -15,-4 0 4 16,0 12 0 -1,-4 -12 0 -15,-4 4 0 0,-8 -4 0 16,4 0 8 -16,-4 4 4 0,4 0 40 16,0 0 24 -16,4 0 -24 15,4 4 -8 -15,8 8 -8 16,4 0 -4 0,4 0 -8 -16,12 -4 4 0,8 -8 -16 15,8 8 0 -15,8 8 4 16,8 4 8 -16,8 -20 -12 15,8 12 -8 -15,8 -8 -12 16,4 -4 -4 -16,-4 12 -124 16,-4 0 -52 -16,-4 24 -388 47</inkml:trace>
    </iact:actionData>
  </iact:action>
  <iact:action type="add" startTime="75260">
    <iact:property name="dataType"/>
    <iact:actionData xml:id="d11">
      <inkml:trace xmlns:inkml="http://www.w3.org/2003/InkML" xml:id="stk11" contextRef="#ctx0" brushRef="#br0">16900 10937 880 0,'-4'-20'328'15,"0"12"-176"-15,0 8 -188 0,4 0 56 0,-4 8 -20 0,0 -4 0 16,-4 8 0 -16,0 -4 8 0,-8 4 -4 16,-4 -8 76 -16,-4 8 44 15,-4 -12 -8 -15,-8 0 0 16,-8 -4 4 -16,-16 -4 4 15,-4 8 -12 -15,0 0 -12 16,-4 0 -8 -16,0 0 0 16,-4 0 -36 -16,-8 -4 -12 19,-4 -8 -16 -19,-4 8 -8 16,0 -8 -12 -16,4 4 -8 16,8 0 -8 -16,4 0 4 15,8 0 4 -15,4 8 8 16,8 0 -4 -16,8 0 8 15,8 0 -16 -15,8 8 0 16,4 -4 -48 -16,8 0 -28 16,8 4 -124 -16,8 8 -60 0,8 -8 -232 0,0 8 -216 31,0 0 252 -31</inkml:trace>
    </iact:actionData>
  </iact:action>
  <iact:action type="add" startTime="75717">
    <iact:property name="dataType"/>
    <iact:actionData xml:id="d12">
      <inkml:trace xmlns:inkml="http://www.w3.org/2003/InkML" xml:id="stk12" contextRef="#ctx0" brushRef="#br0">15676 10517 1248 0,'4'-16'460'15,"0"40"-248"-15,0 -36 -248 0,-4 16 72 16,0 -4 -48 -16,0 -4 8 0</inkml:trace>
    </iact:actionData>
  </iact:action>
  <iact:action type="add" startTime="75795">
    <iact:property name="dataType"/>
    <iact:actionData xml:id="d13">
      <inkml:trace xmlns:inkml="http://www.w3.org/2003/InkML" xml:id="stk13" contextRef="#ctx0" brushRef="#br0">15676 10517 1904 0,'-12'16'44'16,"-8"0"28"-16,-4 8 8 0,0 -4 0 0,-4 8 4 0,-4 -4 -4 15,-4 16 -36 -15,-4 -12 -8 16,-8 4 -4 -16,-4 -8 8 15,4 8 16 -15,4 -8 12 0,4 0 -28 16,4 12 -4 -16,4 -12 -20 31,8 8 -12 -31,4 0 0 0,8 8 4 0,8 0 4 16,12 4 4 -16,16 12 0 31,16 -4 0 -31,12 0 -8 0,8 4 4 0,4 -4 0 16,0 8 4 -16,0 -12 0 15,-4 0 0 -15,-4 0 -36 16,0 -4 -8 -16,0 0 -160 16,-8 0 -68 -16,-8 0 -468 47</inkml:trace>
    </iact:actionData>
  </iact:action>
  <iact:action type="add" startTime="75796">
    <iact:property name="dataType"/>
    <iact:actionData xml:id="d14">
      <inkml:trace xmlns:inkml="http://www.w3.org/2003/InkML" xml:id="stk14" contextRef="#ctx0" brushRef="#brinv">0 0 2048 0</inkml:trace>
    </iact:actionData>
  </iact:action>
  <iact:action type="add" startTime="75797">
    <iact:property name="dataType"/>
    <iact:actionData xml:id="d15">
      <inkml:trace xmlns:inkml="http://www.w3.org/2003/InkML" xml:id="stk15" contextRef="#ctx0" brushRef="#brinv">26804 12743 2048 0</inkml:trace>
    </iact:actionData>
  </iact:action>
</iact:actions>
</file>

<file path=ppt/ink/inkAction3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2:34:23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9090">
    <iact:property name="dataType"/>
    <iact:actionData xml:id="d0">
      <inkml:trace xmlns:inkml="http://www.w3.org/2003/InkML" xml:id="stk0" contextRef="#ctx0" brushRef="#br0">5605 383 768 0,'4'-20'296'16,"0"12"-160"-16,-4 0 -152 0,0 8 52 15,0 -4 -40 -15,0 0 4 16,-4 0 -20 -16,4 -8 4 0,-4 -8 8 16,0 0 4 -16,0 4 12 15,0 3 4 -15,0 5 4 0,8 4 24 0,-8 8 24 16,0 4 4 -16,0 -8 4 0,0 13 24 0,-4 -5 -24 16,0 0 -4 -16,-4 0 -32 31,-4 4 -12 -31,-4 -4 4 15,-4 4 0 1,-4 4 -12 -16,-12 8 -12 31,-8 0 8 -31,-4 0 8 0,0 8 -8 16,-8 -16 -8 -16,-4 0 24 16,-4 -8 20 -16,-4 4 0 15,-4 -8 12 -15,-8 -4 -16 0,4 0 4 31,8 4 -28 -31,0 0 -12 0,8 4 -4 0,8 0 -4 16,8 4 0 -16,4 -4 0 16,4 4 0 -16,8 -4 8 15,4 0 -68 -15,8 -4 -24 16,4 4 -60 -16,8 -8 -16 0,4 0 -112 16,4 -8 -44 -16,4 4 -80 0</inkml:trace>
    </iact:actionData>
  </iact:action>
  <iact:action type="add" startTime="19653">
    <iact:property name="dataType"/>
    <iact:actionData xml:id="d1">
      <inkml:trace xmlns:inkml="http://www.w3.org/2003/InkML" xml:id="stk1" contextRef="#ctx0" brushRef="#br0">4325 70 1296 0,'12'-16'484'15,"-12"24"-264"-15,-8 -4 -264 0,4 0 72 0,-4 0 -36 16,-4 4 -8 -16,-8 4 12 16,-4 8 0 -16,-4 0 4 15,-8 8 -12 -15,-4 8 8 0,0 4 4 0,4 -7 0 16,-4 7 0 -16,8 0 0 31,4 4 0 -31,4 -12 0 0,4 0 0 0,8 -8 8 16,4 12 56 -16,8 4 28 15,12 0 -36 1,16 8 -20 -16,12 -8 -24 0,8 0 0 16,8 0 0 -16,4 -11 4 15,4 -5 -28 -15,-4 -8 0 16,-4 -8 -32 -16,-4 0 -4 15,-8 0 -300 -15,-8 16 -136 16,12 -20 0 -16</inkml:trace>
    </iact:actionData>
  </iact:action>
  <iact:action type="add" startTime="24994">
    <iact:property name="dataType"/>
    <iact:actionData xml:id="d2">
      <inkml:trace xmlns:inkml="http://www.w3.org/2003/InkML" xml:id="stk2" contextRef="#ctx0" brushRef="#br0">825 1858 320 0,'-4'-8'120'16,"0"8"-64"-16,0 -4 -76 0,4 4 24 0,0 0 -4 16,0 4 8 -16,0 4 -4 15,0 -8 -4 -15,0 4 72 0,0 -4 40 0,0 0 48 16,0 0 24 -16,0 0 -92 0,0 0 -32 0,0 0 -40 16,0 0 -8 -16,8 0 -4 0,0 4 -8 0,-4 4 4 15,-4 -8 -16 -15,4 0 0 16,4 0 16 -1,0 0 4 -15,0 -8 0 0,0 4 4 16,0 4 -8 0,0 -4 -4 -16,0 4 4 15,0 0 12 -15,16 -8 0 47,0 8 -8 -47,-4 -4 -4 16,0 4 8 -16,0 -4 0 0,-4 4 4 15,0 0 0 -15,0 0 -8 16,0 4 -8 -16,0 -4 12 16,0 4 0 -16,0 4 4 15,0 -8 0 -15,0 0 0 16,0 0 0 -16,-4 0 0 16,0 0 8 -16,0 0 -20 15,0 0 -4 -15,0 4 0 0,0 -4 8 16,0 4 -12 -16,-4 8 0 15,0 -12 4 -15,4 4 0 16,0 -4 0 -16,4 0 0 16,0 0 0 -16,0 0 8 15,4 0 4 -15,0 8 12 16,0 -4 -20 -16,0 8 -4 16,-4 -8 0 -16,0 8 0 15,4 -8 0 -15,-4 8 0 0,16 -8 8 31,0 -4 4 -15,-4 0 4 -16,0 -4 16 0,-4 -4 12 16,0 4 -8 -16,0 4 0 15,0 -4 -20 -15,0 4 -12 16,0 -8 0 -16,-4 4 4 16,0 4 -4 -16,0 -4 8 15,0 -8 8 -15,0 0 8 16,-4 8 -12 -16,4 4 -12 15,0 0 0 -15,0 0 4 16,0 0 -12 -16,4 12 0 16,-4 -8 4 -16,0 12 8 15,0 -12 -4 -15,0 8 -4 16,0 -8 4 -16,8 8 -4 16,4 -8 0 -16,0 4 0 15,0 8 0 -15,-4 -12 0 16,0 0 0 -16,-4 4 0 15,0 -8 0 -15,0 4 0 0,0 -4 -12 16,0 8 8 -16,0 -8 4 16,0 4 8 -16,-4 -4 -4 15,4 0 -4 -15,4 0 -8 16,-4 0 4 -16,0 0 4 16,0 0 0 -16,4 -4 8 15,0 -4 4 -15,0 4 -16 16,0 4 -4 -16,4 -8 4 15,4 4 8 -15,-4 0 0 16,-4 4 -4 -16,0 -12 -16 16,0 8 -8 -16,0 4 -16 0,0 -8 4 15,-4 4 -16 -15,0 4 4 16,0 0 24 -16,0 0 12 16,0 0 0 -16,-4 0 8 15,4 0 -16 -15,-4 4 4 16,4 4 16 -16,-4 8 8 15,0 -12 -12 -15,0 8 -4 16,-4 0 4 -16,4 -4 8 16,0 4 0 -16,-4 -12 -4 15,0 4 4 -15,0 8 4 0,-4 -12 -12 16,0 0 0 -16,4 4 12 16,-4 -4 4 -16,0 0 -16 15,0 0 -4 -15,-4 0 12 0,8 0 4 16,0 -4 -12 -16,8 4 4 15,-4 -12 8 1,-4 8 -12 0,0 4 0 -16,0 -4 4 0,-4 4 0 15,4 0 0 -15,0 0 8 16,0 0 4 -16,0 0 4 16,4 0 -20 -16,0 0 -4 15,0 -8 4 -15,0 4 8 16,0 4 0 -16,0 0 8 15,-4 0 -16 -15,4 0 0 16,0 4 4 -16,0 4 0 16,0 -4 0 -16,0 -4 0 0,0 -4 8 31,4 -4 4 -31,-4 4 12 0,4 4 12 0,-4 -4 -24 31,0 4 -16 -31,12 -8 0 0,4 4 0 16,-4 4 4 -16,0 -8 8 15,4 4 -4 -15,-4 0 -4 16,-4 4 4 -16,0 -12 -4 16,-4 12 -28 -16,0 0 -12 15,-4 12 24 -15,0 -12 12 16,0 8 24 -16,-4 0 8 16,4 4 -32 -16,0 -4 -16 15,0 8 28 -15,0 8 20 0,0 -16 -20 16,0 4 -4 -16,0 4 -4 17,0 4 0 -17,0 -8 0 16,0 0 0 -16,0 -8 0 16,0 0 0 -16,8 4 -28 15,4 -4 -12 -15,-4 -4 56 16,0 -4 28 -16,0 8 -4 16,0 -4 0 -16,0 4 -24 15,-4 -4 -4 -15,0 12 -4 16,0 -12 -8 -16,-4 0 4 15,-4 0 -4 -15,0 0 -116 32,-12 0 -420 -32</inkml:trace>
    </iact:actionData>
  </iact:action>
  <iact:action type="add" startTime="27511">
    <iact:property name="dataType"/>
    <iact:actionData xml:id="d3">
      <inkml:trace xmlns:inkml="http://www.w3.org/2003/InkML" xml:id="stk3" contextRef="#ctx0" brushRef="#br0">5545 2130 480 0,'4'-32'184'16,"0"60"-96"-16,4 -44 -32 0,-4 8 68 4</inkml:trace>
    </iact:actionData>
  </iact:action>
  <iact:action type="add" startTime="27547">
    <iact:property name="dataType"/>
    <iact:actionData xml:id="d4">
      <inkml:trace xmlns:inkml="http://www.w3.org/2003/InkML" xml:id="stk4" contextRef="#ctx0" brushRef="#br0">5569 2082 1048 0,'0'0'56'16,"0"-4"-32"-16,0 4 -28 15,0 0 -8 -15,0 20 8 0,4 -8 8 0,-4 -4 24 0,4 4 24 16,4 0 16 -16,0 -8 16 15,4 -4 -8 -15,4 0 0 16,4 0 -16 -16,4 0 -4 16,4 0 -32 -16,4 0 -8 15,16 16 0 1,0 -12 0 -16,0 4 -20 16,4 -4 4 -16,0 -4 0 15,-4 0 0 -15,4 -4 0 16,0 -8 0 -16,-4 -4 24 15,4 -4 16 -15,-8 4 12 16,4 -8 20 -16,4 8 -32 0,-8 8 -12 31,-4 -4 -16 -31,0 0 0 0,0 8 -16 16,-4 -8 0 -16,0 8 4 16,0 4 0 -16,-4 -12 0 0,0 8 0 15,4 0 0 -15,-4 -8 0 16,-4 4 32 -16,0 4 28 15,-4 0 -20 -15,0 4 -12 16,-4 4 -28 -16,4 8 -8 16,-4 0 4 -16,4 8 8 15,8 -4 -8 -15,4 0 0 16,4 4 4 -16,0 -8 0 16,4 -12 0 -16,0 -4 8 15,4 -8 -4 -15,-4 8 -4 16,0 -8 36 -16,-4 8 24 0,-4 -4 -12 15,-4 4 4 -15,-4 4 -60 16,-4 0 -12 -16,0 0 16 16,-4 4 8 -16,0 8 -76 31,-4 -12 -32 -31,0 -4 -188 0,-4 -8 -68 0,0 -8 -132 0</inkml:trace>
    </iact:actionData>
  </iact:action>
  <iact:action type="add" startTime="29044">
    <iact:property name="dataType"/>
    <iact:actionData xml:id="d5">
      <inkml:trace xmlns:inkml="http://www.w3.org/2003/InkML" xml:id="stk5" contextRef="#ctx0" brushRef="#br0">8153 2174 592 0,'12'4'220'16,"-8"-8"-120"-16,0 4 -108 0,0 0 44 0,0 -12 -24 0,0 -4 -8 15,0 4 8 -15,0 -8 8 0,0 4 -8 16,0 -4 36 -16,0 8 28 15,0 0 -24 -15,0 8 -8 0,4 0 -8 0,0 -4 4 0,4 8 16 31,4 0 12 -31,0 -4 -12 16,8 4 8 -1,4 -12 -20 -15,0 12 4 16,4 0 -12 0,0 12 0 -1,4 0 -32 -15,-4 -4 0 0,0 20 -4 16,4 -12 0 -16,4 0 -12 15,0 4 0 -15,0 -4 16 16,4 8 4 -16,12 -8 0 16,0 0 4 -16,4 4 -16 15,0 -8 0 -15,0 -8 4 16,8 -4 8 -16,-4 -4 -4 0,-4 4 8 31,-4 -12 0 -31,-8 -4 4 0,-4 12 0 0,4 -8 8 16,-4 8 -12 -16,-8 4 -8 15,-4 -8 -12 -15,-4 4 4 16,0 4 4 -16,0 -4 0 16,0 -8 -12 -16,0 -4 0 15,0 -4 8 -15,4 -4 0 16,-4 4 4 -16,0 4 8 16,-4 4 20 -16,4 8 16 15,0 -8 0 -15,-4 8 4 16,4 4 -36 -16,0 0 -4 15,0 4 -8 -15,4 8 0 16,8 0 8 -16,4 -8 4 16,4 8 -16 -16,0 -8 -4 15,4 -4 4 -15,0 16 0 0,-4 -16 4 16,0 16 8 -16,0 -4 -4 16,4 -4 -4 -16,-4 4 -8 15,8 -8 -4 -15,0 8 16 16,0 0 4 -16,-4 -8 0 15,4 -4 -8 -15,-4 0 4 16,-4 0 -4 -16,0 -16 0 16,0 -4 0 -16,0 4 -12 15,-4 4 0 -15,0 8 24 16,-4 -8 12 -16,8 12 -4 16,4 0 8 -16,-4 0 -8 0,-4 0 8 15,0 0 -16 -15,0 0 0 31,4 0 -12 -31,-8 0 -4 0,0 0 4 0,0 0 8 16,8 12 -76 -16,8 -8 -24 16,16 16 -236 -16,0 12 -96 15,-4 -8 -20 -15</inkml:trace>
    </iact:actionData>
  </iact:action>
  <iact:action type="add" startTime="38866">
    <iact:property name="dataType"/>
    <iact:actionData xml:id="d6">
      <inkml:trace xmlns:inkml="http://www.w3.org/2003/InkML" xml:id="stk6" contextRef="#ctx0" brushRef="#br0">49 3084 640 0,'0'-8'240'16,"0"8"-128"-16,-4 0 -132 0,4 0 40 0,0 0 -32 0,0 0 8 31,0 0 4 -31,0 0 8 0,0 0 -4 0,0 0 52 0,0 0 28 0,0 -4 4 0,0 0 -4 0,4 -4 16 16,0 8 4 -16,8 0 -28 0,0 0 -16 16,8 12 -8 15,0 -8 -20 -31,0 8 -12 31,0 -8 -20 -31,0 4 0 0,-4 0 0 16,0 0 0 -16,4 0 8 15,-4 4 12 -15,0 -8 -8 16,8 8 -8 -16,-4 -12 0 16,8 4 -4 -16,-4 8 8 15,0 -12 12 -15,-4 4 -8 16,0 4 -8 -16,-4 -4 0 15,0 0 4 -15,0 -4 4 0,4 0 12 16,0 0 -4 -16,0 0 8 16,0 0 8 -16,-4 -8 8 31,4 0 -20 -31,-4 4 -8 0,0 4 0 0,-4 -4 8 16,0 -4 -20 -16,4 4 -12 15,0 0 12 -15,0 -4 4 16,0 8 0 -16,0 -4 -8 15,0 -8 4 -15,4 4 -4 16,0 0 -12 -16,0 8 8 16,4 0 4 -16,0 0 8 15,4 -4 -4 -15,8 0 -4 16,-4 -4 12 -16,-4 8 8 16,-4 -4 -16 -16,0 0 -4 15,0 4 8 -15,0 -8 4 16,0 8 -4 -16,0 -4 4 15,0 4 -16 -15,-4 -4 0 16,0 -4 -4 -16,0 8 -8 16,0 0 20 -16,-4 0 12 31,4 0 -12 -31,-4 0 -4 0,4 0 -8 0,0 0 0 16,-4 8 8 -16,0 -8 8 15,4 4 -4 -15,0 0 -4 16,0 4 4 -16,0 0 -4 0,0 0 0 15,0 0 0 -15,0 -8 -12 32,4 16 0 -32,8 -16 16 0,-4 12 12 0,-4 -8 -12 15,-4 4 -12 -15,0 -4 4 16,0 8 0 -16,-4 -8 4 31,0 -4 0 -31,0 4 0 0,0 4 0 0,0 -4 0 16,0 0 0 -16,-4 4 0 0,0 -4 0 15,0 -4 -12 -15,0 0 8 16,-4 0 4 -16,0 8 8 0,0 -8 -4 16,0 0 8 -16,0 4 -16 13,0 -4 0 -13,0 0 4 0,0 4 8 16,-4 -4 -4 -16,4 8 -4 16,0 -4 4 -16,0 0 4 0,-4 4 -12 15,4 -4 -8 -15,0 8 8 16,0 -4 0 -16,4 0 12 15,0 -4 4 1,0 0 -16 -16,4 -4 4 16,0 8 16 -1,-4 -4 20 -15,4 0 -20 16,0 -4 -8 -16,0 0 -16 16,0 0 4 -16,0 0 12 15,0 0 4 -15,0 0 -4 16,8 -4 -8 -16,8 0 -8 15,-4 -4 -4 1,0 8 16 -16,0 -4 12 16,0 -8 -4 -16,0 8 -8 15,0 0 8 -15,-4 -4 0 0,0 4 -4 16,0 0 4 -16,0 -4 -8 16,-4 8 -4 -16,4 -4 4 15,0 -8 -4 -15,4 12 0 16,-4 -8 8 -16,0 0 -12 15,4 -4 0 -15,0 4 4 16,4 0 8 -16,4 4 -4 16,4 4 -4 -16,-4 -4 4 15,0 -4 4 -15,0 4 -12 16,4 0 -8 -16,-4 -4 8 0,0 4 0 16,0 4 4 -16,4 -4 0 15,-4 8 8 -15,0 0 4 16,0 -4 -16 -16,0 0 4 15,0 0 0 -15,4 0 8 16,12 -4 -12 -16,-4 4 -8 16,0 -12 8 -16,0 12 0 15,0 -16 4 -15,0 16 0 16,-4 -4 0 -16,-4 4 0 20,4 4 -12 -20,0 12 8 15,0 -8 4 -15,0 -4 0 16,-4 -4 0 -16,16 -12 8 15,-4 12 -4 -15,0 -16 8 0,0 16 -16 32,4 -8 0 -32,-8 0 4 0,-4 8 0 0,0 0 8 15,0 0 4 -15,-4 0 -16 16,4 0 -4 -16,0 0 4 16,-4 0 0 -16,16 -4 4 15,-8 0 8 -15,0 4 -12 16,0 -8 -8 -16,0 8 8 15,0 -8 8 -15,-4 0 0 16,0 8 -4 -16,0 -8 4 16,-4 0 -4 -16,0 8 8 15,4 0 4 -15,0 0 -16 16,12 -4 4 -16,8 0 0 16,-12 4 0 -16,-4 0 0 0,0 0 0 15,-4 4 -12 -15,-4 0 8 16,-4 -4 4 -16,-4 0 8 15,0 8 -12 -15,0 -8 0 16,0 8 4 -16,0 0 0 16,0 -8 0 -16,0 0 8 15,4 0 12 -15,-4 -8 16 16,-4 8 -16 -16,8 -8 -4 16,-8 8 -8 -16,4 -8 -8 15,-4 8 -104 -15,-4 16 -40 16,0 -8 -308 -16,4 12 -124 15,0 -32 100 -15</inkml:trace>
    </iact:actionData>
  </iact:action>
  <iact:action type="add" startTime="41086">
    <iact:property name="dataType"/>
    <iact:actionData xml:id="d7">
      <inkml:trace xmlns:inkml="http://www.w3.org/2003/InkML" xml:id="stk7" contextRef="#ctx0" brushRef="#br0">6949 3421 672 0,'4'-4'252'16,"-4"0"-136"-16,-8 -8 -164 0,4 4 40 0,-4 4 -72 15,0 -12 -16 -15,-4 4 -64 16,-4 -4 -28 -16,0 -1 12 16,4 9 12 -16,0 -4 536 0,8 8 -124 31,4 4 -12 -31,4 4 -72 0,4 8 -44 0,0 -4 -32 16,4 -8 -12 -16,4 9 -44 15,4 -5 -12 1,4 0 -4 3,12 -4 -8 -19,12 8 -8 16,4 -4 -8 -16,4 0 4 16,0 8 28 -16,4 0 16 15,4 -8 24 -15,0 8 8 16,0 -8 -12 -16,16 8 4 16,0 -8 -28 -16,0 8 -12 15,-4 8 -12 -15,4 -12 0 16,0 0 -8 -16,0 8 -4 15,12 -16 20 -15,4 0 4 16,-4 0 16 -16,-4 0 16 16,-4 0 -16 -16,-4 0 0 15,-4 0 -16 -15,12 -4 -4 0,-8 0 -4 16,0 -4 0 -16,-4 8 -8 16,-8 -4 -8 -16,0 0 4 15,0 -4 4 -15,-4 0 -4 16,0 -16 -4 -16,12 8 12 15,0 0 0 -15,-4 -12 28 16,-4 12 24 -16,-4 -1 -32 16,-4 9 -8 -16,-4 -8 -24 15,0 4 -4 -15,4 -4 4 16,4 0 8 -16,4 0 4 16,0 4 4 -16,0 -4 -8 15,0 0 -8 -15,-4 -4 -8 0,-4 4 4 31,4 4 -4 -31,4 0 0 0,4 -4 8 16,4 0 8 -16,0 12 -12 0,-4 0 0 31,-4 -4 4 -31,-4 8 0 0,0 0 0 0,0 8 8 16,0 -4 -12 -16,4 0 0 16,4 12 4 -16,0 -4 0 15,-4 0 0 -15,0 4 8 16,-4 0 -24 -16,-4 4 4 15,0 -4 4 -15,-4 -4 12 16,0 0 8 -16,8 4 4 16,4 -8 -8 -16,-4 8 -8 15,0 0 -8 -15,-4 0 4 16,-4 0 4 -16,0 -3 0 0,0 -9 0 16,0 -4 8 -16,-4 0 4 15,-4 0 12 -15,4 -8 -20 16,12 -5 -4 -16,-12 -3 -88 15,-4 4 -32 -15,-12 -4 -292 16,4 16 -132 -16,24 -16 44 78</inkml:trace>
    </iact:actionData>
  </iact:action>
  <iact:action type="add" startTime="41087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41088">
    <iact:property name="dataType"/>
    <iact:actionData xml:id="d9">
      <inkml:trace xmlns:inkml="http://www.w3.org/2003/InkML" xml:id="stk9" contextRef="#ctx0" brushRef="#brinv">12754 3539 2048 0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087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29:53.717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159">
    <iact:property name="dataType"/>
    <iact:actionData xml:id="d0">
      <inkml:trace xmlns:inkml="http://www.w3.org/2003/InkML" xml:id="stk0" contextRef="#ctx0" brushRef="#br0">1492 149 368 0,'0'-12'140'16,"28"8"-72"-16,-12 -4 0 0,0 4 64 15,-4 -4 -16 -15,0 4 0 0,0 0 -4 16,-4 0 8 -16,0 0 -64 16,-4 4 -16 -16,0 0 -8 0,-4 0 -28 0,-8 0 0 15,-4 4 -12 -15,-8 0 -8 16,0 0 12 0,0 0 0 -16,-4 4 36 15,-4 -4 28 -15,0 0 -4 0,0 -4 8 16,-12 -4 -20 -1,-4 -8 -4 -15,-4 4 -8 16,-4 -4 0 -16,0 0 -8 16,-8 0 -4 -16,4 4 -24 15,4 4 4 -15,0 4 -8 32,4 4 0 -32,0 4 8 0,-8 0 0 0,0 -4 0 15,-4 -4 8 -15,0 0 -4 16,0 -4 8 -16,-8 4 -8 15,8 0 -4 -15,12 0 4 16,8 0 -4 -16,4 4 16 16,8 8 20 -16,8 8 -20 15,8 16 -8 -15,-4 0 -4 16,8 -4 -4 -16,4 8 0 0,4 -4 8 16,0 4 -12 -16,0 -4 0 15,0 20 40 -15,0 12 20 16,0 -4 -16 -16,0 4 -12 15,0 12 -16 -15,4 -4 0 16,4 8 -8 -16,-4 4 -4 16,12 8 4 -16,-4 0 -4 15,-4 0 0 -15,0 4 0 16,0 -8 0 -16,-4 4 0 16,8 -8 0 -16,-12 8 0 15,0 0 8 -15,0 -8 12 0,0 16 8 30,-8 -12 12 -30,0 8 -20 0,0 -4 -12 0,4 12 20 16,-4 -4 20 -16,0 -8 -32 16,-4 20 -20 -16,0 -8 4 15,4 0 -4 -15,0 8 4 16,8 8 8 -16,-8 4 4 16,4 8 4 -16,0 0 8 15,4 16 12 -15,0 0 -8 16,0 16 4 -16,0 -4 -20 15,4 -4 -8 -15,0 -8 8 16,4 0 0 -16,-8 -4 -4 0,4 4 4 16,0 -8 8 -16,-4 4 8 31,-4 -8 4 -31,4 0 0 0,0 -28 -16 0,-4 20 -4 16,-4 4 -4 -16,0 -12 4 15,0 16 -8 -15,4 8 -4 16,4 -40 -8 -16,-12 36 4 15,-8 0 12 -15,12 -16 12 16,-8 -8 -16 -16,4 8 -4 16,0 -16 0 -16,4 12 0 15,-12 4 8 -15,4 0 4 16,4 8 -4 -16,4 4 4 16,-8 -8 -8 -16,12 -4 -4 15,4 -4 20 -15,8 0 4 0,0 -8 0 31,4 0 4 -31,-4 -16 -16 0,0 4 0 0,4 -4 -4 16,-8 8 4 -16,8 -12 -8 16,0 8 -4 -16,0 -8 -8 15,0 4 4 -15,8 -12 4 32,-4 -8 0 -32,4 -4 0 0,-4 -8 8 0,8 -4 -4 15,4 -4 -4 -15,0 -16 -8 16,0 -8 4 -16,-4 -4 4 15,4 -4 8 -15,0 -12 -24 16,0 0 4 -16,0 4 -4 14,0 8 -4 -14,0 -16 16 15,4 8 0 -15,16 -4 4 16,-8 -4 8 -16,12 -8 -4 16,16 8 -4 -16,16 -8 12 0,12 -4 8 15,12 8 -16 -15,8 0 -4 16,16 -8 8 -16,-8 12 12 15,-16 8 16 -15,4 12 8 16,-24 -4 -12 -16,-16 4 -12 16,-16 -4 -28 -16,-20 -12 -12 15,-24 -56 -416 -15,-4 -32 -352 47</inkml:trace>
    </iact:actionData>
  </iact:action>
  <iact:action type="add" startTime="11595">
    <iact:property name="dataType"/>
    <iact:actionData xml:id="d1">
      <inkml:trace xmlns:inkml="http://www.w3.org/2003/InkML" xml:id="stk1" contextRef="#ctx0" brushRef="#br0">12624 1505 480 0,'0'-4'184'15,"0"8"-96"-15,4 -4 -32 0,-4 0 68 0,8 4 -24 0,0 0 -8 16,0 4 -28 -16,4 4 -8 16,0 -8 -32 -16,4 0 -16 0,4 0 4 15,0 0 44 -15,4 -4 24 0,0 4 20 16,12 0 8 -1,0 4 12 -15,8 4 4 16,12 4 -32 -16,8 0 -12 16,0 0 -32 -1,4 0 0 -15,-4 8 -28 0,-4 0 -12 0,-8 8 -4 32,0 4 -4 -32,-4 8 -12 0,0 8 8 0,0 8 4 15,-4 12 0 -15,0 4 0 16,4 4 8 -16,-8 0 -12 15,-4 12 -8 -15,-4 0 8 16,-8 12 0 -16,-4 -12 4 16,0 12 0 -16,-4 -16 -12 15,-8 0 8 -15,-4 -4 4 16,-4 -4 0 -16,-4 -4 -12 16,-12 4 8 -16,-4 -4 4 15,-8 0 0 -15,0 0 0 0,-4 -8 0 16,0 -4 0 -16,4 -8 8 31,-4 -4 -4 -31,0 -4 -4 0,4 -12 -8 0,4 0 -4 16,0 -8 16 -16,0 0 4 15,0 -4 8 -15,0 4 0 16,0 -4 16 -16,0 0 12 16,0 0 -8 -16,0 -8 0 15,0 0 -20 -15,4 -4 -12 16,0 0 24 -16,0 -12 20 15,-4 0 -24 -15,0 0 -4 16,0 8 -4 -16,0 4 -20 30,4 0 4 -30,4 4 -64 0,0 16 -16 16,4 0 -428 -16,8 4 -340 78</inkml:trace>
    </iact:actionData>
  </iact:action>
  <iact:action type="add" startTime="20716">
    <iact:property name="dataType"/>
    <iact:actionData xml:id="d2">
      <inkml:trace xmlns:inkml="http://www.w3.org/2003/InkML" xml:id="stk2" contextRef="#ctx0" brushRef="#br0">12364 4357 432 0,'4'-12'176'16,"0"16"-96"-16,0 -8 -84 0,-4 4 36 0,4 0 -12 0,4 0 8 15,-4 0 36 -15,-4 0 20 0,8 0 8 0,0 4 12 16,0 -4 -12 -16,0 4 0 16,0 -4 -48 -16,4 0 36 15,0 -4 24 -15,0 4 12 16,16 -4 20 -16,-4 -4 -12 15,4 4 -4 -15,4 0 -44 16,0 0 -16 0,0 4 -8 -1,0 0 -4 -15,0 0 -24 16,-4 4 -16 -16,0 -4 4 0,-4 0 0 16,0 0 -24 -16,4 0 -8 15,0 8 -4 -15,0 8 16 16,4 4 12 -16,0 16 16 0,0 0 -16 15,12 12 -12 -15,-4 8 -8 16,-8 0 12 -16,-4 -8 -8 16,0 8 4 -16,-4 0 8 15,-4 -4 8 -15,-4 -4 -4 16,0 0 -4 -16,4 0 4 16,-8 -4 -4 -16,4 12 -12 15,-4 -4 8 -15,0 -4 4 16,-4 8 0 -16,-4 4 -12 15,-4 -4 8 -15,-4 -4 4 16,-8 8 0 -16,-4 0 -12 16,0 -4 0 -16,-20 -4 8 15,4 8 0 -15,-4 -4 12 16,-4 0 4 -16,0 0 -16 0,-4 -4 4 16,4 -12 0 -16,-4 0 8 15,-8 -12 -4 -15,-4 0 -4 16,-8 -8 20 -16,-8 -4 4 15,0 0 0 -15,4 -4 4 16,4 0 -8 -16,8 0 8 16,8 0 0 -16,8 0 4 15,4 -4 16 -15,8 0 20 16,8 4 0 -16,0 0 -4 16,8 0 -16 -16,0 4 -8 0,4 -8 -16 15,4 0 -4 -15,0 4 -40 16,0 -4 -16 -16,-4 0 -264 15</inkml:trace>
    </iact:actionData>
  </iact:action>
  <iact:action type="add" startTime="27997">
    <iact:property name="dataType"/>
    <iact:actionData xml:id="d3">
      <inkml:trace xmlns:inkml="http://www.w3.org/2003/InkML" xml:id="stk3" contextRef="#ctx0" brushRef="#br0">10596 6101 400 0,'0'-4'152'16,"0"8"-80"-16,4 -4 -84 0,-4 0 32 0,0 0 8 0,0 0 16 31,0 0 0 -31,0 -4 4 0,-4 -4 36 0,0 0 16 0,-4 0 -28 0,0 -4 0 0,0 8 -44 16,-4 0 0 -16,4 4 0 15,-4 0 -12 1,-4 0 -4 -16,-4 4 12 16,0 0 4 -16,0 -4 32 15,-4 0 8 -15,-4 0 -8 16,-4 -4 -4 0,-4 0 -8 -16,0 0 0 15,-16 0 -8 -15,0 4 4 16,0 0 -16 -16,0 4 -8 15,-4 4 -8 -15,8 0 0 16,4 4 0 -16,0 -8 4 16,0 0 0 -16,-4 -4 0 15,-4 -4 16 -15,-12 -4 12 0,0 -4 -8 16,-4 4 8 -16,-4 4 -16 16,8 4 4 -16,0 4 -20 15,0 4 0 -15,0 12 -12 16,0 -4 -4 -16,-12 0 12 15,4 -4 4 -15,0 -8 -4 16,4 -8 -8 -16,4 -4 4 16,4 -4 -4 -16,4 -4 8 15,0 4 12 -15,8 -4 8 16,0 8 12 -16,8 4 4 0,4 4 4 31,4 4 -16 -31,0 4 0 0,4 4 -20 16,4 -4 -8 -16,0 0 8 0,4 -4 8 15,4 4 16 -15,0 0 20 16,4 -4 -16 -16,0 8 0 0,4 8 -16 16,0 -4 -4 -16,0 0 -40 15,4 0 -16 -15,-4 0 -228 16,-4 -16 -104 -16,4 -24 -264 0</inkml:trace>
    </iact:actionData>
  </iact:action>
  <iact:action type="add" startTime="38465">
    <iact:property name="dataType"/>
    <iact:actionData xml:id="d4">
      <inkml:trace xmlns:inkml="http://www.w3.org/2003/InkML" xml:id="stk4" contextRef="#ctx0" brushRef="#br0">11812 6505 624 0,'20'4'228'16,"-8"0"-120"-16,0 12 -128 0,-4 -8 48 15,0 0 20 -15,8 -4 16 0,0 -4 4 16,4 0 8 -16,0 0 -40 16,0 -4 32 -16,0 0 12 15,0 0 -8 -15,4 4 0 0,4 0 -32 16,4 -4 -8 -16,0 0 0 15,4 0 8 -15,8 0 16 16,0 -12 12 -16,4 8 8 16,12 0 4 -16,4 4 -20 15,8 8 -4 -15,4 4 -44 16,-4 8 -4 -16,4 8 -8 16,-4 0 0 -16,0 4 8 15,8 -4 12 -15,-4 0 -16 16,0 8 -4 -16,-4 0 8 15,-8 12 4 -15,-4 4 -24 16,-8 16 0 -16,-4 8 12 16,-4 8 8 -16,-8 16 -12 15,-12 -4 -4 -15,-8 20 -8 16,-12 4 0 -16,-12 -8 12 16,-8 -4 8 -16,-20 8 -8 15,-12 -16 -8 -15,-24 12 16 0,-12 -4 4 16,-4 4 -12 -16,-4 0 4 15,-4 -4 8 -15,-12 -8 12 16,4 -16 -16 -16,0 -4 -4 16,4 -24 8 -16,-4 -4 12 31,4 -4 0 -31,-8 -12 8 0,0 -4 0 0,16 4 12 16,4 0 -20 -16,12 4 -4 15,8 8 -80 -15,8 8 -28 63</inkml:trace>
    </iact:actionData>
  </iact:action>
  <iact:action type="add" startTime="42342">
    <iact:property name="dataType"/>
    <iact:actionData xml:id="d5">
      <inkml:trace xmlns:inkml="http://www.w3.org/2003/InkML" xml:id="stk5" contextRef="#ctx0" brushRef="#br0">5388 8337 480 0,'0'-20'184'16,"0"20"-96"-16,0 -16 -96 0,0 16 44 0,-4 -8 -24 0,0 4 0 15,0 0 40 -15,-4 4 12 0,0 -8 16 0,0 4 8 0,0 0 -48 32,0 4 20 -32,0 -8 20 0,0 4 -28 0,0 4 0 0,0 0 -12 15,-8 12 4 -15,0 -8 -16 16,-4 8 28 15,0 4 12 -31,4 -12 12 0,0 8 8 16,0 -8 -12 -16,4 4 0 15,0 -4 -32 -15,-4 0 0 32,0 4 -16 -17,0 -4 -16 -15,-4 0 -8 0,4 4 -12 0,-16 -8 4 16,4 0 12 15,0 0 -4 -31,4 0 -4 0,0 0 4 16,0 0 4 -16,0 4 -4 0,0 0 8 31,0 4 -8 -31,0 0 8 0,-4 0 0 0,4 -8 12 16,0 4 -4 -16,-4 -4 0 15,-8 0 -4 -15,4 0 0 16,0 0 -20 -16,4 0 4 15,0 0 0 -15,4 4 8 16,0 4 -4 -16,0 -4 -4 16,0 8 4 -16,0 -12 -4 15,0 8 -12 -15,0 -8 8 16,4 0 4 -16,0 -4 0 16,0 0 8 -16,0 4 4 15,0 0 -16 -15,0 0 4 0,0 0 24 16,0 0 24 -16,0 0 -24 31,0 0 -4 -31,0 0 -12 0,0 4 -8 0,0 0 -8 31,0 -4 4 -31,-4 12 12 0,-8 -8 4 0,4 -4 -4 32,4 0 -8 -32,0 0 4 0,4 0 4 0,0 0 -4 15,0 0 8 -15,0 0 -8 16,0 8 8 -16,0 -4 -8 15,0 8 -4 -15,-4 4 -8 16,4 -12 4 -16,0 8 4 16,0 -12 0 -16,-4 -8 8 0,8 4 4 15,0 0 -4 -15,0 -8 4 16,-4 8 -8 -16,4 -4 -4 16,0 4 4 -16,0 0 -4 15,-4 4 0 -15,0 4 0 16,0 0 0 -16,0 4 8 15,0 -4 -12 -15,-8 0 -8 16,-4 4 8 -16,0 0 8 16,4 0 0 -16,4 -4 8 15,4 4 -16 -15,0 -4 0 16,4 0 20 -16,0 8 8 16,4 -8 -8 -16,0 4 -12 0,0 -4 0 15,0 -4 -4 -15,0 4 0 16,0 4 0 -16,0 -4 0 15,0 -4 0 -15,0 0 -232 16,4 0 -92 -16,8 -12 -304 0</inkml:trace>
    </iact:actionData>
  </iact:action>
  <iact:action type="add" startTime="44000">
    <iact:property name="dataType"/>
    <iact:actionData xml:id="d6">
      <inkml:trace xmlns:inkml="http://www.w3.org/2003/InkML" xml:id="stk6" contextRef="#ctx0" brushRef="#br0">8936 8633 640 0,'4'4'252'16,"-4"-4"-136"-16,-4 0 -136 0,-8 0 336 15,-4 0 -116 -15,-4 0 -48 16,-4 0 -36 -16,0 0 -72 15,-4 -4 8 -15,-4 0 12 0,0 -4 -8 16,0 4 0 -16,0 0 -16 0,-4 -8 -4 16,-4 8 -20 -16,0 -8 -4 15,-4 8 4 -15,-8 4 0 16,-8 -12 8 0,-4 8 4 -16,0 -8 -4 0,0 12 4 15,0 -4 -16 -15,0 4 0 16,0 4 4 -16,-4 8 0 15,4 4 -20 -15,-4 8 4 16,4 4 0 -16,4 0 0 16,4 -4 0 -16,0 12 0 15,8 -12 0 -15,4 4 0 31,4 -8 0 -31,4 -4 0 16,4 8 0 -16,0 -16 8 15,0 4 20 -15,0 0 16 16,0 4 -16 -16,0 0 4 15,-4 -4 -28 -15,-4 -4 -4 16,0 4 0 -16,0 -8 0 0,4 8 8 16,0 -12 4 -16,0 -4 -4 15,0 -4 -8 -15,-4 4 20 16,8 4 4 -16,4 -4 0 16,4 -4 4 -16,0 4 -8 15,0 4 0 -15,4 -4 -12 16,0 4 -8 -16,4 0 12 15,0 4 0 -15,4 -4 -4 0,0 4 -8 16,0 8 -8 -16,4 -12 -4 16,4 12 -180 -16,0 -8 -68 0</inkml:trace>
    </iact:actionData>
  </iact:action>
  <iact:action type="add" startTime="44001">
    <iact:property name="dataType"/>
    <iact:actionData xml:id="d7">
      <inkml:trace xmlns:inkml="http://www.w3.org/2003/InkML" xml:id="stk7" contextRef="#ctx0" brushRef="#brinv">0 0 2048 0</inkml:trace>
    </iact:actionData>
  </iact:action>
  <iact:action type="add" startTime="44002">
    <iact:property name="dataType"/>
    <iact:actionData xml:id="d8">
      <inkml:trace xmlns:inkml="http://www.w3.org/2003/InkML" xml:id="stk8" contextRef="#ctx0" brushRef="#brinv">13904 10399 2048 0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29:54.084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218">
    <iact:property name="dataType"/>
    <iact:actionData xml:id="d0">
      <inkml:trace xmlns:inkml="http://www.w3.org/2003/InkML" xml:id="stk0" contextRef="#ctx0" brushRef="#br0">7017 11072 288 0,'8'-8'120'15,"0"12"-64"-15,-8 4 -68 0,12 -8 244 0,0 4 -56 16,8 -4 -68 -16,-4 0 -48 16,0 0 4 -16,0 0 12 15,0 -4 -36 -15,4 0 -24 16,4 4 -8 -16,4 0 -8 0,4 0 0 0,4 0 -12 31,8 4 8 -31,0 -4 28 0,8 0 24 0,8 -4 64 31,12 -4 28 -31,-8 0 -20 0,0 -4 -12 0,-4 -5 -36 16,-8 9 -4 -16,0 4 -40 16,-8 8 -16 -16,-4 4 -20 15,-4 17 -4 -15,-4 7 -48 16,-4 12 -8 -16,-4 8 -12 16,0 12 0 -16,-4 12 44 15,0 12 28 -15,4 16 24 16,0 5 12 -16,8 11 -24 15,8 28 0 -15,-4 -4 -12 0,-4 9 -8 16,0 7 0 -16,-4 -8 12 16,-4 5 0 -16,0 -21 12 15,-4 0 -12 -15,-4 -4 0 16,0 -11 20 -16,-4 -1 8 16,0 -4 -20 -16,-4 -16 0 15,0 -3 -4 -15,0 -21 8 16,-4 4 -12 -16,0 -8 0 15,0 -12 4 -15,0 -12 0 16,-4 -12 -12 -16,0 0 0 16,-4 -8 16 -16,-4 -4 4 15,-8 -8 8 -15,-4 -4 8 16,-4 -3 4 -16,-20 -5 12 16,-4 4 -12 -16,-4 -4 4 15,-4 4 -20 -15,-4 0 -8 16,-4 4 0 -16,-8 0 -4 0,-16 0 0 15,0 4 0 -15,0 -8 0 16,-4 -4 0 -16,0 0 24 16,0 0 24 -16,-16 0 -24 15,8 4 -12 -15,8 4 16 16,8 8 12 -16,8 -8 4 16,12 0 12 -16,8 0 -20 15,4 -4 -12 -15,4 4 -12 16,0 0 0 -16,4 12 -248 15,-8 36 -104 -15,-4 8 -196 79</inkml:trace>
    </iact:actionData>
  </iact:action>
  <iact:action type="add" startTime="13084">
    <iact:property name="dataType"/>
    <iact:actionData xml:id="d1">
      <inkml:trace xmlns:inkml="http://www.w3.org/2003/InkML" xml:id="stk1" contextRef="#ctx0" brushRef="#br0">6577 14711 960 0,'12'0'360'15,"-8"20"-192"-15,8 -8 -168 0,-4 -4 72 16,0 8 -32 -16,4 -8 8 16,4 -8 -28 -16,4 0 -4 15,4 -12 -8 -15,12 0 -8 16,8 0 4 -16,8 -4 28 0,24 4 20 0,12 4 28 16,4 4 16 -16,4 12 -32 31,8 8 -8 -31,16 4 -16 15,8 8 -4 -15,-4 -4 -4 0,-4 -4 0 0,20 -4 -8 16,-4 -8 4 -16,-8 -4 -36 16,-12 0 0 -16,-4 0 16 15,0 0 24 -15,0 4 -16 16,-12 4 -8 -16,-8 8 -4 14,-12 -4 -4 -14,-16 0 0 15,-12 0 0 -15,-8 0 -12 16,-12 -4 0 -16,-8 -4 -4 15,-4 0 0 -15,-4 0 12 0,-4 4 0 0,-8 8 4 32,0 8 0 -32,-4 24 0 0,0 13 0 31,0 23 -12 -31,4 12 0 0,-4 12 16 0,0 4 12 16,0 5 -24 -16,-4 7 0 15,0 4 0 -15,0 0 12 16,0 13 0 -16,0 -5 8 15,4 -12 -16 -15,4 0 0 16,4 1 4 -16,0 -13 8 16,4 -12 4 -16,0 0 4 15,0 -24 -8 -15,0 -7 -8 16,0 -17 12 -16,4 4 0 16,-4 -12 -16 -16,0 -16 -4 15,0 12 4 -15,-4 -8 0 16,0 -4 -8 -16,-4 8 0 0,-4 -16 8 15,-4 12 0 -15,-4 -12 -16 32,-4 9 4 -32,-4 -5 16 0,-4 -8 16 0,-12 8 -12 15,-8 -12 -4 -15,-16 0 -8 16,-16 8 0 -16,-4 -4 24 16,-4 0 8 -16,-4 8 -20 15,-12 4 0 -15,-12 4 4 16,-8 -8 4 -16,12 4 -4 15,4 -20 -8 -15,-8 -12 4 16,-12 -12 4 -16,4 -4 4 16,4 -4 4 -16,12 4 -8 15,8 4 4 -15,0 -4 0 0,4 12 4 16,16 -4 -8 -16,-4 16 -8 16,12 -4 12 -16,12 -4 0 30,8 12 -24 -30,8 -12 0 0,4 0 -332 0,0 8 -136 15,8 20 -88 -15</inkml:trace>
    </iact:actionData>
  </iact:action>
  <iact:action type="add" startTime="18706">
    <iact:property name="dataType"/>
    <iact:actionData xml:id="d2">
      <inkml:trace xmlns:inkml="http://www.w3.org/2003/InkML" xml:id="stk2" contextRef="#ctx0" brushRef="#br0">3633 18246 304 0,'4'-16'120'15,"-4"0"-64"-15,4 11 -12 0,0 -3 48 0,0 8 4 0,0 -4 4 16,0 4 -24 -16,4 0 4 0,0 0 36 0,0 0 12 16,0 0 -64 -16,4 0 0 15,0 0 0 -15,4 -12 4 16,4 12 -4 -16,0 0 0 16,4 0 12 -16,0 12 -28 15,8 -12 -8 1,0 12 -4 -16,4 -7 4 15,4 -1 -4 -15,-4 8 8 16,-4 -4 -16 -16,0 -8 -8 16,-4 -8 0 -16,-4 8 -4 15,0 -16 -8 -15,0 -1 4 16,0 1 -8 -16,-4 -16 8 16,0 16 0 -16,0 -12 12 15,0 12 4 -15,4 12 4 16,0 -8 -8 -16,0 8 -4 0,8 -8 -24 15,-4 8 4 -15,4 -8 0 16,0 8 8 -16,0 -8 -4 16,12 0 -4 -16,0 8 12 15,0 4 8 -15,4 0 28 16,0 0 8 -16,0 12 -48 16,-4 8 -12 -16,4 4 0 15,0 -8 8 -15,4 4 0 16,0 -4 8 -16,12 0 -16 15,-4 0 0 -15,0 0 4 31,0 0 0 -31,0 4 0 0,-4 -7 0 16,0 3 0 -16,0 -4 8 15,-4 -8 4 -15,0 -4 4 16,-4 -8 0 -16,4 0 8 31,0 -8 -4 -31,-4 -1 8 0,-4 5 -16 0,0 8 -8 16,-4 -8 0 -16,0 8 4 15,0 -12 -12 -15,-4 4 -8 16,0 -4 8 -16,-8 -16 0 16,4 16 12 -16,0 0 4 15,-4 0 -4 -15,4 -4 -8 16,-4 8 4 -16,4 -4 -4 16,0 12 -12 -16,12 -8 8 15,0 8 4 -15,-4 -8 8 0,4 12 -4 31,-4 -4 8 -31,0 -4 -16 0,0 4 -8 0,0 4 -4 16,-4 -4 12 -16,8 -4 8 16,0 4 16 -16,4 4 8 15,8 -4 4 -15,4 -4 -16 16,0 4 -4 -16,0 4 -4 31,0 0 -8 -31,-4 4 -32 0,0 8 -20 0,4 -8 -124 16,4 8 -52 -16</inkml:trace>
    </iact:actionData>
  </iact:action>
  <iact:action type="add" startTime="22095">
    <iact:property name="dataType"/>
    <iact:actionData xml:id="d3">
      <inkml:trace xmlns:inkml="http://www.w3.org/2003/InkML" xml:id="stk3" contextRef="#ctx0" brushRef="#br0">6629 18622 16 0,'-4'-28'0'31</inkml:trace>
    </iact:actionData>
  </iact:action>
  <iact:action type="add" startTime="22173">
    <iact:property name="dataType"/>
    <iact:actionData xml:id="d4">
      <inkml:trace xmlns:inkml="http://www.w3.org/2003/InkML" xml:id="stk4" contextRef="#ctx0" brushRef="#br0">6557 18382 848 0,'4'-8'316'16,"0"24"-168"-16,4 -4 -104 0,-4 -12 92 0,4 12 -44 0,4 -4 -16 15,4 4 -32 -15,4 4 -20 16,8 0 -12 -16,4 8 8 15,8 -8 16 -15,4 0 -4 16,8 -8 12 -16,16 8 0 0,8 0 12 16,4 -8 -4 -16,0 -4 8 15,8 -4 -8 -15,0 -12 8 16,16 4 -8 -16,4 -16 8 16,-4 16 -32 -16,0 -8 -8 15,0 4 4 -15,16 0 4 16,0 4 -12 -16,-4 0 -4 15,0 4 -4 -15,0 0 -8 16,12 -4 -8 -16,0 8 4 0,-8 8 -4 16,-4 -4 0 -16,-8 0 16 15,4 4 4 -15,0 0 -4 16,-4 8 -8 -16,-8 -4 -8 16,-8 4 -4 -16,0 0 8 15,-12 4 0 -15,-12 -4 -8 16,-4 0 0 -16,0 12 16 15,0 4 4 -15,-12 8 -12 16,-4 1 4 -16,-4 7 -8 16,-8 20 0 -16,0 0 8 15,-4 16 0 -15,-4 4 -12 16,-8 20 0 -16,-4 1 -4 16,0 11 12 -16,-4 8 0 15,-4 8 12 -15,0 21 -12 0,0 -5 0 16,4 4 4 -16,-4 -3 0 15,0 15 0 -15,0 -24 8 16,0 -16 -4 -16,0 -3 -4 16,0 -25 4 -16,0 -8 4 15,0 -12 -12 -15,-4 -4 -8 16,0 -12 8 -16,0 -7 0 16,0 -9 4 -16,-4 -4 8 15,0 0 -4 -15,0 8 -4 16,0 -8 4 -16,-4 -12 -4 15,-4 0 0 -15,-4 -12 0 16,-4 0 0 -16,-8 0 0 16,-8 0 0 -16,-8 -4 0 15,-16 8 8 -15,-8 -4 4 0,-4 0 12 32,-8 5 4 -32,-12 3 -12 0,-16 12 -12 0,-8 0 0 15,-4 -4 -4 -15,0 -12 0 16,0 0 8 -16,-16 -12 4 15,8 -4 4 -15,0 -8 0 16,0 0 0 -16,-4 0 -8 16,0 0 4 -16,8 4 -16 15,-16 4 0 -15,24 -4 4 16,16 0 8 -16,8 0 -24 16,12 4 4 -16,0 0 -208 31,-4 -8 -92 -31,20 -16 -316 0</inkml:trace>
    </iact:actionData>
  </iact:action>
  <iact:action type="add" startTime="35415">
    <iact:property name="dataType"/>
    <iact:actionData xml:id="d5">
      <inkml:trace xmlns:inkml="http://www.w3.org/2003/InkML" xml:id="stk5" contextRef="#ctx0" brushRef="#br0">2377 3100 976 0,'-52'-92'360'16,"-4"4"-192"-16,-40 -37 -196 0,60 65 64 0,-20 -16 -32 15,-8 -40 8 -15,-16 -4 0 16,-20 -5 12 -16,-4 -11 -12 31,-8 4 -8 -31,-4 -24 8 0,-8 -9 16 0,-4 -3 16 0,-4 16 -36 16,12 -17 0 -16,0 1 -16 15,0 8 0 -15,0 11 8 16,16 21 8 -16,16 24 32 16,16 28 20 -16,12 16 -4 15,12 16 8 -15,12 12 0 16,4 8 8 -16,8 -1 -24 0,4 9 -8 15,4 4 -4 -15,4 4 -4 0,4 4 28 16,4 12 16 -16,8 4 -28 0,8 25 -8 31,4 7 0 -31,4 16 4 16,0 12 -12 -16,0 16 -12 16,0 0 -20 -16,8 8 0 15,8 5 -8 -15,-4 7 0 16,4 4 24 -16,0 8 8 15,4 -8 -8 -15,-4 -11 -12 16,0 -17 -12 -16,0 -4 4 16,0 -8 4 -16,-8 -12 8 15,4 -16 -40 -15,-4 -12 -16 16,-8 -16 -108 -16,-4 -16 -52 0,-4 -8 -56 0,-4 -12 -20 16,-4 0 -224 -16</inkml:trace>
    </iact:actionData>
  </iact:action>
  <iact:action type="add" startTime="36170">
    <iact:property name="dataType"/>
    <iact:actionData xml:id="d6">
      <inkml:trace xmlns:inkml="http://www.w3.org/2003/InkML" xml:id="stk6" contextRef="#ctx0" brushRef="#br0">57 106 528 0,'-12'-44'196'16,"24"40"-104"-16,0 0 -4 0,0 4 92 0</inkml:trace>
    </iact:actionData>
  </iact:action>
  <iact:action type="add" startTime="36217">
    <iact:property name="dataType"/>
    <iact:actionData xml:id="d7">
      <inkml:trace xmlns:inkml="http://www.w3.org/2003/InkML" xml:id="stk7" contextRef="#ctx0" brushRef="#br0">117 78 1392 0,'24'16'196'15,"4"0"-96"-15,0 -4 -24 0,8 4 4 0,12 -4 0 32,4 -4 0 -32,8 0 20 0,0 4 16 0,16 0 -12 15,8 8 -4 -15,16 -4 -8 16,4 4 0 -16,-4 13 -52 16,-8 -1 -12 -16,-4 4 -64 15,-16 -4 -28 -15,-8 8 -460 16,-20 -12 -200 -16</inkml:trace>
    </iact:actionData>
  </iact:action>
  <iact:action type="add" startTime="36218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36219">
    <iact:property name="dataType"/>
    <iact:actionData xml:id="d9">
      <inkml:trace xmlns:inkml="http://www.w3.org/2003/InkML" xml:id="stk9" contextRef="#ctx0" brushRef="#brinv">10478 22131 2048 0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286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32:53.365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7109">
    <iact:property name="dataType"/>
    <iact:actionData xml:id="d0">
      <inkml:trace xmlns:inkml="http://www.w3.org/2003/InkML" xml:id="stk0" contextRef="#ctx0" brushRef="#br0">2008 346 432 0,'12'-12'176'16,"-4"12"-96"-16,4 -8 -76 0,-4 8 44 15,0 -12 -8 -15,4 -4 16 16,-4 8 8 -16,0 0 -4 0</inkml:trace>
    </iact:actionData>
  </iact:action>
  <iact:action type="add" startTime="17187">
    <iact:property name="dataType"/>
    <iact:actionData xml:id="d1">
      <inkml:trace xmlns:inkml="http://www.w3.org/2003/InkML" xml:id="stk1" contextRef="#ctx0" brushRef="#br0">2096 266 1024 0,'4'-16'32'16,"-4"0"-20"-16,-8 4 -20 0,0 0 -4 15,-8 4 8 -15,-12 -4 8 16,-12 -8 0 -16,-20 -4 8 16,-12 4 -8 -16,-12 -8 -4 0,-4 4 -16 15,-4 12 0 -15,0 8 8 16,-8 8 12 -16,8 8 -8 16,12 12 0 -16,12 8 -4 15,4 16 0 -15,4 -4 16 16,12 0 4 -16,8 0 -4 15,4 -12 4 -15,8 4 0 16,8 -16 4 -16,4 4 0 16,4 0 8 -16,4 -8 24 15,4 -4 8 -15,4 0 -12 0,0 8 4 16,0 -4 -28 -16,0 8 -4 16,8 8 16 -16,-4 5 20 15,4 15 -4 -15,-4 12 4 16,-4 8 -28 -16,-4 12 -8 15,-4 -8 -16 -15,-8 8 -4 16,-4 -4 -4 -16,-8 13 -8 16,-8 11 20 -16,-8 12 4 15,-8 0 32 -15,0 8 16 16,-4 -7 -12 -16,4 -13 -4 16,-12 -8 -24 -16,4 -8 -12 15,0 0 0 -15,4 -20 4 16,4 -8 -4 -16,8 -11 -4 15,8 -9 12 -15,8 -8 0 16,8 -8 4 -16,4 -4 0 16,8 4 24 -16,12 -4 16 15,12 4 -20 -15,12 16 -12 16,16 8 4 -16,8 8 8 0,12 12 8 31,12 4 12 -31,4 17 8 0,4 -9 -4 0,-8 0 -20 16,0 -16 -8 -16,-8 -16 0 15,-4 -4 0 -15,-4 -8 -16 16,-4 -16 -12 -16,12 -8 -56 16,-12 0 -16 -16,-4 8 -80 15,-4 16 -36 -15,0 16 -404 32</inkml:trace>
    </iact:actionData>
  </iact:action>
  <iact:action type="add" startTime="21350">
    <iact:property name="dataType"/>
    <iact:actionData xml:id="d2">
      <inkml:trace xmlns:inkml="http://www.w3.org/2003/InkML" xml:id="stk2" contextRef="#ctx0" brushRef="#br0">6892 8536 368 0,'8'-4'140'16,"-8"-12"-72"-16,0 -8 -36 0,0 12 44 15,0 4 16 -15,0 -8 24 16,0 8 -20 -16,0 0 0 0,0 -4 -28 0,-4 8 -8 16,0 -8 -36 -16,-4 8 44 15,0 -12 24 -15,-4 0 -12 16,-4 4 4 -16,0 -4 -32 0,-4 0 -12 15,0 -4 -32 -15,-20 4 -4 16,4 -4 -4 0,-4 0 0 -16,0 0 0 15,-4 4 0 -15,-8 -12 8 16,0 8 4 -16,-4 4 4 31,-8 0 0 -31,-12 4 -8 0,-4 8 -8 0,0 -4 -8 16,-4 20 -4 -16,0 0 8 15,-8 4 0 -15,-4 8 4 15,-12 8 0 -15,4 0 8 16,-4 0 4 -16,0 -4 -4 15,-4 4 4 -15,-8 0 -16 0,8 0 0 16,0 -8 28 -16,8 -16 24 31,4 8 0 -31,4 -8 12 0,0 0 -32 0,8 0 -8 16,4 0 -12 -16,4 0 4 15,4 4 -8 -15,12 -8 8 16,8 8 -8 -16,8 -4 -4 16,8 0 4 -16,4 -4 -4 15,8 0 0 -15,8 4 0 16,4 0 8 -16,4 4 4 16,4 9 -4 -16,4 3 -8 15,0 -4 4 -15,4 16 -4 16,0 8 0 -16,0 16 0 15,0 4 8 -15,0 12 4 16,0 16 -16 -16,4 4 4 0,-4 29 -8 16,0 3 0 -16,0 -4 16 15,-4 8 12 -15,0 9 -16 16,0 15 -4 -16,0 -12 8 16,0 4 4 -16,0 -19 -4 15,0 -1 -8 -15,0 -4 12 16,0 0 0 -16,0 -8 -4 15,0 1 4 -15,-4 -13 -8 16,0 -12 -4 -16,-4 4 4 16,0 -16 4 -16,-4 -4 -4 15,0 -11 8 -15,0 23 -8 0,4 -20 -4 16,-8 -4 -8 -16,4 -4 4 31,-4 0 4 -31,-4 -8 8 0,4 4 -4 0,8 0 8 16,-4 -7 -16 -16,4 -9 -8 15,4 -8 8 -15,0 4 8 16,0 0 8 -16,4 -4 12 16,0 -4 4 -16,0 4 4 29,4 -4 -8 -29,0 4 -4 16,0 -4 -4 -16,4 -4 0 16,4 0 -8 -16,0 -8 -8 15,8 -4 12 -15,-4 4 0 0,8 4 20 16,0 -12 20 -16,4 0 -20 15,-4 0 -8 -15,4 12 -24 0,0 0 0 16,4 -4 8 -16,0 -8 12 16,0 0 0 -16,0 -8 8 15,8 -12 -8 17,0 4 0 -32,4 0 -4 0,0 16 8 0,4 0 -12 15,0 0 -8 -15,12 0 0 16,-4 8 -4 -16,0 -8 0 15,0 5 0 -15,0 -1 0 16,-4 0 0 -16,0 0 8 16,-4 4 12 -16,0 0 16 15,-4 -4 8 -15,-4 0 -12 0,0 4 0 32,-4 0 -28 -32,-4 -8 -12 0,0 -4 -8 0,-12 -4 12 15,0 -4 -28 -15,-12 -4 4 16,-4 -8 -172 -16,-8 0 -76 15,-8 0 -432 -15</inkml:trace>
    </iact:actionData>
  </iact:action>
  <iact:action type="add" startTime="24931">
    <iact:property name="dataType"/>
    <iact:actionData xml:id="d3">
      <inkml:trace xmlns:inkml="http://www.w3.org/2003/InkML" xml:id="stk3" contextRef="#ctx0" brushRef="#br0">9532 7158 352 0,'-4'8'132'16,"8"-4"-72"-16,-4 0 -80 0,0 -4 24 0,0 0 64 15,0 0 44 -15,-4 0 4 16,4 0 4 -16,0 0 -8 16,0 -4 0 -16,0 0 0 15,0 -4 0 -15,0 4 -60 16,0 0 32 -16,0 0 8 0,0 0 -12 16,0 0 -4 -16,0 4 -36 0,-4 0 -16 15,-4 0 -24 -15,0 0 0 16,-4 4 0 -16,-4 0 0 15,-4 0 0 -15,0 0 8 16,0 -4 -4 -16,-4 0 -4 16,0 -4 -8 -16,-4 0 4 15,0 0 4 -15,0 0 0 0,0 4 8 16,-12 0 12 0,4 0 0 -16,0 4 0 15,4 4 -12 -15,-4 -4 4 16,0 0 -8 -16,4 -4 -4 15,-8 0 4 -15,4 -4 4 16,0 -4 -12 -16,4 0 0 16,0 0 4 -16,0 4 8 15,0 0 -4 -15,-4 0 8 16,4 4 0 -16,0 0 4 0,-12 0 -20 30,4 4 -4 -30,-4 0 4 15,4 0 0 -15,0 0 4 16,0 0 8 -16,0 0 -4 15,0 0 -4 -15,0 0 4 16,0 0 -4 -16,0 0 8 16,0 8 12 -16,0 0 0 15,0 0 8 -15,-4 0 -16 16,-4 0 0 -16,4 4 -4 16,0 -8 4 -16,0 -4 -8 15,0 -4 8 -15,4 -4 -8 16,0 0 -4 -16,4 -4 28 0,0 -4 20 15,4 4 -16 -15,0 0 -8 16,0 4 -4 -16,0 0 4 16,0 0 -20 -16,0 0 -4 15,0 -4 8 -15,0 4 4 16,0 -4 -16 -16,-4 -4 -4 16,4 8 4 -16,4 0 8 15,0 0 -8 -15,4 4 0 16,-4 0 12 -16,4 4 4 15,4 0 -16 -15,-4 0 4 16,4 0 0 -16,-8 8 0 16,0 -4 0 -16,4 -4 0 15,0 0 0 -15,0 -4 8 16,-4 0 -4 -16,0 -4 -4 16,0 0 4 -16,-4 0 4 0,0 0 -12 15,0 0 0 -15,-16 -4 4 16,8 4 0 -16,0 4 0 15,-8 0 8 -15,4 -4 -12 16,0 0 0 -16,0 0 12 16,0 0 4 -16,4 -4 4 15,4 0 0 -15,0 0 0 16,0 4 0 -16,0 0 -8 16,0 4 -8 -16,0 0 -8 15,4 4 4 -15,-16 -4 4 16,8 4 8 -16,0 -4 -12 0,8 0 0 31,0 0 12 -31,-4 0 4 0,4 -4 -16 31,-4 4 -4 -15,8 -4 4 -16,-4 8 8 0,0 0 0 0,0 0 8 0,-4 4 -8 0,4 0 -4 16,-4 0 -24 -16,0 -4 -16 15,4 0 24 -15,-8 -4 4 16,-4 -4 0 -16,0 4 8 15,4 0 12 -15,0 0 4 16,8 4 -24 -16,-4 4 0 16,4 4 12 -16,-8 -4 8 15,8 0 0 -15,0 0 -8 16,0 -4 4 -16,-4 -4 -4 0,-4 4 0 16,0 0 8 -16,0 0 4 31,-4 4 4 -31,-4 8 8 0,4 0 4 0,4 0 -12 15,0 8 -4 -15,0 -4 4 16,8 -4 0 -16,0 -4 -8 16,0 -4 4 -16,8 -4 16 15,-4 -4 16 -15,4 0 8 16,0 -4 12 -16,0 4 -28 16,4 0 -12 -16,0 0 -12 15,0 4 -12 -15,4 8 -120 16,4 4 -60 -16,8 16 -552 47</inkml:trace>
    </iact:actionData>
  </iact:action>
  <iact:action type="add" startTime="28356">
    <iact:property name="dataType"/>
    <iact:actionData xml:id="d4">
      <inkml:trace xmlns:inkml="http://www.w3.org/2003/InkML" xml:id="stk4" contextRef="#ctx0" brushRef="#br0">4120 6569 944 0,'8'0'360'16,"-8"0"-192"-16,0 0 -152 0,0 0 76 15,-4 -4 -36 -15,-4 0 0 0,-8 0 -8 0,-8 -4 8 16,-8 -4 -28 0,-8 0 -16 -16,-12 -8 -8 0,-12 4 -16 15,-20 -4 0 -15,-4 -4 16 16,-12 0 12 -16,4 -12 32 15,-4 8 16 -15,-12 4 28 16,0 -5 24 0,0 5 -12 -16,12 4 -4 0,4 12 -36 0,4 0 -12 15,4 4 -28 -15,4 4 -16 16,8 4 -4 -16,16 4 -4 16,8 -4 -80 -16,12 0 -36 15,12 4 -108 -15,12 -8 -48 16,12 0 -296 -16</inkml:trace>
    </iact:actionData>
  </iact:action>
  <iact:action type="add" startTime="28919">
    <iact:property name="dataType"/>
    <iact:actionData xml:id="d5">
      <inkml:trace xmlns:inkml="http://www.w3.org/2003/InkML" xml:id="stk5" contextRef="#ctx0" brushRef="#br0">3500 5731 736 0,'-4'0'272'15,"16"9"-144"-15,-4 15 -140 0,0 -12 44 31,8 4 -24 -31,4 0 4 0,4 8 0 0,0 -8 12 14,4 0 -12 -14,0 12 44 16,4 4 32 -16,4 4 -8 0,0 -4 0 15,8 8 -20 -15,0 -4 -4 16,0 4 0 -16,-4 0 8 16,0 -4 -28 -16,-4 8 -12 15,-4 -4 -12 1,4 -4 0 -16,-8 1 8 0,-4 -5 8 15,-8 4 -24 -15,-4 -4 0 16,-4 4 -4 -16,-16 -4 8 16,-4 4 40 -16,-8 12 16 0,-8 -8 16 15,-8 12 0 -15,-4 0 -12 32,-8 4 8 -32,-8 8 -16 0,-4 -3 -4 0,0 -1 -24 15,0 -8 -12 -15,4 4 -8 16,8 -8 -12 -16,0 -8 -68 15,12 -12 -24 -15,8 -12 -344 16,8 -12 -140 -16,16 -24 52 0</inkml:trace>
    </iact:actionData>
  </iact:action>
  <iact:action type="add" startTime="31735">
    <iact:property name="dataType"/>
    <iact:actionData xml:id="d6">
      <inkml:trace xmlns:inkml="http://www.w3.org/2003/InkML" xml:id="stk6" contextRef="#ctx0" brushRef="#br0">2736 10456 1456 0,'24'-16'536'16,"-28"16"-288"-16,4 -12 -288 0,-16 12 280 31,-16 -4 -76 -31,-20 4 -52 0,-28 0 -36 16,-20 -4 -48 -16,-16 -4 -20 0,-20 -8 -4 15,-16 0 -4 -15,0 -16 0 16,-8 8 0 -16,-8 0 0 0,8 3 -12 15,4 -3 0 -15,4 4 8 16,0 8 8 -16,20 8 0 16,12 -8 8 -16,12 8 -44 15,12 -12 -8 -15,8 0 -140 16,16 -4 -52 -16,16 -4 -472 47</inkml:trace>
    </iact:actionData>
  </iact:action>
  <iact:action type="add" startTime="32312">
    <iact:property name="dataType"/>
    <iact:actionData xml:id="d7">
      <inkml:trace xmlns:inkml="http://www.w3.org/2003/InkML" xml:id="stk7" contextRef="#ctx0" brushRef="#br0">1964 9558 1008 0,'20'36'384'16,"-16"-24"-208"-16,8 -12 -128 0,-4 16 96 0,0 -4 -84 15,4 -8 -32 -15,12 0 -20 0,0 8 -8 16,8 4 0 -16,12 0 0 16,16 12 8 -16,4 9 4 0,4 3 12 15,0 8 4 -15,0 0 4 32,0 0 8 -32,0 4 4 0,-8 -8 4 15,-4 4 8 -15,0 -4 -12 0,-4 -8 4 16,-8 20 -12 -16,-8 -8 8 15,-12 -11 -32 -15,-12 11 -16 16,-16 0 0 -16,-8 12 0 16,-8 4 20 -16,-8 0 20 15,-16 12 4 -15,0 28 8 16,-8 -16 0 -16,-4 5 0 16,0 -1 -16 -16,-16 -12 0 0,4 -16 -20 15,4 12 0 -15,4 -16 4 16,0 -4 8 -16,8 -4 -20 15,4 -3 -4 -15,8 -9 0 16,4 4 0 -16,0 16 -320 16,8 -8 -140 -16</inkml:trace>
    </iact:actionData>
  </iact:action>
  <iact:action type="add" startTime="32313">
    <iact:property name="dataType"/>
    <iact:actionData xml:id="d8">
      <inkml:trace xmlns:inkml="http://www.w3.org/2003/InkML" xml:id="stk8" contextRef="#ctx0" brushRef="#brinv">0 0 2048 0</inkml:trace>
    </iact:actionData>
  </iact:action>
  <iact:action type="add" startTime="32314">
    <iact:property name="dataType"/>
    <iact:actionData xml:id="d9">
      <inkml:trace xmlns:inkml="http://www.w3.org/2003/InkML" xml:id="stk9" contextRef="#ctx0" brushRef="#brinv">9580 12769 2048 0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087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37:50.004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423">
    <iact:property name="dataType"/>
    <iact:actionData xml:id="d0">
      <inkml:trace xmlns:inkml="http://www.w3.org/2003/InkML" xml:id="stk0" contextRef="#ctx0" brushRef="#br0">2288 249 384 0,'0'-16'152'16,"12"32"-80"-16,-4 -20 20 0,-8 4 84 0,4 0 -52 0,-4 0 -12 0,4 0 -48 15,0 4 -20 -15,-4 -4 -24 0,0 0 -24 0,0 0 -8 16,-4 0 32 -16,0 -4 16 0,0 0 -16 0,-4 -4 -4 0,0 8 36 0,0 -4 24 16,0 4 -4 -1,-4 0 -4 1,-4 0 -28 -16,-4 0 -8 31,-8 0 -8 -31,0 -4 4 0,-16 4 -16 31,0 -8 -8 -31,0 8 0 0,-4 0 -4 16,0 0 0 -16,-4 0 0 30,4 0 0 -30,-4 0 8 15,-8 0 -4 -15,0 0 -4 16,-12 -16 4 -16,-4 0 4 16,0 0 -4 -16,8 0 -4 15,4 12 4 -15,8 -8 -4 16,4 12 0 -16,8 0 0 15,4 0 0 -15,4 16 8 16,4 -12 -4 -16,4 8 -4 0,4 4 -8 31,4 0 4 -31,4 16 12 0,-4 0 4 16,4 12 20 -16,4 16 20 0,0 16 -20 16,4 24 0 -16,-8 8 -8 15,4 16 -4 -15,0 24 -4 16,-8 16 0 -16,0 4 -20 15,0 12 -4 -15,4 8 12 16,0 -16 4 -16,0 0 8 16,4 4 0 -16,0 4 8 15,8 -16 12 -15,-4 8 -8 16,8 -8 -8 -16,8 -4 24 16,-8 -4 20 -16,0 0 -32 15,4 -8 -8 -15,0 -12 -8 16,-4 -16 0 -16,0 -16 -8 0,0 -16 4 31,0 -12 0 -31,0 -8 4 0,0 -12 -20 0,0 -8 -4 16,0 0 20 -16,0 -8 12 15,4 4 -12 -15,-4 -4 0 16,0 -8 -4 -16,4 0 4 16,8 -8 0 -16,0 -4 4 15,8 0 0 -15,8 -8 0 16,12 -4 -8 -16,8 0 -8 15,20 4 4 -15,12 0 4 16,16 8 -12 -16,12 16 0 16,-4 8 28 -16,0 4 24 15,-4 4 -16 -15,-16 -12 0 0,-4 -4 -24 32,-8 -12 -8 -32,-12 -12 -96 0,-12 -4 -48 0,-12 -8 -332 15,-16 -4 -136 -15,0 4 72 47</inkml:trace>
    </iact:actionData>
  </iact:action>
  <iact:action type="add" startTime="29108">
    <iact:property name="dataType"/>
    <iact:actionData xml:id="d1">
      <inkml:trace xmlns:inkml="http://www.w3.org/2003/InkML" xml:id="stk1" contextRef="#ctx0" brushRef="#br0">48 57 624 0,'12'0'228'16,"-4"4"-120"-16,0 -4 -136 0,0 8 40 0,-4 -4 -4 15,12 12 12 -15,4 -4 36 16,-8 4 20 -16,12 4 -36 16,8 24 20 -16,0 8 20 0,8 20 -36 15,0 -4 -12 -15,4 28 4 16,4 -4 8 -16,0 -16 8 0,-8 -8 20 15,-4 -8 4 -15,-8 -12 4 16,-4 8 -44 0,-4 -20 -12 -16,0 0 -52 0,-4 -12 -12 15,0 0 -236 -15,0 -12 -96 16,0 -12 -24 -16</inkml:trace>
    </iact:actionData>
  </iact:action>
  <iact:action type="add" startTime="29514">
    <iact:property name="dataType"/>
    <iact:actionData xml:id="d2">
      <inkml:trace xmlns:inkml="http://www.w3.org/2003/InkML" xml:id="stk2" contextRef="#ctx0" brushRef="#br0">712 137 352 0,'-4'-12'132'16,"4"8"-72"-16,-4 0 -44 0,4 4 32 0,0 0 16 16,0 0 52 -16,-4 16 -8 15,4 4 -32 -15,-4 -4 -4 0,4 4 -8 16,-8 16 8 -16,8 -12 -40 15,-4 8 28 -15,8 0 8 16,4 12 -12 -16,4 4 8 16,4 0 -12 -16,8 16 0 15,-4 0 32 1,4 -4 16 -16,-12 4 -52 0,0 -16 -20 16,-4 4 -16 -16,0 0 -12 15,-8 -16 12 -15,-8 12 0 31,-8 -20 4 -31,0 -8 -8 0,-4 4 4 16,0 -8 28 -16,0 -12 12 16,-4 8 8 -16,0 -8 4 15,-4 -4 -16 -15,4 -16 0 16,-4 12 -4 -16,0 -8 4 16,0 0 -16 -16,0 4 -12 15,0 0 0 -15,-8 4 -4 0,8 0 8 16,0 -4 12 -16,12 4 -8 15,-8 4 -8 -15,8 0 -20 16,0 20 0 -16,-8 0 0 31,0 0 -80 -31,4 0 -36 0,20 12 -436 32,8 0 -308 -32,52 -32 340 0</inkml:trace>
    </iact:actionData>
  </iact:action>
  <iact:action type="add" startTime="33959">
    <iact:property name="dataType"/>
    <iact:actionData xml:id="d3">
      <inkml:trace xmlns:inkml="http://www.w3.org/2003/InkML" xml:id="stk3" contextRef="#ctx0" brushRef="#br0">10084 3269 816 0,'0'-12'308'16,"-4"8"-168"-16,0 0 -148 0,0 4 56 0,0 0 -44 31,-4 0 0 -31,-12 0 -12 0,-12 -4 -8 0,-4 0 12 16,-8 -4 0 -16,-12 -12 4 0,0 4 0 31,-8 -4 8 -31,-4 0 -12 0,-12 4 0 0,-4 8 4 16,4 8 8 -16,0 16 -4 15,0 20 -4 1,0 16 4 -16,-4 20 -4 0,0 16 0 16,-4 8 0 -16,4 4 -12 15,12 0 8 -15,8 -12 4 16,4 4 0 -16,4 -12 8 16,12 12 4 -16,12 -4 -4 15,8 -12 4 -15,12 0 -8 16,12 4 8 -16,8 0 -8 0,4 -4 -4 15,4 4 28 -15,4 24 12 16,4 4 -4 -16,0 16 0 16,4 16 -20 -16,4 24 -4 15,-4 12 40 -15,-4 24 12 32,-16 44 -4 -32,-8 4 4 0,-20 32 0 0,-12 28 8 15,-12 20 -48 -15,-16 4 -16 16,-20 48 -4 -16,-4 -16 4 15,-12 -40 -4 -15,8 -20 8 16,4 -24 -8 -16,0 -24 8 16,8 -4 36 -16,4 -32 28 15,0 -16 -40 -15,-4 -8 -8 16,-4 0 -12 -16,4 -48 8 16,12 -20 -20 -16,8 -20 -4 0,8 -20 0 15,16 -24 0 -15,8 -16 -20 16,8 -20 -4 -16,28 -40 0 0,12 -4 -64 31,32 -32 -32 -31,4 8 44 16,0 32 24 -16,0 28 108 15,8 20 64 -15,0 44 -24 16,-4 28 -16 -16,-8 48 -28 16,-8 24 -4 -16,-12 8 -36 0,-4 24 -8 31,-12 16 -4 -31,8 8 0 0,-4 12 0 0,0 0 8 15,-4 24 -4 -15,-4 -20 8 16,0 -24 8 -16,0 -8 8 16,0 -16 4 -16,4 -16 8 15,4 -12 -4 -15,12 -16 8 16,4 8 20 -16,20 -28 16 16,8 -12 -32 -16,24 0 -8 15,12 -20 -8 -15,4 -12 8 16,-4 -16 -12 -16,0 -16 -8 15,-16 -12 -36 -15,-4 -12 -12 16,-16 -12 -56 -16,-8 -12 -16 16,-12 -12 -328 -16,-8 -32 -136 15,-20 -52 -28 -15</inkml:trace>
    </iact:actionData>
  </iact:action>
  <iact:action type="add" startTime="35897">
    <iact:property name="dataType"/>
    <iact:actionData xml:id="d4">
      <inkml:trace xmlns:inkml="http://www.w3.org/2003/InkML" xml:id="stk4" contextRef="#ctx0" brushRef="#br0">16136 6557 992 0,'16'0'372'16,"-12"4"-200"-16,4 -8 -200 0,0 4 56 0,0 0 -20 0,4 -4 4 15,4 0 -4 -15,4 -12 -8 0,0 4 4 16,8 0 20 -16,8 4 24 0,8 12 12 31,4 0 12 -31,20 0 -16 0,8 4 0 0,8 0 -24 16,8 -4 -12 -16,4 0 0 15,20 0 -4 -15,8 -4 24 16,-4 0 16 -16,4 0 -12 16,16 8 -4 -16,4 -4 0 15,-4 0 16 -15,0 4 -24 16,4 -4 0 -16,0 -4 -16 15,-4 4 -4 -15,-12 -4 -4 16,-12 0 -8 -16,-8 -4 -8 16,-12 4 4 -16,4 4 4 0,-12 4 0 15,-8 4 0 -15,-12 8 0 16,-8 0 -12 -16,-8 12 8 16,-8 12 -4 -16,-4 8 -8 15,-8 12 0 -15,-4 28 12 31,0 16 0 -31,4 24 4 0,-4 28 0 0,4 24 0 16,-4 24 -12 -16,0 28 8 16,-4 16 4 -16,0 24 0 15,-4 16 0 -15,0 4 0 16,4 76 0 -16,0 -28 0 0,4 0 0 31,4 -12 8 -31,-8 8 12 0,0 -24 16 0,-4 -20 -8 16,0 4 -8 -16,0 -4 -20 15,0 0 0 -15,4 0 8 15,0 -36 4 -15,0 8 -16 16,-4 -44 4 -16,0 -24 16 15,-4 -32 8 -15,-4 -16 -8 16,-4 -32 -4 -16,0 4 -4 16,-4 -36 -8 -16,-4 -16 12 15,0 -16 0 -15,-4 -12 4 16,-4 -16 8 -16,-4 -8 -12 15,-4 -4 0 -15,-8 -12 -4 16,-8 -4 4 -16,-24 -4 -16 16,0 0 -8 -16,-8 4 24 0,-8 4 12 31,-8 -4 -12 -31,-20 8 0 0,-28 0 -12 16,-4 4 -4 -16,0 0 4 0,-8 4 8 15,-16 -4 -12 -15,4 4 0 16,12 0 4 -16,-4 4 8 15,-4 12 -4 -15,20 4 8 16,16 -4 -8 -16,12 0 8 16,12 -8 -16 -16,12 0 0 15,12 8 -24 -15,8 -8 0 16,4 0 -148 -16,-8 -12 -52 16,-8 -4 -432 -16</inkml:trace>
    </iact:actionData>
  </iact:action>
  <iact:action type="add" startTime="41406">
    <iact:property name="dataType"/>
    <iact:actionData xml:id="d5">
      <inkml:trace xmlns:inkml="http://www.w3.org/2003/InkML" xml:id="stk5" contextRef="#ctx0" brushRef="#br0">15052 6177 736 0,'20'16'272'16,"-12"0"-144"-16,4 12 -52 0,-4 -16 84 0,-4 0 -64 15,0 -4 -12 -15,-4 0 -36 16,0 -8 0 -16,-4 -4 -28 0,-4 -4 16 15,0 0 12 -15,-4 0 0 0,0 4 12 0,-4 0 12 32,-4 4 12 -32,-4 0 -20 0,-8 -4 4 15,-12 0 -32 -15,-4 0 -4 16,-4 -8 -8 0,-8 4 -4 -16,0 -4 -24 0,-4 4 -4 15,0 0 4 -15,0 4 0 16,-16 4 64 -16,4 0 40 15,4 0 -44 -15,-4 0 -8 16,-4 -4 -16 -16,0 0 0 16,-4 0 -8 -16,-8 -8 4 15,0 8 0 -15,8 0 4 16,4 4 0 -16,8 0 8 0,8 0 -20 16,4 4 -4 -16,4 4 0 15,8 8 8 -15,8 -4 -4 16,4 4 8 -16,8 0 -16 31,8 4 -8 -31,4 -8 0 0,8 -8 -4 0,4 -4 -152 0,4 -8 -56 0</inkml:trace>
    </iact:actionData>
  </iact:action>
  <iact:action type="add" startTime="41407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41408">
    <iact:property name="dataType"/>
    <iact:actionData xml:id="d7">
      <inkml:trace xmlns:inkml="http://www.w3.org/2003/InkML" xml:id="stk7" contextRef="#ctx0" brushRef="#brinv">20044 15699 2048 0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33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37:50.304Z"/>
    </inkml:context>
    <inkml:brush xml:id="br0">
      <inkml:brushProperty name="width" value="0.11883" units="cm"/>
      <inkml:brushProperty name="height" value="0.11883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112">
    <iact:property name="dataType"/>
    <iact:actionData xml:id="d0">
      <inkml:trace xmlns:inkml="http://www.w3.org/2003/InkML" xml:id="stk0" contextRef="#ctx0" brushRef="#br0">1585 2058 368 0,'8'-8'140'5,"-4"16"-72"-5,-4 0 -44 0,0 -8 36 0,0 0 12 0,0 8 12 15,0 0 -44 -15,0 4 -12 0,-4 -4 40 0,0 4 24 16,0 -8 -44 -16,0 8 24 0,0 -4 12 16,0 0 0 -16,-4 -4 8 0,0 0 -8 0,0 0 8 15,-8 0 -8 1,-4 0 -4 0,0 -12 -16 -16,-8 -4 0 15,-8 -12 -12 1,-8 4 0 -1,-8 0 -12 -15,-8 -4 -4 0,0 12 -4 16,-4 -4 0 -16,0 0 -16 16,4 -4 -12 -16,4 8 0 15,0 4 -4 -15,-4 0 -12 0,4 0 0 16,-4 -4 16 -16,-4 8 12 31,12 0 -12 -31,4 4 -4 0,0 0 16 0,8 8 20 16,4 0 -12 -16,8 8 8 15,4 0 -12 -15,4 4 0 16,4 4 -12 -16,4 0 4 16,4 4 -8 -16,0 -4 8 15,4 4 -16 -15,4 -4 0 16,-8 4 4 -16,4 12 8 16,0 0 4 -16,0 5 4 15,0 11 0 -15,0 8 8 16,-4 4 -12 -16,0 4 -8 15,0 8 -12 -15,-4 0 4 16,0 0 4 -16,0 13 0 16,-4 11 0 -16,4 0 8 15,0 12 -4 -15,4 5 -4 0,0 11 20 16,4 4 4 -16,0 4 8 16,0 -7 8 -16,-4 -1 -28 15,0 0 -8 -15,-4 20 -4 16,0 -7 8 -16,4 -5 -4 15,-4 0 -4 -15,4 -12 12 31,8 17 8 -31,4 -1 8 16,4 12 12 -16,4 -3 -12 15,-4 -1 4 -15,0 -4 -20 16,-4 -12 0 -16,-4 13 -12 0,0 -9 -4 16,-4 -12 4 -16,-4 13 8 31,0 -13 -12 -31,4 4 0 0,-4 -8 12 0,4 5 4 15,4 -1 -4 -15,0 -4 4 16,0 -4 -8 -16,0 13 8 16,0 -13 -8 -16,0 -4 8 15,-4 -4 -8 -15,0 12 -4 16,0 -7 4 -16,4 7 4 16,0 0 -4 -16,0 24 8 15,4 -7 -8 -15,4 3 -4 16,4 -12 4 -16,-4 13 4 15,4 -13 -4 -15,0 -8 8 16,-4 4 -16 -16,-4 -7 0 16,-4 -5 20 -16,0 4 20 0,0 -4 -12 15,-4 4 -4 -15,4 -3 -20 16,-16 -1 -8 -16,8 -8 4 16,0 4 8 -16,0 -15 0 15,8 -17 8 -15,-8 -12 -8 16,4 -8 8 -16,0 -4 -36 15,4 0 -4 -15,0 -8 40 16,0 0 20 -16,0 4 -12 16,0 5 -12 -16,0 -5 -4 15,4 -12 4 -15,0 -4 -12 16,4 -8 0 -16,-8 -4 4 16,8 -8 0 -16,4 -4 -20 0,8 0 -4 15,12 4 28 1,8 -4 16 -16,12 8 -20 0,28 -4 -4 15,0 24 8 -15,12 -12 4 16,-4 0 0 -16,8 -12 -8 4,-4 -4 -24 -4,16 0 -4 15,4 0 20 -15,-4 -4 24 16,4 -4 -8 -16,-4 4 4 16,12 12 -4 -16,-4 13 -8 15,-4 3 28 -15,-12 8 20 16,-12 4 -24 -16,-12 -8 -4 15,-12 4 -12 -15,-16 -8 4 16,-12 -12 -16 -16,-8 -4 -8 16,-12 0 8 -16,-4 -8 0 0,-8 0 -8 15,0 -4 0 -15,-12 -4 16 0,0 -32 -224 16,0 -32 -196 15,4 -48 -96 -31,12 -12 -164 47</inkml:trace>
    </iact:actionData>
  </iact:action>
  <iact:action type="add" startTime="9044">
    <iact:property name="dataType"/>
    <iact:actionData xml:id="d1">
      <inkml:trace xmlns:inkml="http://www.w3.org/2003/InkML" xml:id="stk1" contextRef="#ctx0" brushRef="#br0">1685 5537 256 0,'4'-4'108'15,"-8"-8"-56"-15,4 8 -8 0,0 -4 48 0,0 4 20 0,0 -8 12 16,0 8 4 -16,-4 4 0 0,0 -4 0 0,4 -4 8 16,-4 8 -72 -16,0 0 0 0,-4 0 -8 0,-4 8 24 15,-8 -8 8 1,-12 4 8 -1,-4 8 0 1,-4 -8 -20 -16,-8 8 4 16,-4 4 -28 -1,-8 -8 -12 -15,-12 4 -4 0,0 -12 -4 16,-8 4 -8 -16,4 -8 -4 0,0 4 -12 16,0 -16 4 -16,8 0 28 15,8 4 20 -15,4 4 -12 16,12 -4 4 -16,4 0 -24 46,16 8 -8 -46,8 -12 -8 0,16 4 -12 0,0 -4 -120 16,0 8 -52 -16,4 -8 -72 15,4 -9 -20 -15,4 9 -60 16,8 4 -16 -16,4 8 -28 47</inkml:trace>
    </iact:actionData>
  </iact:action>
  <iact:action type="add" startTime="9684">
    <iact:property name="dataType"/>
    <iact:actionData xml:id="d2">
      <inkml:trace xmlns:inkml="http://www.w3.org/2003/InkML" xml:id="stk2" contextRef="#ctx0" brushRef="#br0">1241 5048 448 0,'-4'0'176'15,"8"0"-96"-15,4 4 -16 0,0 4 64 0,0 -4 8 16,8 12 20 -16,0 0 -36 16,4 0 -12 -16,0 0 -60 15,0 0 -4 -15,4 0 8 0,8 -4 8 16,0 0 0 -16,4 -4 4 0,4 8 12 15,-4 8 -28 -15,16 -8 -8 20,-4 16 -12 -20,-8 -12 0 0,-8 16 -16 0,-4 -8 -8 31,-8 -12 -12 -31,-12 13 -4 0,-12 -1 8 16,-12 -8 -8 -16,-4 16 4 15,-4 8 8 -15,0 4 8 16,-4 0 32 -16,-4 0 20 15,0 0 -4 -15,-8 4 0 16,0 -4 0 -16,0 -8 8 16,0 -7 -20 -16,0 -1 -4 15,4 -8 -24 -15,8 -8 -12 16,4 4 -88 -16,12 -8 -36 16,8 8 -512 -16</inkml:trace>
    </iact:actionData>
  </iact:action>
  <iact:action type="add" startTime="15202">
    <iact:property name="dataType"/>
    <iact:actionData xml:id="d3">
      <inkml:trace xmlns:inkml="http://www.w3.org/2003/InkML" xml:id="stk3" contextRef="#ctx0" brushRef="#br0">1669 6531 560 0,'4'0'220'16,"0"8"-120"-16,-4 -8 -84 0,0 0 52 0,0 0 -8 0,0 -8 4 16,-8 8 -8 -16,0 -8 -4 0,-4 0 -28 0,0 4 0 15,0 0 16 -15,-4 4 28 16,0 4 16 -16,0 0 -8 15,-12 4 -4 -15,0 0 -8 16,-8 -8 0 0,-8 0 -8 -16,-8 -8 -4 15,-16 -4 -20 1,0 -16 0 -16,-4 4 -20 0,0 0 0 16,4 -5 -4 -16,4 9 4 15,0 4 -16 -15,4 4 0 16,12 8 4 -16,-4 0 0 0,8 4 -12 15,-8 4 8 -15,4 -4 -84 16,4 0 -32 -16,12 0 -64 16,-4 -4 -24 -16,8 -4 -136 31</inkml:trace>
    </iact:actionData>
  </iact:action>
  <iact:action type="add" startTime="15878">
    <iact:property name="dataType"/>
    <iact:actionData xml:id="d4">
      <inkml:trace xmlns:inkml="http://www.w3.org/2003/InkML" xml:id="stk4" contextRef="#ctx0" brushRef="#br0">1269 6010 528 0,'0'-4'196'15,"4"4"-104"-15,4 0 -80 0,-8 0 48 0,8 0 -12 0,0 4 4 16,4 4 -20 -16,4 0 0 0,0 24 -20 16,4 -8 12 -16,4 0 12 15,4 0 -12 -15,0 -4 8 0,4 0 24 16,-4 8 12 0,4 -12 -8 -16,0 12 -4 15,0 -8 -8 -15,12 -4 8 16,-4 16 -20 -16,-4 8 -4 15,-4 0 -24 -15,-4 5 -8 16,-8 3 0 -16,-4 12 0 16,-8 0 8 -16,-4 8 12 15,-8 -4 -16 -15,-20 -4 -12 16,0 0 28 -16,-4 4 24 16,-4 1 4 -16,0 -5 12 15,-4 -4 4 -15,-8 -4 8 0,8 -4 -16 15,4 -8 8 -15,4 0 -44 15,4 -8 -12 -15,0 0 -116 16,4 -8 -44 -16,4 8 -392 47</inkml:trace>
    </iact:actionData>
  </iact:action>
  <iact:action type="add" startTime="20649">
    <iact:property name="dataType"/>
    <iact:actionData xml:id="d5">
      <inkml:trace xmlns:inkml="http://www.w3.org/2003/InkML" xml:id="stk5" contextRef="#ctx0" brushRef="#br0">11633 15320 384 0,'4'-8'140'16,"4"8"-72"-16,0 -8 -44 0,-4 8 44 15,4 0 -20 -15,0 0 -8 16,0 -4 4 -16,0 4 12 0,0 -4 4 0,-4 -8 0 0,0 0 4 16,-4 8 0 -16,0 -8 -32 15,-8 8 -20 -15,-4 -8 0 0,-4 0 8 16,-12 -8 8 -1,-12 4 -4 1,-8 0 4 -16,-4 -4 -16 16,-8 20 -8 -1,-4 -12 32 -15,-8 24 16 16,-12 8 0 -16,-12 12 8 0,0 12 -24 16,0 20 -4 -16,4 4 -24 15,0 4 -8 -15,-8 12 0 31,4 4 8 -31,4 13 12 0,8 11 8 15,8 8 12 -15,8 16 16 16,8 -3 4 -16,8 11 0 16,4 4 -4 -16,4 -12 4 15,4 5 -16 -15,0 -5 -4 16,4 -8 -36 -16,8 1 -8 16,4 -5 0 -16,4 4 0 15,8 8 12 -15,8 5 12 16,8 -1 -16 -16,8 -8 -4 15,4 4 44 -15,0 -3 28 16,4 3 -28 -16,-4 -12 -4 16,0 0 -16 -16,0 1 4 15,4 -9 -16 -15,8 4 -8 16,4 -12 0 -16,4 0 4 0,4 1 4 31,8 -13 4 -31,8 4 8 0,4 -12 4 16,4 -4 -4 -16,-4 -7 -4 0,8 -1 -4 15,-4 -8 0 -15,4 -8 36 16,4 -4 12 -16,4 -12 -12 16,-8 0 -12 -16,0 -8 -4 15,-4 -12 4 -15,-8 -4 -28 16,-8 -4 -8 -16,-8 -8 -48 16,-8 0 -12 -16,-4 -8 -220 15,-12 4 -96 -15,16 4 -292 63</inkml:trace>
    </iact:actionData>
  </iact:action>
  <iact:action type="add" startTime="23336">
    <iact:property name="dataType"/>
    <iact:actionData xml:id="d6">
      <inkml:trace xmlns:inkml="http://www.w3.org/2003/InkML" xml:id="stk6" contextRef="#ctx0" brushRef="#br0">1593 7685 912 0,'16'0'340'16,"-12"-4"-184"-16,-4 4 -140 0,0 0 84 15,0 0 -40 -15,0 0 8 16,0 4 4 -16,-8 -4 12 15,-4 0 -44 -15,-12 -4 32 16,-12 -4 8 -16,-12 -4 -32 0,-16 4 -8 0,-20 -8 12 16,-4 -4 4 -16,-12 8 -20 15,4 0 -4 -15,-4 4 20 16,-4 12 12 0,4 4 -24 -16,4 0 -4 0,4 -4 16 15,4 -4 4 -15,4 -12 -20 16,8 0 -12 -16,4 -12 -12 15,12 4 -12 -15,8 4 -8 16,8 -4 -4 -16,16 4 -116 16,16 4 -56 -16,12 0 -224 0,12 4 -88 31,8 0 -24 -31</inkml:trace>
    </iact:actionData>
  </iact:action>
  <iact:action type="add" startTime="23961">
    <iact:property name="dataType"/>
    <iact:actionData xml:id="d7">
      <inkml:trace xmlns:inkml="http://www.w3.org/2003/InkML" xml:id="stk7" contextRef="#ctx0" brushRef="#br0">1101 7216 1040 0,'28'4'396'16,"-4"0"-216"-16,0 0 -212 0,-12 0 72 0,12 4 -36 0,4 4 -4 15,12 12 -8 -15,0 0 4 16,8 4 4 -16,4 -4 0 15,0 4 8 -15,-4 12 48 0,12 1 24 4,-8 -13 -24 -4,-4 4 -12 16,-8 -4 -8 -16,-4 -4 -4 15,-8 0 0 -15,-8 -4 0 16,-8 0 -28 -16,-8 8 0 16,-12 0 20 -16,-16 16 24 15,-4 4 28 -15,-4 8 20 16,-4 -4 4 -16,-16 4 0 15,-4 -7 -32 -15,-8 -5 0 16,-4 -12 -40 -16,-4 -4 -16 0,0 -4 -8 16,12 4 -4 -16,8 0 0 15,8 0 8 -15,8 4 -156 16,16 0 -56 -16</inkml:trace>
    </iact:actionData>
  </iact:action>
  <iact:action type="add" startTime="26667">
    <iact:property name="dataType"/>
    <iact:actionData xml:id="d8">
      <inkml:trace xmlns:inkml="http://www.w3.org/2003/InkML" xml:id="stk8" contextRef="#ctx0" brushRef="#br0">12093 12118 784 0,'40'-20'296'16,"-60"16"-160"-16,32 -8 -160 0,-20 8 48 31,4 -8 -36 -31,-4 -1 8 0,0 1 20 0,0 0 20 0,0 0 -20 16,0 -4 36 -16,-4 8 16 15,0 0 -20 -15,-8 4 4 0,-4 4 4 16,-12 8 4 -1,-4 4 12 -15,-12 8 12 16,-8 0 0 -16,-24 -3 -4 16,0 3 -8 -16,-4 -8 4 15,0 8 -24 -15,0 8 -12 16,0 -4 -12 -16,-12 8 0 0,4 16 -24 16,0 12 -4 -16,4 24 -8 31,0 4 0 -31,0 4 16 0,4 9 12 0,4 -5 -8 15,8 8 -8 -15,12 8 32 32,16 1 16 -32,12 7 -16 0,12 4 -4 0,12 4 0 15,24 13 0 -15,0 -33 8 16,20 44 16 -16,4 -28 -16 16,8 1 8 -16,4 -13 -28 15,8 0 -4 -15,8 -12 -8 16,20 4 4 -16,16 -15 -16 0,0 -1 0 31,12 4 28 -31,8 0 16 0,4 4 12 16,0 -4 12 -16,-12 -11 -20 0,-12 -1 -4 31,-16 -20 -36 -31,-8 -12 0 0,-8 -16 -76 0,-16 -12 -32 16,-16 -20 -288 -16,-16 -12 -124 15,-8 -4 -140 -15</inkml:trace>
    </iact:actionData>
  </iact:action>
  <iact:action type="add" startTime="29682">
    <iact:property name="dataType"/>
    <iact:actionData xml:id="d9">
      <inkml:trace xmlns:inkml="http://www.w3.org/2003/InkML" xml:id="stk9" contextRef="#ctx0" brushRef="#br0">19125 54 464 0,'-4'12'176'15,"-4"12"-96"-15,-12 20 -40 0,8 -8 56 0,-8 32 8 0,-8 13 8 32,-20 23 -36 -32,-4 20 -16 0,-4 16 -32 0,0 9 24 0,-4 7 16 15,4 0 -28 -15,-4 21 -12 16,-4 19 16 -16,0 4 20 15,-16 17 12 -15,4 -1 12 16,4 -11 -24 -16,0 -17 -4 16,8 0 -20 -16,0 -31 -4 15,8 -13 -12 -15,4 -20 -4 16,8 -24 -4 -16,8 -11 0 16,4 -13 0 -16,8 -20 0 15,8 -4 -8 -15,8 -4 4 16,4 -12 -256 -16,12 -8 -104 15,4 -12 -140 -15</inkml:trace>
    </iact:actionData>
  </iact:action>
  <iact:action type="add" startTime="30150">
    <iact:property name="dataType"/>
    <iact:actionData xml:id="d10">
      <inkml:trace xmlns:inkml="http://www.w3.org/2003/InkML" xml:id="stk10" contextRef="#ctx0" brushRef="#br0">18693 2671 944 0,'0'8'360'16,"-4"4"-192"-16,-12 8 -188 0,8 -4 60 0,-12 4 -32 0,-4 16 4 16,-4 0 -8 -16,-12 17 -4 15,-8 3 4 -15,-16 16 -4 16,-4 4 8 -16,0 12 -12 0,0 0 0 16,4 9 4 -16,0 -5 8 15,4 0 4 -15,4 4 4 16,0 -8 44 -16,8 -4 28 15,-4 -19 8 -15,0 -17 12 16,4 -8 -36 -16,4 -12 0 0,0 -4 -28 16,-4 -36 4 -16,-4 -20 -28 31,-4 -32 -12 -31,-8 -13 -4 0,-8 -11 4 0,-12 -16 -4 16,4 -4 8 -16,8 12 0 3,4 -5 12 -3,16 21 24 16,4 16 8 -16,16 12 -20 15,8 8 -12 -15,4 16 -76 16,4 8 -24 -16,4 20 -572 0</inkml:trace>
    </iact:actionData>
  </iact:action>
  <iact:action type="add" startTime="30151">
    <iact:property name="dataType"/>
    <iact:actionData xml:id="d11">
      <inkml:trace xmlns:inkml="http://www.w3.org/2003/InkML" xml:id="stk11" contextRef="#ctx0" brushRef="#brinv">0 0 2048 0</inkml:trace>
    </iact:actionData>
  </iact:action>
  <iact:action type="add" startTime="30152">
    <iact:property name="dataType"/>
    <iact:actionData xml:id="d12">
      <inkml:trace xmlns:inkml="http://www.w3.org/2003/InkML" xml:id="stk12" contextRef="#ctx0" brushRef="#brinv">19170 20304 2048 0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4096" units="deg"/>
          <inkml:channel name="T" type="integer" max="2.14748E9" units="dev"/>
        </inkml:traceFormat>
        <inkml:channelProperties>
          <inkml:channelProperty channel="X" name="resolution" value="0.94258" units="1/cm"/>
          <inkml:channelProperty channel="Y" name="resolution" value="1.13087" units="1/cm"/>
          <inkml:channelProperty channel="F" name="resolution" value="0" units="1/deg"/>
          <inkml:channelProperty channel="T" name="resolution" value="1" units="1/dev"/>
        </inkml:channelProperties>
      </inkml:inkSource>
      <inkml:timestamp xml:id="ts0" timeString="2017-11-24T11:39:59.487Z"/>
    </inkml:context>
    <inkml:brush xml:id="br0">
      <inkml:brushProperty name="width" value="0.12638" units="cm"/>
      <inkml:brushProperty name="height" value="0.12638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323">
    <iact:property name="dataType"/>
    <iact:actionData xml:id="d0">
      <inkml:trace xmlns:inkml="http://www.w3.org/2003/InkML" xml:id="stk0" contextRef="#ctx0" brushRef="#br0">12056 10141 624 0,'0'-36'240'15,"0"24"-128"-15,-4 -4 -104 0,-4 12 56 16,0 0 -32 -16,0 0 -8 31,-12 4 -12 -31,0 0 -12 0,-4 0 -8 16,-4 0 4 -16,0 0 4 0,-8 -4 0 16,-4 0 8 -16,-4 0 12 15,-8 -4 16 -15,-4 4 20 16,-20 8 -8 -16,0 4 4 15,-4 4 4 -15,0 -4 16 0,4 0 -32 16,-4 0 -12 -16,0 0 -8 16,-12 4 -4 -16,8 -12 -8 15,4 0 4 -15,8 0 -8 32,4 0 8 -32,12 0 -16 0,12 4 0 0,4 8 4 15,8 0 8 -15,8 8 4 16,4 4 12 -16,4 -4 4 15,4 -4 12 -15,4 8 -12 16,0 0 -8 -16,0 8 8 16,4 -4 8 -16,0 12 -8 0,0 4 -8 15,0 8 -8 -15,-4 8 -12 16,0 8 12 -16,0 24 8 16,0 0 -16 -16,-8 20 -12 15,4 -16 4 -15,0 28 8 16,0 4 0 -16,0 0 8 15,0 8 -8 -15,4 -8 -4 16,-4 16 20 -16,0 8 16 16,4 -8 4 -16,0 -4 16 15,0 4 -4 -15,0 -4 0 16,0 4 -20 -16,0 0 -12 16,0 -4 -8 -16,4 -4 -12 15,0 -8 28 -15,0 12 20 16,4 -4 -16 -16,-4 -16 0 15,4 12 -8 -15,-4 -12 -4 16,4 0 -4 -16,0 0 0 0,-4 -4 -8 16,4 -8 4 -16,0 -12 -16 15,-4 0 0 -15,0 -4 12 16,0 -4 4 -16,-4 -4 -4 16,8 -8 -8 -16,4 -8 4 15,-4 4 -4 -15,4 4 0 16,0 -8 0 -16,0 -8 24 15,-4 -12 16 -15,0 0 -20 16,0 -4 -4 -16,0 12 0 31,0 -8 -20 -31,0 0 4 0,-4 -4 0 16,0 0 8 -16,-4 -4 -4 16,0 4 -4 -16,0 -8 4 15,0 4 4 -15,4 -4 -4 16,0 -8 -4 -16,0 -4 4 0,0 16 -4 15,4 -8 0 -15,0 4 16 32,0 -4 0 -32,0 -4 4 0,0 -4 -4 15,0 4 -8 -15,-4 -8 -8 16,4 8 -8 -16,-4 -8 4 16,4 -4 4 -16,0 -4 8 0,0 8 -4 15,0 -12 -4 -15,12 0 28 0,0 0 4 16,4 0 8 -16,4 4 -12 31,4 8 -8 -31,4 -8 -20 16,4 4 0 -16,4 4 16 19,0 4 8 -19,16 -4 0 16,-4 0 -4 -16,0 8 12 16,4 -8 12 -16,12 4 -36 15,-4 -8 -8 -15,0 -4 -4 16,0 -4 8 -16,0 -4 -8 15,-8 -4 -8 -15,-4 0 -108 16,0 0 -40 -16,-12 16 -536 63</inkml:trace>
    </iact:actionData>
  </iact:action>
  <iact:action type="add" startTime="10020">
    <iact:property name="dataType"/>
    <iact:actionData xml:id="d1">
      <inkml:trace xmlns:inkml="http://www.w3.org/2003/InkML" xml:id="stk1" contextRef="#ctx0" brushRef="#br0">23856 12549 368 0,'0'-8'140'16,"0"4"-72"-16,0 0 -44 0,0 4 44 0,0 0 -20 15,-4 0 4 -15,-4 4 -16 0,-4 0 8 16,-4 4 12 -16,-4 -8 4 15,-4 -8 -16 -15,-8 0 4 16,-16 -4 -28 -16,0 -4 -4 16,0 4 8 -16,4 8 4 0,-4 0 4 15,0 4 0 -15,4 0 8 16,-4 0 -4 0,0 4 0 -16,0 -4 -12 0,-4 0 4 15,-8 -4 8 -15,4 -8 8 16,-4 -4 -12 -16,8 4 -12 0,0 8 0 31,0 -12 4 -31,4 16 -20 0,0 0 -4 0,4 4 8 16,0 0 4 -16,0 4 -4 31,4 4 4 -31,-4 -8 -16 0,-4 0 0 0,4 8 20 16,4 -12 20 -16,0 -12 -4 15,8 8 12 -15,0 4 -24 16,4 -12 -4 -16,0 8 -16 15,8 4 -4 -15,4 0 12 16,4 0 4 -16,0 0 -4 0,4 0 -8 16,4 4 -120 -16,4 4 -60 47</inkml:trace>
    </iact:actionData>
  </iact:action>
  <iact:action type="add" startTime="14449">
    <iact:property name="dataType"/>
    <iact:actionData xml:id="d2">
      <inkml:trace xmlns:inkml="http://www.w3.org/2003/InkML" xml:id="stk2" contextRef="#ctx0" brushRef="#br0">19228 15305 256 0,'8'-12'108'16,"0"-4"-56"-16,-4 -16 -28 0,0 24 44 0,-4 -12 32 16,4 4 28 -16,-4 4 -8 0,0 4 8 15,0 0 -56 -15,0 4 -12 0,-4 4 -36 0,0 8 0 16,-4 0 16 -16,0 -4 -24 0,-4 0 -8 16,0 0 4 -1,-4 -12 8 -15,0 0 8 16,-4 0 12 -1,-4 0 -12 -15,0 -4 4 16,4 8 -4 -16,-4 4 4 0,0 4 0 16,-4 12 8 -1,0 -4 -12 -15,-4 0 4 16,0 4 -12 -16,-8 -12 0 16,-16 -4 -24 -16,0 0 -4 15,0 0 28 -15,-8 0 16 16,0 0 -8 -16,0 20 4 15,-4 -4 -12 -15,-4 4 8 16,-8 4 8 -16,4 -4 20 14,8 -4 4 -14,-4 -4 0 15,4 -4 -12 -15,-4 -8 -8 16,-4 -4 -8 -16,-16 -4 0 16,16 0 0 -16,0 0 8 15,8 0 -4 -15,8 4 0 16,4 4 4 -16,4 0 16 15,8 4 -32 -15,4 0 -4 0,4 0 -12 16,8 0 4 -16,4 0 0 16,4 -4 12 -16,4 0 4 31,4 0 4 -31,4 0 0 0,4 0 0 0,0 4 -16 16,4 -4 -4 -16,0 8 -92 0,4 8 -36 0,-4 0 -588 15</inkml:trace>
    </iact:actionData>
  </iact:action>
  <iact:action type="add" startTime="19272">
    <iact:property name="dataType"/>
    <iact:actionData xml:id="d3">
      <inkml:trace xmlns:inkml="http://www.w3.org/2003/InkML" xml:id="stk3" contextRef="#ctx0" brushRef="#br0">1028 89 592 0,'24'-24'220'16,"-24"20"-120"-16,-24 4 -108 15,20 0 36 -15,-16 0 -12 0,0 0 -20 16,-4 0 4 -16,0 0 0 15,-8 0 -12 1,4 0 0 -16,-4 -4 8 0,0 4 8 16,4 0 -8 -16,0 0 -8 15,0 0 16 -15,0 0 4 16,0 0 32 -16,0 4 24 0,4 0 12 16,4 4 4 -16,0 -8 8 15,4 4 4 -15,4 0 -32 0,0 20 12 31,4 8 -24 -31,4 -12 -20 0,4 12 -4 16,0 -4 -16 -16,4 8 -8 16,0 4 4 -1,0 12 -4 -15,0 8 0 16,0 0 0 -16,0 8 8 16,-4 20 12 -16,-8 8 -8 15,-4 20 -8 -15,-4 16 -12 16,-8 16 4 -16,-16 24 4 15,8 0 0 -15,0 0 8 16,0 -4 12 -16,-4 -20 8 0,4 -8 4 16,-4 -16 -16 -16,0 -16 -12 15,4 -24 8 -15,4 -20 8 16,4 -16 16 -16,0 -16 8 16,4 -16 12 -16,4 -16 16 15,4 -8 -32 -15,4 -8 -4 16,4 8 -20 -16,4 -8 -4 0,4 16 12 15,0 -4 4 -15,8 4 -12 0,0 4 -12 16,4 24 -20 -16,4 12 0 31,0 12 8 -31,0 12 12 0,0 16 -8 16,0 16 -8 -16,8 -4 16 31,-4 0 4 -31,16 8 8 0,4 0 0 16,0 -12 8 -16,4 8 4 15,0 -4 20 -15,4 -8 20 0,4 -12 -12 16,0 -8 0 -16,0 -12 -24 16,0 0 0 -16,12 -8 -20 15,-12 -12 -8 -15,0 -4 -44 16,-16 0 -24 -16,-4 -12 -356 16,-12 12 -160 -16,4 -36 40 46</inkml:trace>
    </iact:actionData>
  </iact:action>
  <iact:action type="add" startTime="21532">
    <iact:property name="dataType"/>
    <iact:actionData xml:id="d4">
      <inkml:trace xmlns:inkml="http://www.w3.org/2003/InkML" xml:id="stk4" contextRef="#ctx0" brushRef="#br0">12492 5405 624 0,'8'12'240'31,"0"-4"-128"-31,-4 -12 -24 0,-4 4 80 0,0 0 -44 0,0 0 -16 16,4 -4 -16 -16,0 -4 -12 0,8 0 -40 0,-4 0 20 15,8 -4 8 -15,8 -8 -20 16,0 0 -8 -16,0 -4 -4 16,0 -12 4 -16,4 0 -12 15,8 -8 -8 1,4 -4 16 -16,4 -4 16 16,4 0 16 -1,4 -8 16 -15,8 -4 -20 0,12 -4 4 16,0 -4 -24 -16,0 -12 4 15,0 4 -20 -15,-4 -4 4 0,0 -4 -28 16,-4 -4 -12 -16,-4 -4 12 16,0 12 12 -16,4 8 -4 15,4 8 0 -15,-4 -12 -4 16,0 8 4 -16,-4 0 -16 16,-4 0 -8 -16,4 0 8 15,-4 -12 8 -15,-4 4 -8 16,-4 8 -8 -16,0 4 8 15,4 20 8 -15,0 8 -8 16,-8 8 0 -16,-12 8 20 16,0 8 8 -16,-4 -4 -20 15,-4 8 -8 -15,-4 0 0 16,-4 4 0 -16,-4 0 -8 0,-4 0 0 0,0 0 -4 16,-8 0 12 -16,-4 8 0 0,-12 -8 4 0,-12 8 0 31,-4 8 8 -16,-8 -8 -12 -15,-8 4 0 16,-4 0 4 -16,-8 4 0 16,-8 0 0 -16,-8 0 0 15,-8 0 0 -15,0 0 0 16,4 4 0 -16,4 8 0 16,4 0 8 -16,8 -4 4 15,4 8 -16 -15,0 -4 -4 16,12 -8 12 -16,12 0 4 15,8 -4 0 -15,4 12 -8 16,8 -8 12 -16,8 -12 0 0,8 0 -4 0,8 0 -8 0,8 -12 4 16,4 4 4 -1,8 -12 -12 -15,8 4 -8 16,0 -8 -20 0,8 0 -8 -16,4 4 0 15,12 4 4 -15,0 0 12 16,0 4 16 -16,-4 4 -4 15,0 0 4 -15,-4 8 8 16,-4 -4 0 -16,4 0 0 16,-4 -4 0 -16,-4 8 0 0,0 0 8 31,-4 0 -24 -31,-4 8 4 0,8 -4 4 0,0 0 12 16,0 8 -8 -16,-4 -4 0 15,0 0 -4 -15,-4 4 0 16,0 0 8 -16,0 0 0 15,-4 8 -12 -15,-8 4 8 16,4 4 12 -16,-8 4 4 16,0 0 4 -16,-8 8 8 15,-4 4 -12 -15,0 4 0 16,0 20 4 -16,-8 4 0 16,0 -4 8 -16,4 20 12 15,-4 -12 -8 -15,4 -4 4 16,-4 -12 -20 -16,0 -8 0 15,-4 -8 -56 -15,0 -12 -32 0,-4 -8 -348 16,-4 -8 -160 -16,16 -32 24 47</inkml:trace>
    </iact:actionData>
  </iact:action>
  <iact:action type="add" startTime="29097">
    <iact:property name="dataType"/>
    <iact:actionData xml:id="d5">
      <inkml:trace xmlns:inkml="http://www.w3.org/2003/InkML" xml:id="stk5" contextRef="#ctx0" brushRef="#br0">6952 2225 624 0,'12'4'240'16,"0"20"-128"-16,0 -8 -140 0,-8 -12 40 0,0 8 -12 15,0 4 8 -15,-4 -16 -4 0,4 0 -4 0,-4 -8 4 16,0 0 40 -16,0 0 20 0,0 0 20 16,-4 0 8 -16,0 0 -40 0,-4 0 -12 0,-4 -8 0 15,0 0 4 1,-4 8 4 -16,-4 -4 8 15,-4 0 -12 1,0 8 -4 -16,0 -8 -16 16,0 8 4 -16,-4 4 -8 15,0 0 0 1,0 4 -12 -16,-4 4 -8 16,0 0 4 -16,-4 0 -4 15,-8 0 0 -15,4 0 0 16,4 0 44 -16,0 0 20 15,0 0 -16 -15,4 0 -8 16,0 0 -12 -16,4 4 -8 16,0 -8 -4 -16,0 4 0 0,4 0 -8 15,4 -8 -8 -15,4 8 4 16,0 -4 4 -16,4 -4 -4 0,0 0 -4 16,4 -12 48 -16,0 8 -12 0,0 -8 12 31,8 8 -4 -31,12 0 4 0,-4 -4 -16 0,8 8 0 0,0 -4 -20 31,4 0 0 -15,4 -4 -12 -16,4 4 -4 15,4 4 4 1,12 -4 8 -16,0 -4 -12 16,0 8 0 -16,4 0 4 19,0 0 8 -19,-4 0 -4 0,-4 8 8 16,-8 -4 -16 -16,0 0 0 15,4 4 4 -15,-8 -4 8 16,-4 -4 -4 -16,-4 4 -4 31,-4 4 -8 -31,-4 -8 4 0,-4 0 4 0,-4 0 8 16,-8 -8 -12 -16,-8 8 -8 16,0 0 8 -16,-4 0 0 0,-8 0 -8 15,-8 0 8 1,-4 12 12 -16,-8 -8 12 15,-8 4 -8 -15,-4 -4 0 16,-4 -8 -4 -16,0 -4 4 16,0 4 -8 -16,4 -8 8 15,0 4 0 -15,4 -16 12 16,-4 8 -20 -16,12 8 -4 0,8 -4 0 16,8 -4 8 -16,8 4 4 15,16 16 -104 -15,8 16 -44 0,8 4 -488 31</inkml:trace>
    </iact:actionData>
  </iact:action>
  <iact:action type="add" startTime="29098">
    <iact:property name="dataType"/>
    <iact:actionData xml:id="d6">
      <inkml:trace xmlns:inkml="http://www.w3.org/2003/InkML" xml:id="stk6" contextRef="#ctx0" brushRef="#brinv">0 0 2048 0</inkml:trace>
    </iact:actionData>
  </iact:action>
  <iact:action type="add" startTime="29099">
    <iact:property name="dataType"/>
    <iact:actionData xml:id="d7">
      <inkml:trace xmlns:inkml="http://www.w3.org/2003/InkML" xml:id="stk7" contextRef="#ctx0" brushRef="#brinv">23904 16495 2048 0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79523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slideshare.net/arnaudgiuliani/kotlin-smarter-development-for-the-jvm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17675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https://www.programiz.com/kotlin-programming/constructors</a:t>
            </a:r>
          </a:p>
        </p:txBody>
      </p:sp>
    </p:spTree>
    <p:extLst>
      <p:ext uri="{BB962C8B-B14F-4D97-AF65-F5344CB8AC3E}">
        <p14:creationId xmlns:p14="http://schemas.microsoft.com/office/powerpoint/2010/main" val="3488958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https://www.programiz.com/kotlin-programming/data-class</a:t>
            </a:r>
          </a:p>
        </p:txBody>
      </p:sp>
    </p:spTree>
    <p:extLst>
      <p:ext uri="{BB962C8B-B14F-4D97-AF65-F5344CB8AC3E}">
        <p14:creationId xmlns:p14="http://schemas.microsoft.com/office/powerpoint/2010/main" val="3443574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https://www.programiz.com/kotlin-programming/data-class</a:t>
            </a:r>
          </a:p>
        </p:txBody>
      </p:sp>
    </p:spTree>
    <p:extLst>
      <p:ext uri="{BB962C8B-B14F-4D97-AF65-F5344CB8AC3E}">
        <p14:creationId xmlns:p14="http://schemas.microsoft.com/office/powerpoint/2010/main" val="1804915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https://www.programiz.com/kotlin-programming/data-class</a:t>
            </a:r>
          </a:p>
        </p:txBody>
      </p:sp>
    </p:spTree>
    <p:extLst>
      <p:ext uri="{BB962C8B-B14F-4D97-AF65-F5344CB8AC3E}">
        <p14:creationId xmlns:p14="http://schemas.microsoft.com/office/powerpoint/2010/main" val="2753689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https://www.programiz.com/kotlin-programming/data-class</a:t>
            </a:r>
          </a:p>
        </p:txBody>
      </p:sp>
    </p:spTree>
    <p:extLst>
      <p:ext uri="{BB962C8B-B14F-4D97-AF65-F5344CB8AC3E}">
        <p14:creationId xmlns:p14="http://schemas.microsoft.com/office/powerpoint/2010/main" val="3469619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>
                <a:hlinkClick r:id="rId3"/>
              </a:rPr>
              <a:t>https://pt.slideshare.net/arnaudgiuliani/kotlin-smarter-development-for-the-jvm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274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2562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If the primary constructor does not have any annotations or visibility modifiers, the constructor keyword can be omitted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04519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If the primary constructor does not have any annotations or visibility modifiers, the constructor keyword can be omitted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71883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96188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If the primary constructor does not have any annotations or visibility modifiers, the constructor keyword can be omitted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507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If the primary constructor does not have any annotations or visibility modifiers, the constructor keyword can be omitted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3382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https://www.programiz.com/kotlin-programming/constructors</a:t>
            </a:r>
          </a:p>
        </p:txBody>
      </p:sp>
    </p:spTree>
    <p:extLst>
      <p:ext uri="{BB962C8B-B14F-4D97-AF65-F5344CB8AC3E}">
        <p14:creationId xmlns:p14="http://schemas.microsoft.com/office/powerpoint/2010/main" val="416810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https://www.programiz.com/kotlin-programming/constructors</a:t>
            </a:r>
          </a:p>
          <a:p>
            <a:endParaRPr lang="en-IE" dirty="0"/>
          </a:p>
          <a:p>
            <a:r>
              <a:rPr lang="en-IE" sz="2400" b="1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Note:-</a:t>
            </a:r>
            <a:r>
              <a:rPr lang="en-IE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 The getters and setters are only created for mutable properties (</a:t>
            </a:r>
            <a:r>
              <a:rPr lang="en-IE" sz="2400" b="0" i="0" dirty="0" err="1">
                <a:effectLst/>
                <a:latin typeface="Avenir Roman"/>
                <a:ea typeface="Avenir Roman"/>
                <a:cs typeface="Avenir Roman"/>
                <a:sym typeface="Avenir Roman"/>
              </a:rPr>
              <a:t>var</a:t>
            </a:r>
            <a:r>
              <a:rPr lang="en-IE" sz="2400" b="0" i="0" dirty="0">
                <a:effectLst/>
                <a:latin typeface="Avenir Roman"/>
                <a:ea typeface="Avenir Roman"/>
                <a:cs typeface="Avenir Roman"/>
                <a:sym typeface="Avenir Roman"/>
              </a:rPr>
              <a:t>) and for immutable properties only getter is created.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8947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creativecommons.org/licenses/by-nc/3.0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/>
        </p:nvSpPr>
        <p:spPr>
          <a:xfrm>
            <a:off x="571500" y="4749800"/>
            <a:ext cx="11868094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>
            <a:spLocks noGrp="1"/>
          </p:cNvSpPr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Diamond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WIT_logo.png" descr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1750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esu-logo.png" descr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8100" y="8826500"/>
            <a:ext cx="1879600" cy="444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Group"/>
          <p:cNvGrpSpPr/>
          <p:nvPr/>
        </p:nvGrpSpPr>
        <p:grpSpPr>
          <a:xfrm>
            <a:off x="4419600" y="3209759"/>
            <a:ext cx="4267200" cy="2893252"/>
            <a:chOff x="0" y="0"/>
            <a:chExt cx="4267200" cy="2893250"/>
          </a:xfrm>
        </p:grpSpPr>
        <p:pic>
          <p:nvPicPr>
            <p:cNvPr id="145" name="by-nc.eu.png" descr="by-nc.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800" y="0"/>
              <a:ext cx="2959100" cy="1035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Except where otherwise noted, this content is licensed under a Creative Commons Attribution-NonCommercial 3.0 License.…"/>
            <p:cNvSpPr/>
            <p:nvPr/>
          </p:nvSpPr>
          <p:spPr>
            <a:xfrm>
              <a:off x="0" y="1202830"/>
              <a:ext cx="4267200" cy="1690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lnSpc>
                  <a:spcPct val="120000"/>
                </a:lnSpc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Except where otherwise noted, this content is licensed under a </a:t>
              </a:r>
              <a:r>
                <a:rPr>
                  <a:hlinkClick r:id="rId5"/>
                </a:rPr>
                <a:t>Creative Commons Attribution-NonCommercial 3.0 License</a:t>
              </a:r>
              <a:r>
                <a:t>. </a:t>
              </a:r>
            </a:p>
            <a:p>
              <a:pPr algn="l">
                <a:lnSpc>
                  <a:spcPct val="120000"/>
                </a:lnSpc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  <a:p>
              <a:pPr algn="l">
                <a:lnSpc>
                  <a:spcPct val="120000"/>
                </a:lnSpc>
                <a:defRPr sz="16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For more information, please see </a:t>
              </a:r>
              <a:r>
                <a:rPr>
                  <a:hlinkClick r:id="rId5"/>
                </a:rPr>
                <a:t>http://creativecommons.org/licenses/by-nc/3.0/</a:t>
              </a:r>
            </a:p>
          </p:txBody>
        </p:sp>
      </p:grpSp>
      <p:sp>
        <p:nvSpPr>
          <p:cNvPr id="148" name="Slide Number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2" r:id="rId9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hyperlink" Target="mailto:sdrohan@wit.ie" TargetMode="Externa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4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3.png"/><Relationship Id="rId4" Type="http://schemas.openxmlformats.org/officeDocument/2006/relationships/tags" Target="../tags/tag16.xml"/><Relationship Id="rId9" Type="http://schemas.microsoft.com/office/2011/relationships/inkAction" Target="../ink/inkAction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hyperlink" Target="http://kotlinlang.org/docs/reference/classes.html" TargetMode="External"/><Relationship Id="rId2" Type="http://schemas.openxmlformats.org/officeDocument/2006/relationships/tags" Target="../tags/tag17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4" Type="http://schemas.openxmlformats.org/officeDocument/2006/relationships/tags" Target="../tags/tag18.xml"/><Relationship Id="rId9" Type="http://schemas.microsoft.com/office/2011/relationships/inkAction" Target="../ink/inkAction6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1/relationships/inkAction" Target="../ink/inkAction7.xml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16.png"/><Relationship Id="rId2" Type="http://schemas.openxmlformats.org/officeDocument/2006/relationships/tags" Target="../tags/tag21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tags" Target="../tags/tag22.xml"/><Relationship Id="rId9" Type="http://schemas.microsoft.com/office/2011/relationships/inkAction" Target="../ink/inkAction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microsoft.com/office/2007/relationships/media" Target="../media/media5.mp4"/><Relationship Id="rId7" Type="http://schemas.openxmlformats.org/officeDocument/2006/relationships/image" Target="../media/image5.png"/><Relationship Id="rId2" Type="http://schemas.openxmlformats.org/officeDocument/2006/relationships/tags" Target="../tags/tag23.xml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25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inkAction" Target="../ink/inkAction10.xml"/><Relationship Id="rId3" Type="http://schemas.microsoft.com/office/2007/relationships/media" Target="../media/media6.mp4"/><Relationship Id="rId7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tags" Target="../tags/tag28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6.mp4"/><Relationship Id="rId7" Type="http://schemas.openxmlformats.org/officeDocument/2006/relationships/image" Target="../media/image21.png"/><Relationship Id="rId2" Type="http://schemas.openxmlformats.org/officeDocument/2006/relationships/tags" Target="../tags/tag29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4" Type="http://schemas.openxmlformats.org/officeDocument/2006/relationships/tags" Target="../tags/tag30.xml"/><Relationship Id="rId9" Type="http://schemas.microsoft.com/office/2011/relationships/inkAction" Target="../ink/inkAction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kotlinlang.org/docs/reference/basic-syntax.html" TargetMode="External"/><Relationship Id="rId3" Type="http://schemas.microsoft.com/office/2007/relationships/media" Target="../media/media1.mp4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hyperlink" Target="http://petersommerhoff.com/dev/kotlin/kotlin-for-java-devs/" TargetMode="External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9" Type="http://schemas.openxmlformats.org/officeDocument/2006/relationships/hyperlink" Target="https://medium.com/@napperley/kotlin-tutorial-5-basic-collections-3f114996692b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7.mp4"/><Relationship Id="rId7" Type="http://schemas.openxmlformats.org/officeDocument/2006/relationships/image" Target="../media/image23.png"/><Relationship Id="rId2" Type="http://schemas.openxmlformats.org/officeDocument/2006/relationships/tags" Target="../tags/tag31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tags" Target="../tags/tag32.xml"/><Relationship Id="rId9" Type="http://schemas.microsoft.com/office/2011/relationships/inkAction" Target="../ink/inkAction1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tags" Target="../tags/tag33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microsoft.com/office/2007/relationships/media" Target="../media/media8.mp4"/><Relationship Id="rId7" Type="http://schemas.openxmlformats.org/officeDocument/2006/relationships/image" Target="../media/image5.png"/><Relationship Id="rId2" Type="http://schemas.openxmlformats.org/officeDocument/2006/relationships/tags" Target="../tags/tag34.xml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11/relationships/inkAction" Target="../ink/inkAction14.xml"/><Relationship Id="rId3" Type="http://schemas.microsoft.com/office/2007/relationships/media" Target="../media/media8.mp4"/><Relationship Id="rId7" Type="http://schemas.openxmlformats.org/officeDocument/2006/relationships/image" Target="../media/image5.png"/><Relationship Id="rId2" Type="http://schemas.openxmlformats.org/officeDocument/2006/relationships/tags" Target="../tags/tag36.xml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11/relationships/inkAction" Target="../ink/inkAction15.xml"/><Relationship Id="rId3" Type="http://schemas.microsoft.com/office/2007/relationships/media" Target="../media/media8.mp4"/><Relationship Id="rId7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11/relationships/inkAction" Target="../ink/inkAction16.xml"/><Relationship Id="rId3" Type="http://schemas.microsoft.com/office/2007/relationships/media" Target="../media/media9.mp4"/><Relationship Id="rId7" Type="http://schemas.openxmlformats.org/officeDocument/2006/relationships/image" Target="../media/image5.png"/><Relationship Id="rId2" Type="http://schemas.openxmlformats.org/officeDocument/2006/relationships/tags" Target="../tags/tag40.xml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9.mp4"/><Relationship Id="rId7" Type="http://schemas.microsoft.com/office/2011/relationships/inkAction" Target="../ink/inkAction17.xml"/><Relationship Id="rId2" Type="http://schemas.openxmlformats.org/officeDocument/2006/relationships/tags" Target="../tags/tag42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9.mp4"/><Relationship Id="rId7" Type="http://schemas.microsoft.com/office/2011/relationships/inkAction" Target="../ink/inkAction18.xml"/><Relationship Id="rId2" Type="http://schemas.openxmlformats.org/officeDocument/2006/relationships/tags" Target="../tags/tag44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11/relationships/inkAction" Target="../ink/inkAction19.xml"/><Relationship Id="rId3" Type="http://schemas.microsoft.com/office/2007/relationships/media" Target="../media/media9.mp4"/><Relationship Id="rId7" Type="http://schemas.openxmlformats.org/officeDocument/2006/relationships/image" Target="../media/image5.png"/><Relationship Id="rId2" Type="http://schemas.openxmlformats.org/officeDocument/2006/relationships/tags" Target="../tags/tag46.xml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9.mp4"/><Relationship Id="rId7" Type="http://schemas.microsoft.com/office/2011/relationships/inkAction" Target="../ink/inkAction20.xml"/><Relationship Id="rId2" Type="http://schemas.openxmlformats.org/officeDocument/2006/relationships/tags" Target="../tags/tag48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11/relationships/inkAction" Target="../ink/inkAction21.xml"/><Relationship Id="rId3" Type="http://schemas.microsoft.com/office/2007/relationships/media" Target="../media/media10.mp4"/><Relationship Id="rId7" Type="http://schemas.openxmlformats.org/officeDocument/2006/relationships/image" Target="../media/image5.png"/><Relationship Id="rId2" Type="http://schemas.openxmlformats.org/officeDocument/2006/relationships/tags" Target="../tags/tag50.xml"/><Relationship Id="rId1" Type="http://schemas.openxmlformats.org/officeDocument/2006/relationships/video" Target="NULL" TargetMode="Externa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11/relationships/inkAction" Target="../ink/inkAction22.xml"/><Relationship Id="rId3" Type="http://schemas.microsoft.com/office/2007/relationships/media" Target="../media/media10.mp4"/><Relationship Id="rId7" Type="http://schemas.openxmlformats.org/officeDocument/2006/relationships/image" Target="../media/image5.png"/><Relationship Id="rId2" Type="http://schemas.openxmlformats.org/officeDocument/2006/relationships/tags" Target="../tags/tag52.xml"/><Relationship Id="rId1" Type="http://schemas.openxmlformats.org/officeDocument/2006/relationships/video" Target="NULL" TargetMode="Externa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11/relationships/inkAction" Target="../ink/inkAction23.xml"/><Relationship Id="rId3" Type="http://schemas.microsoft.com/office/2007/relationships/media" Target="../media/media10.mp4"/><Relationship Id="rId7" Type="http://schemas.openxmlformats.org/officeDocument/2006/relationships/image" Target="../media/image5.png"/><Relationship Id="rId2" Type="http://schemas.openxmlformats.org/officeDocument/2006/relationships/tags" Target="../tags/tag54.xml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tags" Target="../tags/tag56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11/relationships/inkAction" Target="../ink/inkAction24.xml"/><Relationship Id="rId3" Type="http://schemas.microsoft.com/office/2007/relationships/media" Target="../media/media10.mp4"/><Relationship Id="rId7" Type="http://schemas.openxmlformats.org/officeDocument/2006/relationships/image" Target="../media/image5.png"/><Relationship Id="rId2" Type="http://schemas.openxmlformats.org/officeDocument/2006/relationships/tags" Target="../tags/tag57.xml"/><Relationship Id="rId1" Type="http://schemas.openxmlformats.org/officeDocument/2006/relationships/video" Target="NULL" TargetMode="Externa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.xml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11/relationships/inkAction" Target="../ink/inkAction25.xml"/><Relationship Id="rId3" Type="http://schemas.microsoft.com/office/2007/relationships/media" Target="../media/media10.mp4"/><Relationship Id="rId7" Type="http://schemas.openxmlformats.org/officeDocument/2006/relationships/image" Target="../media/image5.png"/><Relationship Id="rId2" Type="http://schemas.openxmlformats.org/officeDocument/2006/relationships/tags" Target="../tags/tag59.xml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0.mp4"/><Relationship Id="rId7" Type="http://schemas.openxmlformats.org/officeDocument/2006/relationships/image" Target="../media/image48.png"/><Relationship Id="rId2" Type="http://schemas.openxmlformats.org/officeDocument/2006/relationships/tags" Target="../tags/tag61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62.xml"/><Relationship Id="rId9" Type="http://schemas.microsoft.com/office/2011/relationships/inkAction" Target="../ink/inkAction2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../media/media10.mp4"/><Relationship Id="rId7" Type="http://schemas.microsoft.com/office/2011/relationships/inkAction" Target="../ink/inkAction27.xml"/><Relationship Id="rId2" Type="http://schemas.openxmlformats.org/officeDocument/2006/relationships/tags" Target="../tags/tag63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11/relationships/inkAction" Target="../ink/inkAction28.xml"/><Relationship Id="rId3" Type="http://schemas.microsoft.com/office/2007/relationships/media" Target="../media/media10.mp4"/><Relationship Id="rId7" Type="http://schemas.openxmlformats.org/officeDocument/2006/relationships/image" Target="../media/image5.png"/><Relationship Id="rId2" Type="http://schemas.openxmlformats.org/officeDocument/2006/relationships/tags" Target="../tags/tag65.xml"/><Relationship Id="rId1" Type="http://schemas.openxmlformats.org/officeDocument/2006/relationships/video" Target="NULL" TargetMode="Externa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11/relationships/inkAction" Target="../ink/inkAction29.xml"/><Relationship Id="rId3" Type="http://schemas.microsoft.com/office/2007/relationships/media" Target="../media/media11.mp4"/><Relationship Id="rId7" Type="http://schemas.openxmlformats.org/officeDocument/2006/relationships/image" Target="../media/image5.png"/><Relationship Id="rId2" Type="http://schemas.openxmlformats.org/officeDocument/2006/relationships/tags" Target="../tags/tag67.xml"/><Relationship Id="rId1" Type="http://schemas.openxmlformats.org/officeDocument/2006/relationships/video" Target="NULL" TargetMode="Externa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11/relationships/inkAction" Target="../ink/inkAction30.xml"/><Relationship Id="rId3" Type="http://schemas.microsoft.com/office/2007/relationships/media" Target="../media/media11.mp4"/><Relationship Id="rId7" Type="http://schemas.openxmlformats.org/officeDocument/2006/relationships/image" Target="../media/image5.png"/><Relationship Id="rId2" Type="http://schemas.openxmlformats.org/officeDocument/2006/relationships/tags" Target="../tags/tag69.xml"/><Relationship Id="rId1" Type="http://schemas.openxmlformats.org/officeDocument/2006/relationships/video" Target="NULL" TargetMode="Externa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11/relationships/inkAction" Target="../ink/inkAction31.xml"/><Relationship Id="rId3" Type="http://schemas.microsoft.com/office/2007/relationships/media" Target="../media/media11.mp4"/><Relationship Id="rId7" Type="http://schemas.openxmlformats.org/officeDocument/2006/relationships/image" Target="../media/image5.png"/><Relationship Id="rId2" Type="http://schemas.openxmlformats.org/officeDocument/2006/relationships/tags" Target="../tags/tag71.xml"/><Relationship Id="rId1" Type="http://schemas.openxmlformats.org/officeDocument/2006/relationships/video" Target="NULL" TargetMode="Externa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9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11/relationships/inkAction" Target="../ink/inkAction32.xml"/><Relationship Id="rId3" Type="http://schemas.microsoft.com/office/2007/relationships/media" Target="../media/media12.mp4"/><Relationship Id="rId7" Type="http://schemas.openxmlformats.org/officeDocument/2006/relationships/image" Target="../media/image5.png"/><Relationship Id="rId2" Type="http://schemas.openxmlformats.org/officeDocument/2006/relationships/tags" Target="../tags/tag73.xml"/><Relationship Id="rId1" Type="http://schemas.openxmlformats.org/officeDocument/2006/relationships/video" Target="NULL" TargetMode="External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11/relationships/inkAction" Target="../ink/inkAction33.xml"/><Relationship Id="rId3" Type="http://schemas.microsoft.com/office/2007/relationships/media" Target="../media/media12.mp4"/><Relationship Id="rId7" Type="http://schemas.openxmlformats.org/officeDocument/2006/relationships/image" Target="../media/image5.png"/><Relationship Id="rId2" Type="http://schemas.openxmlformats.org/officeDocument/2006/relationships/tags" Target="../tags/tag75.xml"/><Relationship Id="rId1" Type="http://schemas.openxmlformats.org/officeDocument/2006/relationships/video" Target="NULL" TargetMode="Externa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11/relationships/inkAction" Target="../ink/inkAction34.xml"/><Relationship Id="rId3" Type="http://schemas.microsoft.com/office/2007/relationships/media" Target="../media/media12.mp4"/><Relationship Id="rId7" Type="http://schemas.openxmlformats.org/officeDocument/2006/relationships/image" Target="../media/image5.png"/><Relationship Id="rId2" Type="http://schemas.openxmlformats.org/officeDocument/2006/relationships/tags" Target="../tags/tag77.xml"/><Relationship Id="rId1" Type="http://schemas.openxmlformats.org/officeDocument/2006/relationships/video" Target="NULL" TargetMode="Externa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9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11/relationships/inkAction" Target="../ink/inkAction35.xml"/><Relationship Id="rId3" Type="http://schemas.microsoft.com/office/2007/relationships/media" Target="../media/media13.mp4"/><Relationship Id="rId7" Type="http://schemas.openxmlformats.org/officeDocument/2006/relationships/image" Target="../media/image5.png"/><Relationship Id="rId2" Type="http://schemas.openxmlformats.org/officeDocument/2006/relationships/tags" Target="../tags/tag79.xml"/><Relationship Id="rId1" Type="http://schemas.openxmlformats.org/officeDocument/2006/relationships/video" Target="NULL" TargetMode="Externa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9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2" Type="http://schemas.openxmlformats.org/officeDocument/2006/relationships/tags" Target="../tags/tag81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2" Type="http://schemas.openxmlformats.org/officeDocument/2006/relationships/tags" Target="../tags/tag82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media" Target="../media/media14.mp4"/><Relationship Id="rId7" Type="http://schemas.microsoft.com/office/2011/relationships/inkAction" Target="../ink/inkAction36.xml"/><Relationship Id="rId2" Type="http://schemas.openxmlformats.org/officeDocument/2006/relationships/tags" Target="../tags/tag83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media" Target="../media/media14.mp4"/><Relationship Id="rId7" Type="http://schemas.microsoft.com/office/2011/relationships/inkAction" Target="../ink/inkAction37.xml"/><Relationship Id="rId2" Type="http://schemas.openxmlformats.org/officeDocument/2006/relationships/tags" Target="../tags/tag85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try.kotlinlang.org/#/Examples/Hello,%20world!/Simplest%20version/Simplest%20version.kt" TargetMode="External"/><Relationship Id="rId3" Type="http://schemas.microsoft.com/office/2007/relationships/media" Target="../media/media14.mp4"/><Relationship Id="rId7" Type="http://schemas.openxmlformats.org/officeDocument/2006/relationships/hyperlink" Target="https://kotlinlang.org/api/latest/jvm/stdlib/kotlin.collections/index.html" TargetMode="External"/><Relationship Id="rId12" Type="http://schemas.openxmlformats.org/officeDocument/2006/relationships/image" Target="../media/image5.png"/><Relationship Id="rId2" Type="http://schemas.openxmlformats.org/officeDocument/2006/relationships/tags" Target="../tags/tag87.xml"/><Relationship Id="rId1" Type="http://schemas.openxmlformats.org/officeDocument/2006/relationships/video" Target="NULL" TargetMode="External"/><Relationship Id="rId6" Type="http://schemas.openxmlformats.org/officeDocument/2006/relationships/hyperlink" Target="https://www.programiz.com/kotlin-programming/interfaces" TargetMode="External"/><Relationship Id="rId11" Type="http://schemas.openxmlformats.org/officeDocument/2006/relationships/hyperlink" Target="https://github.com/mike-plummer/KotlinCalendar" TargetMode="External"/><Relationship Id="rId5" Type="http://schemas.openxmlformats.org/officeDocument/2006/relationships/hyperlink" Target="https://www.programiz.com/kotlin-programming/inheritance" TargetMode="External"/><Relationship Id="rId10" Type="http://schemas.openxmlformats.org/officeDocument/2006/relationships/hyperlink" Target="https://objectpartners.com/2016/02/23/an-introduction-to-kotlin/" TargetMode="External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medium.com/@napperley/kotlin-tutorial-12-encapsulation-and-polymorphism-6e5a150f25e1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2" Type="http://schemas.openxmlformats.org/officeDocument/2006/relationships/tags" Target="../tags/tag88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tags" Target="../tags/tag10.xml"/><Relationship Id="rId9" Type="http://schemas.microsoft.com/office/2011/relationships/inkAction" Target="../ink/inkAction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2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12975"/>
            <a:ext cx="11430000" cy="16891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IE" sz="5689" dirty="0"/>
              <a:t>    </a:t>
            </a:r>
            <a:r>
              <a:rPr lang="en-IE" sz="5689" dirty="0" err="1"/>
              <a:t>Kotlin</a:t>
            </a:r>
            <a:r>
              <a:rPr lang="en-IE" sz="5689" dirty="0"/>
              <a:t> Syntax</a:t>
            </a:r>
            <a:endParaRPr lang="en-IE" sz="5689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4746625"/>
            <a:ext cx="2735263" cy="1281113"/>
          </a:xfrm>
        </p:spPr>
        <p:txBody>
          <a:bodyPr>
            <a:no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Produced 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  <a:defRPr/>
            </a:pPr>
            <a:r>
              <a:rPr lang="en-IE" dirty="0">
                <a:solidFill>
                  <a:schemeClr val="bg1">
                    <a:lumMod val="50000"/>
                  </a:schemeClr>
                </a:solidFill>
              </a:rPr>
              <a:t>by:</a:t>
            </a:r>
          </a:p>
        </p:txBody>
      </p:sp>
      <p:pic>
        <p:nvPicPr>
          <p:cNvPr id="512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65" y="8128001"/>
            <a:ext cx="5364480" cy="120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41068" y="8367325"/>
            <a:ext cx="6048587" cy="831760"/>
          </a:xfrm>
          <a:prstGeom prst="rect">
            <a:avLst/>
          </a:prstGeom>
          <a:noFill/>
        </p:spPr>
        <p:txBody>
          <a:bodyPr lIns="130041" tIns="65021" rIns="130041" bIns="65021">
            <a:spAutoFit/>
          </a:bodyPr>
          <a:lstStyle/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Department of Computing and Mathematics</a:t>
            </a:r>
          </a:p>
          <a:p>
            <a:pPr>
              <a:defRPr/>
            </a:pPr>
            <a:r>
              <a:rPr lang="en-IE" sz="2276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69753" y="3866445"/>
            <a:ext cx="1166529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27" name="Shape 240"/>
          <p:cNvSpPr txBox="1">
            <a:spLocks/>
          </p:cNvSpPr>
          <p:nvPr/>
        </p:nvSpPr>
        <p:spPr bwMode="auto">
          <a:xfrm>
            <a:off x="3460513" y="4745849"/>
            <a:ext cx="8351521" cy="198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/>
          <a:lstStyle>
            <a:lvl1pPr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11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55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44700" indent="-266700" defTabSz="584200">
              <a:lnSpc>
                <a:spcPct val="96000"/>
              </a:lnSpc>
              <a:spcBef>
                <a:spcPts val="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019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591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163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73500" indent="-266700" defTabSz="584200" eaLnBrk="0" fontAlgn="base" hangingPunct="0">
              <a:lnSpc>
                <a:spcPct val="96000"/>
              </a:lnSpc>
              <a:spcBef>
                <a:spcPts val="7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IE" altLang="en-US" sz="3556" dirty="0" err="1">
                <a:sym typeface="Helvetica Neue" charset="0"/>
              </a:rPr>
              <a:t>Dr.</a:t>
            </a:r>
            <a:r>
              <a:rPr lang="en-IE" altLang="en-US" sz="3556" dirty="0">
                <a:sym typeface="Helvetica Neue" charset="0"/>
              </a:rPr>
              <a:t> </a:t>
            </a:r>
            <a:r>
              <a:rPr lang="en-IE" altLang="en-US" sz="3556" dirty="0" err="1">
                <a:sym typeface="Helvetica Neue" charset="0"/>
              </a:rPr>
              <a:t>Siobhán</a:t>
            </a:r>
            <a:r>
              <a:rPr lang="en-IE" altLang="en-US" sz="3556" dirty="0">
                <a:sym typeface="Helvetica Neue" charset="0"/>
              </a:rPr>
              <a:t> Drohan (</a:t>
            </a:r>
            <a:r>
              <a:rPr lang="en-IE" altLang="en-US" sz="3556" dirty="0">
                <a:sym typeface="Helvetica Neue" charset="0"/>
                <a:hlinkClick r:id="rId6"/>
              </a:rPr>
              <a:t>sdrohan@wit.ie</a:t>
            </a:r>
            <a:r>
              <a:rPr lang="en-IE" altLang="en-US" sz="3556" dirty="0">
                <a:sym typeface="Helvetica Neue" charset="0"/>
              </a:rPr>
              <a:t>)</a:t>
            </a:r>
          </a:p>
        </p:txBody>
      </p:sp>
      <p:pic>
        <p:nvPicPr>
          <p:cNvPr id="5" name="tmp2C5">
            <a:hlinkClick r:id="" action="ppaction://media"/>
            <a:extLst>
              <a:ext uri="{FF2B5EF4-FFF2-40B4-BE49-F238E27FC236}">
                <a16:creationId xmlns:a16="http://schemas.microsoft.com/office/drawing/2014/main" id="{198B9F89-E888-4FE6-9C5A-3BF3FBA833E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13536.76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29707"/>
      </p:ext>
    </p:extLst>
  </p:cSld>
  <p:clrMapOvr>
    <a:masterClrMapping/>
  </p:clrMapOvr>
  <p:transition spd="med" advTm="70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B03645-3D16-41D4-8746-43AA52B7C44E}"/>
              </a:ext>
            </a:extLst>
          </p:cNvPr>
          <p:cNvSpPr/>
          <p:nvPr/>
        </p:nvSpPr>
        <p:spPr>
          <a:xfrm>
            <a:off x="310243" y="4188053"/>
            <a:ext cx="6406243" cy="3477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0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000" b="1" dirty="0">
                <a:latin typeface="Courier New" panose="02070309020205020404" pitchFamily="49" charset="0"/>
              </a:rPr>
              <a:t> main(</a:t>
            </a:r>
            <a:r>
              <a:rPr lang="en-IE" sz="2000" b="1" dirty="0" err="1">
                <a:latin typeface="Courier New" panose="02070309020205020404" pitchFamily="49" charset="0"/>
              </a:rPr>
              <a:t>args</a:t>
            </a:r>
            <a:r>
              <a:rPr lang="en-IE" sz="20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"person1 is instantiated"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sv-SE" sz="2000" dirty="0">
                <a:latin typeface="Courier New" panose="02070309020205020404" pitchFamily="49" charset="0"/>
              </a:rPr>
              <a:t>    </a:t>
            </a:r>
            <a:r>
              <a:rPr lang="sv-SE" sz="2000" b="1" dirty="0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sv-SE" sz="2000" b="1" dirty="0">
                <a:latin typeface="Courier New" panose="02070309020205020404" pitchFamily="49" charset="0"/>
              </a:rPr>
              <a:t> </a:t>
            </a:r>
            <a:r>
              <a:rPr lang="sv-SE" sz="20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sv-SE" sz="2000" b="1" dirty="0">
                <a:latin typeface="Courier New" panose="02070309020205020404" pitchFamily="49" charset="0"/>
              </a:rPr>
              <a:t> = Person(</a:t>
            </a:r>
            <a:r>
              <a:rPr lang="sv-S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"Joe"</a:t>
            </a:r>
            <a:r>
              <a:rPr lang="sv-SE" sz="2000" b="1" dirty="0">
                <a:latin typeface="Courier New" panose="02070309020205020404" pitchFamily="49" charset="0"/>
              </a:rPr>
              <a:t>, </a:t>
            </a:r>
            <a:r>
              <a:rPr lang="sv-S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"Soap"</a:t>
            </a:r>
            <a:r>
              <a:rPr lang="sv-SE" sz="20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"person2 is instantiated"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person2</a:t>
            </a:r>
            <a:r>
              <a:rPr lang="en-IE" sz="2000" b="1" dirty="0">
                <a:latin typeface="Courier New" panose="02070309020205020404" pitchFamily="49" charset="0"/>
              </a:rPr>
              <a:t> = Person(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"Jack"</a:t>
            </a:r>
            <a:r>
              <a:rPr lang="en-IE" sz="20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"person3 is instantiated"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person3</a:t>
            </a:r>
            <a:r>
              <a:rPr lang="en-IE" sz="2000" b="1" dirty="0">
                <a:latin typeface="Courier New" panose="02070309020205020404" pitchFamily="49" charset="0"/>
              </a:rPr>
              <a:t> = Person()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}</a:t>
            </a:r>
            <a:endParaRPr lang="en-IE" sz="2000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87B58AB9-5939-4B9B-BB3E-D8784512173F}"/>
              </a:ext>
            </a:extLst>
          </p:cNvPr>
          <p:cNvSpPr txBox="1">
            <a:spLocks/>
          </p:cNvSpPr>
          <p:nvPr/>
        </p:nvSpPr>
        <p:spPr>
          <a:xfrm>
            <a:off x="9653814" y="761997"/>
            <a:ext cx="3028043" cy="1335314"/>
          </a:xfrm>
          <a:prstGeom prst="rect">
            <a:avLst/>
          </a:prstGeom>
        </p:spPr>
        <p:txBody>
          <a:bodyPr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Writing Classes – primary constructors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BB95FB-2414-45E5-8820-C5C2246D9C00}"/>
              </a:ext>
            </a:extLst>
          </p:cNvPr>
          <p:cNvSpPr/>
          <p:nvPr/>
        </p:nvSpPr>
        <p:spPr>
          <a:xfrm>
            <a:off x="310243" y="134886"/>
            <a:ext cx="8801100" cy="37856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0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000" b="1" dirty="0">
                <a:latin typeface="Courier New" panose="02070309020205020404" pitchFamily="49" charset="0"/>
              </a:rPr>
              <a:t> Person( _</a:t>
            </a:r>
            <a:r>
              <a:rPr lang="en-IE" sz="2000" b="1" dirty="0" err="1">
                <a:latin typeface="Courier New" panose="02070309020205020404" pitchFamily="49" charset="0"/>
              </a:rPr>
              <a:t>firstName</a:t>
            </a:r>
            <a:r>
              <a:rPr lang="en-IE" sz="2000" b="1" dirty="0">
                <a:latin typeface="Courier New" panose="02070309020205020404" pitchFamily="49" charset="0"/>
              </a:rPr>
              <a:t>: String = 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"UNKNOWN FIRSTNAME"</a:t>
            </a:r>
            <a:r>
              <a:rPr lang="en-IE" sz="2000" b="1" dirty="0">
                <a:latin typeface="Courier New" panose="02070309020205020404" pitchFamily="49" charset="0"/>
              </a:rPr>
              <a:t>, </a:t>
            </a:r>
            <a:br>
              <a:rPr lang="en-IE" sz="2000" b="1" dirty="0">
                <a:latin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</a:rPr>
              <a:t>			  _</a:t>
            </a:r>
            <a:r>
              <a:rPr lang="en-IE" sz="2000" b="1" dirty="0" err="1">
                <a:latin typeface="Courier New" panose="02070309020205020404" pitchFamily="49" charset="0"/>
              </a:rPr>
              <a:t>lastName</a:t>
            </a:r>
            <a:r>
              <a:rPr lang="en-IE" sz="2000" b="1" dirty="0">
                <a:latin typeface="Courier New" panose="02070309020205020404" pitchFamily="49" charset="0"/>
              </a:rPr>
              <a:t>: String = 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"UNKNOWN LASTNAME"</a:t>
            </a:r>
            <a:r>
              <a:rPr lang="en-IE" sz="2000" b="1" dirty="0"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000" b="1" dirty="0">
                <a:latin typeface="Courier New" panose="02070309020205020404" pitchFamily="49" charset="0"/>
              </a:rPr>
              <a:t> = _</a:t>
            </a:r>
            <a:r>
              <a:rPr lang="en-IE" sz="2000" b="1" dirty="0" err="1">
                <a:latin typeface="Courier New" panose="02070309020205020404" pitchFamily="49" charset="0"/>
              </a:rPr>
              <a:t>firstName</a:t>
            </a:r>
            <a:endParaRPr lang="en-IE" sz="2000" b="1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000" b="1" dirty="0">
                <a:latin typeface="Courier New" panose="02070309020205020404" pitchFamily="49" charset="0"/>
              </a:rPr>
              <a:t>  = _</a:t>
            </a:r>
            <a:r>
              <a:rPr lang="en-IE" sz="2000" b="1" dirty="0" err="1">
                <a:latin typeface="Courier New" panose="02070309020205020404" pitchFamily="49" charset="0"/>
              </a:rPr>
              <a:t>lastName</a:t>
            </a:r>
            <a:endParaRPr lang="en-IE" sz="2000" b="1" dirty="0">
              <a:latin typeface="Courier New" panose="02070309020205020404" pitchFamily="49" charset="0"/>
            </a:endParaRP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dirty="0">
                <a:solidFill>
                  <a:srgbClr val="3F7F5F"/>
                </a:solidFill>
                <a:latin typeface="Courier New" panose="02070309020205020404" pitchFamily="49" charset="0"/>
              </a:rPr>
              <a:t>// initializer block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init</a:t>
            </a:r>
            <a:r>
              <a:rPr lang="en-IE" sz="2000" b="1" dirty="0"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"First Name = </a:t>
            </a:r>
            <a:r>
              <a:rPr lang="en-IE" sz="2000" dirty="0">
                <a:latin typeface="Courier New" panose="02070309020205020404" pitchFamily="49" charset="0"/>
              </a:rPr>
              <a:t>$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"Last Name = </a:t>
            </a:r>
            <a:r>
              <a:rPr lang="en-IE" sz="2000" dirty="0">
                <a:latin typeface="Courier New" panose="02070309020205020404" pitchFamily="49" charset="0"/>
              </a:rPr>
              <a:t>$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000" dirty="0">
                <a:latin typeface="Courier New" panose="02070309020205020404" pitchFamily="49" charset="0"/>
              </a:rPr>
              <a:t>\n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}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}</a:t>
            </a:r>
            <a:endParaRPr lang="en-IE" sz="2000" dirty="0"/>
          </a:p>
        </p:txBody>
      </p:sp>
      <p:pic>
        <p:nvPicPr>
          <p:cNvPr id="3" name="tmpE38E">
            <a:hlinkClick r:id="" action="ppaction://media"/>
            <a:extLst>
              <a:ext uri="{FF2B5EF4-FFF2-40B4-BE49-F238E27FC236}">
                <a16:creationId xmlns:a16="http://schemas.microsoft.com/office/drawing/2014/main" id="{135546CA-C2D4-4FD6-AC8E-9EDFCA9E872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0711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2BDAC2-044D-4196-9DE3-7FE757465847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321" y="3954878"/>
              <a:ext cx="6608739" cy="411980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2BDAC2-044D-4196-9DE3-7FE757465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21" y="3945878"/>
                <a:ext cx="6626379" cy="41374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519234"/>
      </p:ext>
    </p:extLst>
  </p:cSld>
  <p:clrMapOvr>
    <a:masterClrMapping/>
  </p:clrMapOvr>
  <p:transition spd="med" advTm="540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B03645-3D16-41D4-8746-43AA52B7C44E}"/>
              </a:ext>
            </a:extLst>
          </p:cNvPr>
          <p:cNvSpPr/>
          <p:nvPr/>
        </p:nvSpPr>
        <p:spPr>
          <a:xfrm>
            <a:off x="310243" y="4188053"/>
            <a:ext cx="6406243" cy="3477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0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000" b="1" dirty="0">
                <a:latin typeface="Courier New" panose="02070309020205020404" pitchFamily="49" charset="0"/>
              </a:rPr>
              <a:t> main(</a:t>
            </a:r>
            <a:r>
              <a:rPr lang="en-IE" sz="2000" b="1" dirty="0" err="1">
                <a:latin typeface="Courier New" panose="02070309020205020404" pitchFamily="49" charset="0"/>
              </a:rPr>
              <a:t>args</a:t>
            </a:r>
            <a:r>
              <a:rPr lang="en-IE" sz="20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"person1 is instantiated"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sv-SE" sz="2000" dirty="0">
                <a:latin typeface="Courier New" panose="02070309020205020404" pitchFamily="49" charset="0"/>
              </a:rPr>
              <a:t>    </a:t>
            </a:r>
            <a:r>
              <a:rPr lang="sv-SE" sz="2000" b="1" dirty="0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sv-SE" sz="2000" b="1" dirty="0">
                <a:latin typeface="Courier New" panose="02070309020205020404" pitchFamily="49" charset="0"/>
              </a:rPr>
              <a:t> </a:t>
            </a:r>
            <a:r>
              <a:rPr lang="sv-SE" sz="20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sv-SE" sz="2000" b="1" dirty="0">
                <a:latin typeface="Courier New" panose="02070309020205020404" pitchFamily="49" charset="0"/>
              </a:rPr>
              <a:t> = Person(</a:t>
            </a:r>
            <a:r>
              <a:rPr lang="sv-S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"Joe"</a:t>
            </a:r>
            <a:r>
              <a:rPr lang="sv-SE" sz="2000" b="1" dirty="0">
                <a:latin typeface="Courier New" panose="02070309020205020404" pitchFamily="49" charset="0"/>
              </a:rPr>
              <a:t>, </a:t>
            </a:r>
            <a:r>
              <a:rPr lang="sv-S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"Soap"</a:t>
            </a:r>
            <a:r>
              <a:rPr lang="sv-SE" sz="20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"person2 is instantiated"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person2</a:t>
            </a:r>
            <a:r>
              <a:rPr lang="en-IE" sz="2000" b="1" dirty="0">
                <a:latin typeface="Courier New" panose="02070309020205020404" pitchFamily="49" charset="0"/>
              </a:rPr>
              <a:t> = Person(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"Jack"</a:t>
            </a:r>
            <a:r>
              <a:rPr lang="en-IE" sz="20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"person3 is instantiated"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person3</a:t>
            </a:r>
            <a:r>
              <a:rPr lang="en-IE" sz="2000" b="1" dirty="0">
                <a:latin typeface="Courier New" panose="02070309020205020404" pitchFamily="49" charset="0"/>
              </a:rPr>
              <a:t> = Person()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}</a:t>
            </a:r>
            <a:endParaRPr lang="en-I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8B53D-441A-4B58-B87C-A8AB96088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3065" y="4188053"/>
            <a:ext cx="5748792" cy="53901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87B58AB9-5939-4B9B-BB3E-D8784512173F}"/>
              </a:ext>
            </a:extLst>
          </p:cNvPr>
          <p:cNvSpPr txBox="1">
            <a:spLocks/>
          </p:cNvSpPr>
          <p:nvPr/>
        </p:nvSpPr>
        <p:spPr>
          <a:xfrm>
            <a:off x="9653814" y="761997"/>
            <a:ext cx="3028043" cy="1335314"/>
          </a:xfrm>
          <a:prstGeom prst="rect">
            <a:avLst/>
          </a:prstGeom>
        </p:spPr>
        <p:txBody>
          <a:bodyPr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Writing Classes – primary constructors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BB95FB-2414-45E5-8820-C5C2246D9C00}"/>
              </a:ext>
            </a:extLst>
          </p:cNvPr>
          <p:cNvSpPr/>
          <p:nvPr/>
        </p:nvSpPr>
        <p:spPr>
          <a:xfrm>
            <a:off x="310243" y="134886"/>
            <a:ext cx="8801100" cy="37856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0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000" b="1" dirty="0">
                <a:latin typeface="Courier New" panose="02070309020205020404" pitchFamily="49" charset="0"/>
              </a:rPr>
              <a:t> Person( _</a:t>
            </a:r>
            <a:r>
              <a:rPr lang="en-IE" sz="2000" b="1" dirty="0" err="1">
                <a:latin typeface="Courier New" panose="02070309020205020404" pitchFamily="49" charset="0"/>
              </a:rPr>
              <a:t>firstName</a:t>
            </a:r>
            <a:r>
              <a:rPr lang="en-IE" sz="2000" b="1" dirty="0">
                <a:latin typeface="Courier New" panose="02070309020205020404" pitchFamily="49" charset="0"/>
              </a:rPr>
              <a:t>: String = 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"UNKNOWN FIRSTNAME"</a:t>
            </a:r>
            <a:r>
              <a:rPr lang="en-IE" sz="2000" b="1" dirty="0">
                <a:latin typeface="Courier New" panose="02070309020205020404" pitchFamily="49" charset="0"/>
              </a:rPr>
              <a:t>, </a:t>
            </a:r>
            <a:br>
              <a:rPr lang="en-IE" sz="2000" b="1" dirty="0">
                <a:latin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</a:rPr>
              <a:t>			  _</a:t>
            </a:r>
            <a:r>
              <a:rPr lang="en-IE" sz="2000" b="1" dirty="0" err="1">
                <a:latin typeface="Courier New" panose="02070309020205020404" pitchFamily="49" charset="0"/>
              </a:rPr>
              <a:t>lastName</a:t>
            </a:r>
            <a:r>
              <a:rPr lang="en-IE" sz="2000" b="1" dirty="0">
                <a:latin typeface="Courier New" panose="02070309020205020404" pitchFamily="49" charset="0"/>
              </a:rPr>
              <a:t>: String = 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"UNKNOWN LASTNAME"</a:t>
            </a:r>
            <a:r>
              <a:rPr lang="en-IE" sz="2000" b="1" dirty="0"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000" b="1" dirty="0">
                <a:latin typeface="Courier New" panose="02070309020205020404" pitchFamily="49" charset="0"/>
              </a:rPr>
              <a:t> = _</a:t>
            </a:r>
            <a:r>
              <a:rPr lang="en-IE" sz="2000" b="1" dirty="0" err="1">
                <a:latin typeface="Courier New" panose="02070309020205020404" pitchFamily="49" charset="0"/>
              </a:rPr>
              <a:t>firstName</a:t>
            </a:r>
            <a:endParaRPr lang="en-IE" sz="2000" b="1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000" b="1" dirty="0">
                <a:latin typeface="Courier New" panose="02070309020205020404" pitchFamily="49" charset="0"/>
              </a:rPr>
              <a:t>  = _</a:t>
            </a:r>
            <a:r>
              <a:rPr lang="en-IE" sz="2000" b="1" dirty="0" err="1">
                <a:latin typeface="Courier New" panose="02070309020205020404" pitchFamily="49" charset="0"/>
              </a:rPr>
              <a:t>lastName</a:t>
            </a:r>
            <a:endParaRPr lang="en-IE" sz="2000" b="1" dirty="0">
              <a:latin typeface="Courier New" panose="02070309020205020404" pitchFamily="49" charset="0"/>
            </a:endParaRP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dirty="0">
                <a:solidFill>
                  <a:srgbClr val="3F7F5F"/>
                </a:solidFill>
                <a:latin typeface="Courier New" panose="02070309020205020404" pitchFamily="49" charset="0"/>
              </a:rPr>
              <a:t>// initializer block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init</a:t>
            </a:r>
            <a:r>
              <a:rPr lang="en-IE" sz="2000" b="1" dirty="0"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"First Name = </a:t>
            </a:r>
            <a:r>
              <a:rPr lang="en-IE" sz="2000" dirty="0">
                <a:latin typeface="Courier New" panose="02070309020205020404" pitchFamily="49" charset="0"/>
              </a:rPr>
              <a:t>$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"Last Name = </a:t>
            </a:r>
            <a:r>
              <a:rPr lang="en-IE" sz="2000" dirty="0">
                <a:latin typeface="Courier New" panose="02070309020205020404" pitchFamily="49" charset="0"/>
              </a:rPr>
              <a:t>$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000" dirty="0">
                <a:latin typeface="Courier New" panose="02070309020205020404" pitchFamily="49" charset="0"/>
              </a:rPr>
              <a:t>\n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}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}</a:t>
            </a:r>
            <a:endParaRPr lang="en-I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05D85-FE5E-435A-9014-7556AD46C463}"/>
              </a:ext>
            </a:extLst>
          </p:cNvPr>
          <p:cNvSpPr txBox="1"/>
          <p:nvPr/>
        </p:nvSpPr>
        <p:spPr>
          <a:xfrm>
            <a:off x="481693" y="7998305"/>
            <a:ext cx="5901418" cy="13952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2800" dirty="0"/>
              <a:t>Note: varied parameters allowed in primary constructor as values are defaulted (i.e. optional parameters)</a:t>
            </a:r>
            <a:endParaRPr kumimoji="0" lang="en-IE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3" name="tmpE38E">
            <a:hlinkClick r:id="" action="ppaction://media"/>
            <a:extLst>
              <a:ext uri="{FF2B5EF4-FFF2-40B4-BE49-F238E27FC236}">
                <a16:creationId xmlns:a16="http://schemas.microsoft.com/office/drawing/2014/main" id="{3CC060D7-24F8-489E-9639-16C0670BADE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4088" end="12273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B99429-B699-4110-8E02-AD73C3AC9BF6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90483" y="751800"/>
              <a:ext cx="4980420" cy="8749088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B99429-B699-4110-8E02-AD73C3AC9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81483" y="742800"/>
                <a:ext cx="4998059" cy="87667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604466"/>
      </p:ext>
    </p:extLst>
  </p:cSld>
  <p:clrMapOvr>
    <a:masterClrMapping/>
  </p:clrMapOvr>
  <p:transition spd="med" advTm="38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F9F67-4F75-42BD-B5A0-7F8AE139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4000"/>
            <a:ext cx="11861800" cy="1397000"/>
          </a:xfrm>
        </p:spPr>
        <p:txBody>
          <a:bodyPr/>
          <a:lstStyle/>
          <a:p>
            <a:r>
              <a:rPr lang="en-IE" dirty="0"/>
              <a:t>Writing Classes – secondary constructors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57B83-9C58-4919-BA2D-A72D8E2134E2}"/>
              </a:ext>
            </a:extLst>
          </p:cNvPr>
          <p:cNvSpPr/>
          <p:nvPr/>
        </p:nvSpPr>
        <p:spPr>
          <a:xfrm>
            <a:off x="571500" y="2540856"/>
            <a:ext cx="11753850" cy="30469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sz="3200" dirty="0">
                <a:solidFill>
                  <a:srgbClr val="333333"/>
                </a:solidFill>
                <a:latin typeface="Open Sans"/>
              </a:rPr>
              <a:t>The </a:t>
            </a:r>
            <a:r>
              <a:rPr lang="en-IE" sz="3200" b="1" dirty="0">
                <a:solidFill>
                  <a:srgbClr val="C00000"/>
                </a:solidFill>
                <a:latin typeface="Open Sans"/>
              </a:rPr>
              <a:t>secondary constructor </a:t>
            </a:r>
            <a:r>
              <a:rPr lang="en-IE" sz="3200" dirty="0">
                <a:solidFill>
                  <a:srgbClr val="333333"/>
                </a:solidFill>
                <a:latin typeface="Open Sans"/>
              </a:rPr>
              <a:t>is prefixed with the keyword </a:t>
            </a:r>
            <a:r>
              <a:rPr lang="en-IE" sz="3200" b="1" dirty="0">
                <a:solidFill>
                  <a:srgbClr val="0070C0"/>
                </a:solidFill>
                <a:latin typeface="Open Sans"/>
              </a:rPr>
              <a:t>constructor</a:t>
            </a:r>
            <a:r>
              <a:rPr lang="en-IE" sz="3200" dirty="0">
                <a:solidFill>
                  <a:srgbClr val="333333"/>
                </a:solidFill>
                <a:latin typeface="Open Sans"/>
              </a:rPr>
              <a:t>.  They are not very common in </a:t>
            </a:r>
            <a:r>
              <a:rPr lang="en-IE" sz="3200" dirty="0" err="1">
                <a:solidFill>
                  <a:srgbClr val="333333"/>
                </a:solidFill>
                <a:latin typeface="Open Sans"/>
              </a:rPr>
              <a:t>Kotlin</a:t>
            </a:r>
            <a:r>
              <a:rPr lang="en-IE" sz="3200" dirty="0">
                <a:solidFill>
                  <a:srgbClr val="333333"/>
                </a:solidFill>
                <a:latin typeface="Open Sans"/>
              </a:rPr>
              <a:t>.</a:t>
            </a:r>
          </a:p>
          <a:p>
            <a:endParaRPr lang="en-IE" sz="3200" dirty="0">
              <a:solidFill>
                <a:srgbClr val="333333"/>
              </a:solidFill>
              <a:latin typeface="Open Sans"/>
            </a:endParaRPr>
          </a:p>
          <a:p>
            <a:r>
              <a:rPr lang="en-IE" sz="3200" dirty="0">
                <a:solidFill>
                  <a:srgbClr val="333333"/>
                </a:solidFill>
                <a:latin typeface="Open Sans"/>
              </a:rPr>
              <a:t>More info here: </a:t>
            </a:r>
            <a:r>
              <a:rPr lang="en-IE" sz="3200" dirty="0">
                <a:solidFill>
                  <a:srgbClr val="333333"/>
                </a:solidFill>
                <a:latin typeface="Open Sans"/>
                <a:hlinkClick r:id="rId7"/>
              </a:rPr>
              <a:t>http://kotlinlang.org/docs/reference/classes.html</a:t>
            </a:r>
            <a:r>
              <a:rPr lang="en-IE" sz="3200" dirty="0">
                <a:solidFill>
                  <a:srgbClr val="333333"/>
                </a:solidFill>
                <a:latin typeface="Open Sans"/>
              </a:rPr>
              <a:t> </a:t>
            </a:r>
          </a:p>
          <a:p>
            <a:endParaRPr lang="en-IE" sz="3200" dirty="0">
              <a:solidFill>
                <a:srgbClr val="333333"/>
              </a:solidFill>
              <a:latin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4B975D-5463-4C2B-A6A4-0B21F62C2E68}"/>
              </a:ext>
            </a:extLst>
          </p:cNvPr>
          <p:cNvSpPr/>
          <p:nvPr/>
        </p:nvSpPr>
        <p:spPr>
          <a:xfrm>
            <a:off x="3251200" y="6080286"/>
            <a:ext cx="6502400" cy="3416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l"/>
            <a:r>
              <a:rPr lang="en-IE" b="1" dirty="0">
                <a:solidFill>
                  <a:srgbClr val="0037B3"/>
                </a:solidFill>
                <a:latin typeface="Liberation Mono"/>
              </a:rPr>
              <a:t>class</a:t>
            </a:r>
            <a:r>
              <a:rPr lang="en-IE" dirty="0">
                <a:latin typeface="Liberation Mono"/>
              </a:rPr>
              <a:t> Person { </a:t>
            </a:r>
          </a:p>
          <a:p>
            <a:pPr algn="l"/>
            <a:endParaRPr lang="en-IE" b="1" dirty="0">
              <a:solidFill>
                <a:srgbClr val="0037B3"/>
              </a:solidFill>
              <a:latin typeface="Liberation Mono"/>
            </a:endParaRPr>
          </a:p>
          <a:p>
            <a:pPr algn="l"/>
            <a:r>
              <a:rPr lang="en-IE" b="1" dirty="0">
                <a:solidFill>
                  <a:srgbClr val="0037B3"/>
                </a:solidFill>
                <a:latin typeface="Liberation Mono"/>
              </a:rPr>
              <a:t>	constructor</a:t>
            </a:r>
            <a:r>
              <a:rPr lang="en-IE" dirty="0">
                <a:latin typeface="Liberation Mono"/>
              </a:rPr>
              <a:t>(parent: Person) { </a:t>
            </a:r>
          </a:p>
          <a:p>
            <a:pPr algn="l"/>
            <a:r>
              <a:rPr lang="en-IE" dirty="0">
                <a:latin typeface="Liberation Mono"/>
              </a:rPr>
              <a:t>		</a:t>
            </a:r>
            <a:r>
              <a:rPr lang="en-IE" dirty="0" err="1">
                <a:latin typeface="Liberation Mono"/>
              </a:rPr>
              <a:t>parent.children.add</a:t>
            </a:r>
            <a:r>
              <a:rPr lang="en-IE" dirty="0">
                <a:latin typeface="Liberation Mono"/>
              </a:rPr>
              <a:t>(</a:t>
            </a:r>
            <a:r>
              <a:rPr lang="en-IE" b="1" dirty="0">
                <a:solidFill>
                  <a:srgbClr val="0037B3"/>
                </a:solidFill>
                <a:latin typeface="Liberation Mono"/>
              </a:rPr>
              <a:t>this</a:t>
            </a:r>
            <a:r>
              <a:rPr lang="en-IE" dirty="0">
                <a:latin typeface="Liberation Mono"/>
              </a:rPr>
              <a:t>) </a:t>
            </a:r>
          </a:p>
          <a:p>
            <a:pPr algn="l"/>
            <a:r>
              <a:rPr lang="en-IE" dirty="0">
                <a:latin typeface="Liberation Mono"/>
              </a:rPr>
              <a:t>	}</a:t>
            </a:r>
          </a:p>
          <a:p>
            <a:pPr algn="l"/>
            <a:r>
              <a:rPr lang="en-IE" dirty="0">
                <a:latin typeface="Liberation Mono"/>
              </a:rPr>
              <a:t>}</a:t>
            </a:r>
            <a:endParaRPr lang="en-IE" dirty="0"/>
          </a:p>
        </p:txBody>
      </p:sp>
      <p:pic>
        <p:nvPicPr>
          <p:cNvPr id="8" name="tmp4CFF">
            <a:hlinkClick r:id="" action="ppaction://media"/>
            <a:extLst>
              <a:ext uri="{FF2B5EF4-FFF2-40B4-BE49-F238E27FC236}">
                <a16:creationId xmlns:a16="http://schemas.microsoft.com/office/drawing/2014/main" id="{2CA10077-6BBB-4973-B775-89F239E20BC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9024.825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66C121-BB60-4EEB-9518-D0989E6B97B2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4239" y="3805915"/>
              <a:ext cx="4553448" cy="5050031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66C121-BB60-4EEB-9518-D0989E6B97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5239" y="3796915"/>
                <a:ext cx="4571087" cy="50676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319188"/>
      </p:ext>
    </p:extLst>
  </p:cSld>
  <p:clrMapOvr>
    <a:masterClrMapping/>
  </p:clrMapOvr>
  <p:transition spd="med" advClick="0" advTm="339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F9F67-4F75-42BD-B5A0-7F8AE139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4000"/>
            <a:ext cx="11861800" cy="1397000"/>
          </a:xfrm>
        </p:spPr>
        <p:txBody>
          <a:bodyPr/>
          <a:lstStyle/>
          <a:p>
            <a:r>
              <a:rPr lang="en-IE" dirty="0"/>
              <a:t>Writing Classes – getters and setters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CD805-FB2C-474C-82C1-56D96856015A}"/>
              </a:ext>
            </a:extLst>
          </p:cNvPr>
          <p:cNvSpPr/>
          <p:nvPr/>
        </p:nvSpPr>
        <p:spPr>
          <a:xfrm>
            <a:off x="571501" y="2229300"/>
            <a:ext cx="11861800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sz="3200" dirty="0">
                <a:solidFill>
                  <a:srgbClr val="252830"/>
                </a:solidFill>
                <a:latin typeface="Open Sans"/>
              </a:rPr>
              <a:t>In </a:t>
            </a:r>
            <a:r>
              <a:rPr lang="en-IE" sz="3200" dirty="0" err="1">
                <a:solidFill>
                  <a:srgbClr val="252830"/>
                </a:solidFill>
                <a:latin typeface="Open Sans"/>
              </a:rPr>
              <a:t>Kotlin</a:t>
            </a:r>
            <a:r>
              <a:rPr lang="en-IE" sz="3200" dirty="0">
                <a:solidFill>
                  <a:srgbClr val="252830"/>
                </a:solidFill>
                <a:latin typeface="Open Sans"/>
              </a:rPr>
              <a:t>, getters (</a:t>
            </a:r>
            <a:r>
              <a:rPr lang="en-IE" sz="3200" dirty="0" err="1">
                <a:solidFill>
                  <a:schemeClr val="bg1">
                    <a:lumMod val="50000"/>
                  </a:schemeClr>
                </a:solidFill>
                <a:latin typeface="Open Sans"/>
              </a:rPr>
              <a:t>val</a:t>
            </a:r>
            <a:r>
              <a:rPr lang="en-IE" sz="3200" dirty="0">
                <a:solidFill>
                  <a:schemeClr val="bg1">
                    <a:lumMod val="50000"/>
                  </a:schemeClr>
                </a:solidFill>
                <a:latin typeface="Open Sans"/>
              </a:rPr>
              <a:t> and </a:t>
            </a:r>
            <a:r>
              <a:rPr lang="en-IE" sz="3200" dirty="0" err="1">
                <a:solidFill>
                  <a:schemeClr val="bg1">
                    <a:lumMod val="50000"/>
                  </a:schemeClr>
                </a:solidFill>
                <a:latin typeface="Open Sans"/>
              </a:rPr>
              <a:t>var</a:t>
            </a:r>
            <a:r>
              <a:rPr lang="en-IE" sz="3200" dirty="0">
                <a:solidFill>
                  <a:srgbClr val="252830"/>
                </a:solidFill>
                <a:latin typeface="Open Sans"/>
              </a:rPr>
              <a:t>) and setters (</a:t>
            </a:r>
            <a:r>
              <a:rPr lang="en-IE" sz="3200" dirty="0" err="1">
                <a:solidFill>
                  <a:schemeClr val="bg1">
                    <a:lumMod val="50000"/>
                  </a:schemeClr>
                </a:solidFill>
                <a:latin typeface="Open Sans"/>
              </a:rPr>
              <a:t>var</a:t>
            </a:r>
            <a:r>
              <a:rPr lang="en-IE" sz="3200" dirty="0">
                <a:solidFill>
                  <a:srgbClr val="252830"/>
                </a:solidFill>
                <a:latin typeface="Open Sans"/>
              </a:rPr>
              <a:t>) are optional and are auto-generated if you do not create them in your program.</a:t>
            </a:r>
            <a:endParaRPr lang="en-IE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D0AD79-DE9A-4114-83ED-62586AB04930}"/>
              </a:ext>
            </a:extLst>
          </p:cNvPr>
          <p:cNvSpPr/>
          <p:nvPr/>
        </p:nvSpPr>
        <p:spPr>
          <a:xfrm>
            <a:off x="778329" y="3605157"/>
            <a:ext cx="8354785" cy="13849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800" b="1" dirty="0">
                <a:latin typeface="Courier New" panose="02070309020205020404" pitchFamily="49" charset="0"/>
              </a:rPr>
              <a:t> Person {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IE" sz="2800" b="1" dirty="0">
                <a:latin typeface="Courier New" panose="02070309020205020404" pitchFamily="49" charset="0"/>
              </a:rPr>
              <a:t>: String = 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8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defaultValue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6DB5C-41EE-4CB3-B144-6C16E80CBF59}"/>
              </a:ext>
            </a:extLst>
          </p:cNvPr>
          <p:cNvSpPr/>
          <p:nvPr/>
        </p:nvSpPr>
        <p:spPr>
          <a:xfrm>
            <a:off x="4590143" y="4823537"/>
            <a:ext cx="8255000" cy="48320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800" b="1" dirty="0">
                <a:latin typeface="Courier New" panose="02070309020205020404" pitchFamily="49" charset="0"/>
              </a:rPr>
              <a:t> Person {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IE" sz="2800" b="1" dirty="0">
                <a:latin typeface="Courier New" panose="02070309020205020404" pitchFamily="49" charset="0"/>
              </a:rPr>
              <a:t>: String = 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8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defaultValue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dirty="0">
                <a:solidFill>
                  <a:srgbClr val="3F7F5F"/>
                </a:solidFill>
                <a:latin typeface="Courier New" panose="02070309020205020404" pitchFamily="49" charset="0"/>
              </a:rPr>
              <a:t>// getter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get</a:t>
            </a:r>
            <a:r>
              <a:rPr lang="en-IE" sz="2800" b="1" dirty="0">
                <a:latin typeface="Courier New" panose="02070309020205020404" pitchFamily="49" charset="0"/>
              </a:rPr>
              <a:t>() = </a:t>
            </a:r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field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dirty="0">
                <a:solidFill>
                  <a:srgbClr val="3F7F5F"/>
                </a:solidFill>
                <a:latin typeface="Courier New" panose="02070309020205020404" pitchFamily="49" charset="0"/>
              </a:rPr>
              <a:t>// setter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set</a:t>
            </a:r>
            <a:r>
              <a:rPr lang="en-IE" sz="2800" b="1" dirty="0">
                <a:latin typeface="Courier New" panose="02070309020205020404" pitchFamily="49" charset="0"/>
              </a:rPr>
              <a:t>(value) {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    </a:t>
            </a:r>
            <a:r>
              <a:rPr lang="en-IE" sz="2800" dirty="0">
                <a:solidFill>
                  <a:srgbClr val="6A3E3E"/>
                </a:solidFill>
                <a:latin typeface="Courier New" panose="02070309020205020404" pitchFamily="49" charset="0"/>
              </a:rPr>
              <a:t>field</a:t>
            </a:r>
            <a:r>
              <a:rPr lang="en-IE" sz="2800" dirty="0">
                <a:latin typeface="Courier New" panose="02070309020205020404" pitchFamily="49" charset="0"/>
              </a:rPr>
              <a:t> = value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    }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}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34575E1-32BC-43E9-8C8E-902A3145D04D}"/>
              </a:ext>
            </a:extLst>
          </p:cNvPr>
          <p:cNvCxnSpPr>
            <a:cxnSpLocks/>
          </p:cNvCxnSpPr>
          <p:nvPr/>
        </p:nvCxnSpPr>
        <p:spPr>
          <a:xfrm>
            <a:off x="2090057" y="5136698"/>
            <a:ext cx="2500086" cy="2249431"/>
          </a:xfrm>
          <a:prstGeom prst="curvedConnector3">
            <a:avLst>
              <a:gd name="adj1" fmla="val 19086"/>
            </a:avLst>
          </a:prstGeom>
          <a:noFill/>
          <a:ln w="57150" cap="flat">
            <a:solidFill>
              <a:srgbClr val="00206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188A47-8093-4B7E-B1EB-E3138415ED0A}"/>
              </a:ext>
            </a:extLst>
          </p:cNvPr>
          <p:cNvSpPr txBox="1"/>
          <p:nvPr/>
        </p:nvSpPr>
        <p:spPr>
          <a:xfrm>
            <a:off x="778329" y="6261413"/>
            <a:ext cx="2188029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Is equivalent to</a:t>
            </a:r>
          </a:p>
        </p:txBody>
      </p:sp>
      <p:pic>
        <p:nvPicPr>
          <p:cNvPr id="11" name="tmp606A">
            <a:hlinkClick r:id="" action="ppaction://media"/>
            <a:extLst>
              <a:ext uri="{FF2B5EF4-FFF2-40B4-BE49-F238E27FC236}">
                <a16:creationId xmlns:a16="http://schemas.microsoft.com/office/drawing/2014/main" id="{09813FFF-611C-45D3-B495-62CCDC7DC5DE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9820.018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BE75925-FFFD-444F-8693-DEE2904D7F02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471" y="3335255"/>
              <a:ext cx="9527214" cy="621955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BE75925-FFFD-444F-8693-DEE2904D7F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471" y="3326255"/>
                <a:ext cx="9544854" cy="62371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053556"/>
      </p:ext>
    </p:extLst>
  </p:cSld>
  <p:clrMapOvr>
    <a:masterClrMapping/>
  </p:clrMapOvr>
  <p:transition spd="med" advTm="439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F9F67-4F75-42BD-B5A0-7F8AE139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4000"/>
            <a:ext cx="11861800" cy="1397000"/>
          </a:xfrm>
        </p:spPr>
        <p:txBody>
          <a:bodyPr/>
          <a:lstStyle/>
          <a:p>
            <a:r>
              <a:rPr lang="en-IE" dirty="0"/>
              <a:t>Writing Classes – getters and setters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103ED6-F2DF-40A8-8808-50F8DAD1F91A}"/>
              </a:ext>
            </a:extLst>
          </p:cNvPr>
          <p:cNvSpPr/>
          <p:nvPr/>
        </p:nvSpPr>
        <p:spPr>
          <a:xfrm>
            <a:off x="571500" y="2223930"/>
            <a:ext cx="7200900" cy="31085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800" b="1" dirty="0">
                <a:latin typeface="Courier New" panose="02070309020205020404" pitchFamily="49" charset="0"/>
              </a:rPr>
              <a:t> main(</a:t>
            </a:r>
            <a:r>
              <a:rPr lang="en-IE" sz="2800" b="1" dirty="0" err="1">
                <a:latin typeface="Courier New" panose="02070309020205020404" pitchFamily="49" charset="0"/>
              </a:rPr>
              <a:t>args</a:t>
            </a:r>
            <a:r>
              <a:rPr lang="en-IE" sz="28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</a:p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</a:t>
            </a:r>
            <a:r>
              <a:rPr lang="en-IE" sz="2800" b="1" dirty="0">
                <a:latin typeface="Courier New" panose="02070309020205020404" pitchFamily="49" charset="0"/>
              </a:rPr>
              <a:t> = Person()</a:t>
            </a:r>
          </a:p>
          <a:p>
            <a:pPr algn="l"/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	person</a:t>
            </a:r>
            <a:r>
              <a:rPr lang="en-IE" sz="2800" b="1" dirty="0">
                <a:latin typeface="Courier New" panose="02070309020205020404" pitchFamily="49" charset="0"/>
              </a:rPr>
              <a:t>.</a:t>
            </a:r>
            <a:r>
              <a:rPr lang="en-IE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IE" sz="2800" b="1" dirty="0">
                <a:latin typeface="Courier New" panose="02070309020205020404" pitchFamily="49" charset="0"/>
              </a:rPr>
              <a:t> = 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"jack"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   print(</a:t>
            </a:r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</a:t>
            </a:r>
            <a:r>
              <a:rPr lang="en-IE" sz="2800" b="1" dirty="0">
                <a:latin typeface="Courier New" panose="02070309020205020404" pitchFamily="49" charset="0"/>
              </a:rPr>
              <a:t>.</a:t>
            </a:r>
            <a:r>
              <a:rPr lang="en-IE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IE" sz="28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F3C89-ACF1-4FC4-AA24-C4CC0E780FDC}"/>
              </a:ext>
            </a:extLst>
          </p:cNvPr>
          <p:cNvSpPr/>
          <p:nvPr/>
        </p:nvSpPr>
        <p:spPr>
          <a:xfrm>
            <a:off x="4590143" y="4823537"/>
            <a:ext cx="8255000" cy="48320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800" b="1" dirty="0">
                <a:latin typeface="Courier New" panose="02070309020205020404" pitchFamily="49" charset="0"/>
              </a:rPr>
              <a:t> Person {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IE" sz="2800" b="1" dirty="0">
                <a:latin typeface="Courier New" panose="02070309020205020404" pitchFamily="49" charset="0"/>
              </a:rPr>
              <a:t>: String = 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8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defaultValue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dirty="0">
                <a:solidFill>
                  <a:srgbClr val="3F7F5F"/>
                </a:solidFill>
                <a:latin typeface="Courier New" panose="02070309020205020404" pitchFamily="49" charset="0"/>
              </a:rPr>
              <a:t>// getter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get</a:t>
            </a:r>
            <a:r>
              <a:rPr lang="en-IE" sz="2800" b="1" dirty="0">
                <a:latin typeface="Courier New" panose="02070309020205020404" pitchFamily="49" charset="0"/>
              </a:rPr>
              <a:t>() = </a:t>
            </a:r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field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dirty="0">
                <a:solidFill>
                  <a:srgbClr val="3F7F5F"/>
                </a:solidFill>
                <a:latin typeface="Courier New" panose="02070309020205020404" pitchFamily="49" charset="0"/>
              </a:rPr>
              <a:t>// setter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set</a:t>
            </a:r>
            <a:r>
              <a:rPr lang="en-IE" sz="2800" b="1" dirty="0">
                <a:latin typeface="Courier New" panose="02070309020205020404" pitchFamily="49" charset="0"/>
              </a:rPr>
              <a:t>(value) {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    </a:t>
            </a:r>
            <a:r>
              <a:rPr lang="en-IE" sz="2800" dirty="0">
                <a:solidFill>
                  <a:srgbClr val="6A3E3E"/>
                </a:solidFill>
                <a:latin typeface="Courier New" panose="02070309020205020404" pitchFamily="49" charset="0"/>
              </a:rPr>
              <a:t>field</a:t>
            </a:r>
            <a:r>
              <a:rPr lang="en-IE" sz="2800" dirty="0">
                <a:latin typeface="Courier New" panose="02070309020205020404" pitchFamily="49" charset="0"/>
              </a:rPr>
              <a:t> = value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    }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6BD0E-26D5-46D2-8E6C-EB073C4C4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600" y="2756971"/>
            <a:ext cx="4457700" cy="153352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" name="tmp606A">
            <a:hlinkClick r:id="" action="ppaction://media"/>
            <a:extLst>
              <a:ext uri="{FF2B5EF4-FFF2-40B4-BE49-F238E27FC236}">
                <a16:creationId xmlns:a16="http://schemas.microsoft.com/office/drawing/2014/main" id="{7302ADB7-B6E1-45DB-A80D-9B09B4A9AE5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3942" end="16635.018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CC18AF-6DCD-4291-A7D8-3E5737CC51F3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0513" y="1206525"/>
              <a:ext cx="9111915" cy="8026597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CC18AF-6DCD-4291-A7D8-3E5737CC5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513" y="1197525"/>
                <a:ext cx="9129555" cy="80442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567325"/>
      </p:ext>
    </p:extLst>
  </p:cSld>
  <p:clrMapOvr>
    <a:masterClrMapping/>
  </p:clrMapOvr>
  <p:transition spd="med" advTm="331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2CF31-6F2E-4BFD-816C-807ABE746FCE}"/>
              </a:ext>
            </a:extLst>
          </p:cNvPr>
          <p:cNvSpPr/>
          <p:nvPr/>
        </p:nvSpPr>
        <p:spPr>
          <a:xfrm>
            <a:off x="571500" y="2116170"/>
            <a:ext cx="6101443" cy="26776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</a:t>
            </a:r>
            <a:r>
              <a:rPr lang="en-IE" sz="2400" b="1" dirty="0">
                <a:latin typeface="Courier New" panose="02070309020205020404" pitchFamily="49" charset="0"/>
              </a:rPr>
              <a:t> = Person()</a:t>
            </a:r>
          </a:p>
          <a:p>
            <a:pPr algn="l"/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	person</a:t>
            </a:r>
            <a:r>
              <a:rPr lang="en-IE" sz="2400" b="1" dirty="0">
                <a:latin typeface="Courier New" panose="02070309020205020404" pitchFamily="49" charset="0"/>
              </a:rPr>
              <a:t>.</a:t>
            </a:r>
            <a:r>
              <a:rPr lang="en-IE" sz="2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""</a:t>
            </a:r>
          </a:p>
          <a:p>
            <a:pPr algn="l"/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</a:rPr>
              <a:t>print(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</a:t>
            </a:r>
            <a:r>
              <a:rPr lang="en-IE" sz="2400" b="1" dirty="0">
                <a:latin typeface="Courier New" panose="02070309020205020404" pitchFamily="49" charset="0"/>
              </a:rPr>
              <a:t>.</a:t>
            </a:r>
            <a:r>
              <a:rPr lang="en-IE" sz="2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69F01FC-14C3-4C67-97AC-2F67587F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4000"/>
            <a:ext cx="11861800" cy="1397000"/>
          </a:xfrm>
        </p:spPr>
        <p:txBody>
          <a:bodyPr/>
          <a:lstStyle/>
          <a:p>
            <a:r>
              <a:rPr lang="en-IE" dirty="0"/>
              <a:t>Writing Classes – getters and setters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8638BA-CD61-4369-A584-9F9DB0F2AE9D}"/>
              </a:ext>
            </a:extLst>
          </p:cNvPr>
          <p:cNvSpPr/>
          <p:nvPr/>
        </p:nvSpPr>
        <p:spPr>
          <a:xfrm>
            <a:off x="5499099" y="5052957"/>
            <a:ext cx="7293430" cy="45243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400" b="1" dirty="0">
                <a:latin typeface="Courier New" panose="02070309020205020404" pitchFamily="49" charset="0"/>
              </a:rPr>
              <a:t> Person {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0000C0"/>
                </a:solidFill>
                <a:latin typeface="Courier New" panose="02070309020205020404" pitchFamily="49" charset="0"/>
              </a:rPr>
              <a:t>name</a:t>
            </a:r>
            <a:r>
              <a:rPr lang="en-IE" sz="2400" b="1" dirty="0">
                <a:latin typeface="Courier New" panose="02070309020205020404" pitchFamily="49" charset="0"/>
              </a:rPr>
              <a:t>: String =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4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defaultValue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	get</a:t>
            </a:r>
            <a:r>
              <a:rPr lang="en-IE" sz="2400" b="1" dirty="0">
                <a:latin typeface="Courier New" panose="02070309020205020404" pitchFamily="49" charset="0"/>
              </a:rPr>
              <a:t>() =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field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	set</a:t>
            </a:r>
            <a:r>
              <a:rPr lang="en-IE" sz="2400" b="1" dirty="0">
                <a:latin typeface="Courier New" panose="02070309020205020404" pitchFamily="49" charset="0"/>
              </a:rPr>
              <a:t>(value) {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    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field</a:t>
            </a:r>
            <a:r>
              <a:rPr lang="en-IE" sz="2400" dirty="0">
                <a:latin typeface="Courier New" panose="02070309020205020404" pitchFamily="49" charset="0"/>
              </a:rPr>
              <a:t> = </a:t>
            </a:r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IE" sz="2400" b="1" dirty="0">
                <a:latin typeface="Courier New" panose="02070309020205020404" pitchFamily="49" charset="0"/>
              </a:rPr>
              <a:t> (</a:t>
            </a:r>
            <a:r>
              <a:rPr lang="en-IE" sz="2400" b="1" dirty="0" err="1">
                <a:latin typeface="Courier New" panose="02070309020205020404" pitchFamily="49" charset="0"/>
              </a:rPr>
              <a:t>value.equals</a:t>
            </a:r>
            <a:r>
              <a:rPr lang="en-IE" sz="2400" b="1" dirty="0">
                <a:latin typeface="Courier New" panose="02070309020205020404" pitchFamily="49" charset="0"/>
              </a:rPr>
              <a:t>(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""</a:t>
            </a:r>
            <a:r>
              <a:rPr lang="en-IE" sz="2400" b="1" dirty="0">
                <a:latin typeface="Courier New" panose="02070309020205020404" pitchFamily="49" charset="0"/>
              </a:rPr>
              <a:t>))</a:t>
            </a:r>
          </a:p>
          <a:p>
            <a:pPr algn="l"/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						"Unknown"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    			</a:t>
            </a:r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else</a:t>
            </a: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        				value</a:t>
            </a: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    }</a:t>
            </a: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}</a:t>
            </a:r>
            <a:endParaRPr lang="en-IE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48DCF-6F6C-461B-B78B-807F6F61E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801" y="2607273"/>
            <a:ext cx="4086225" cy="169545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B91E80-0510-4FBB-A9B9-A979AC409591}"/>
              </a:ext>
            </a:extLst>
          </p:cNvPr>
          <p:cNvSpPr/>
          <p:nvPr/>
        </p:nvSpPr>
        <p:spPr>
          <a:xfrm>
            <a:off x="680584" y="6333215"/>
            <a:ext cx="450101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252830"/>
                </a:solidFill>
                <a:latin typeface="Open Sans"/>
              </a:rPr>
              <a:t>When you want to add validation to your setter…</a:t>
            </a:r>
            <a:endParaRPr lang="en-IE" dirty="0"/>
          </a:p>
        </p:txBody>
      </p:sp>
      <p:pic>
        <p:nvPicPr>
          <p:cNvPr id="10" name="tmp248D">
            <a:hlinkClick r:id="" action="ppaction://media"/>
            <a:extLst>
              <a:ext uri="{FF2B5EF4-FFF2-40B4-BE49-F238E27FC236}">
                <a16:creationId xmlns:a16="http://schemas.microsoft.com/office/drawing/2014/main" id="{F3B0D031-F36E-4B3C-BF9C-178B2A4A08A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9903.367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3AEE0D-A867-4A8D-A0BA-F8487BB49318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7492" y="2712462"/>
              <a:ext cx="11361956" cy="6534908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3AEE0D-A867-4A8D-A0BA-F8487BB49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8492" y="2703462"/>
                <a:ext cx="11379596" cy="65525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721798"/>
      </p:ext>
    </p:extLst>
  </p:cSld>
  <p:clrMapOvr>
    <a:masterClrMapping/>
  </p:clrMapOvr>
  <p:transition spd="med" advTm="320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0349" y="1320800"/>
            <a:ext cx="11861800" cy="3175000"/>
          </a:xfrm>
        </p:spPr>
        <p:txBody>
          <a:bodyPr/>
          <a:lstStyle/>
          <a:p>
            <a:r>
              <a:rPr lang="en-IE" dirty="0"/>
              <a:t>Data Classes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tmp248D">
            <a:hlinkClick r:id="" action="ppaction://media"/>
            <a:extLst>
              <a:ext uri="{FF2B5EF4-FFF2-40B4-BE49-F238E27FC236}">
                <a16:creationId xmlns:a16="http://schemas.microsoft.com/office/drawing/2014/main" id="{54A955D7-0E3D-4B72-A98D-D4E721340C3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2055" end="6250.367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6600"/>
      </p:ext>
    </p:extLst>
  </p:cSld>
  <p:clrMapOvr>
    <a:masterClrMapping/>
  </p:clrMapOvr>
  <p:transition spd="med" advTm="36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3FDE-264D-47C8-9269-61A1B8B6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Classes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271A03-36E4-4411-A094-A20D0CC1299E}"/>
              </a:ext>
            </a:extLst>
          </p:cNvPr>
          <p:cNvSpPr/>
          <p:nvPr/>
        </p:nvSpPr>
        <p:spPr>
          <a:xfrm>
            <a:off x="571499" y="2240187"/>
            <a:ext cx="11947071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dirty="0"/>
              <a:t>We have created classes to solely to hold data (i.e. models).</a:t>
            </a:r>
          </a:p>
          <a:p>
            <a:endParaRPr lang="en-IE" dirty="0"/>
          </a:p>
          <a:p>
            <a:r>
              <a:rPr lang="en-IE" dirty="0"/>
              <a:t>We can use the </a:t>
            </a:r>
            <a:r>
              <a:rPr lang="en-IE" b="1" dirty="0">
                <a:solidFill>
                  <a:srgbClr val="0070C0"/>
                </a:solidFill>
              </a:rPr>
              <a:t>data </a:t>
            </a:r>
            <a:r>
              <a:rPr lang="en-IE" dirty="0"/>
              <a:t>class prefix to simply create a data class.</a:t>
            </a:r>
          </a:p>
          <a:p>
            <a:endParaRPr lang="en-IE" dirty="0"/>
          </a:p>
          <a:p>
            <a:r>
              <a:rPr lang="en-IE" dirty="0"/>
              <a:t>The compiler automatically generates methods such as </a:t>
            </a:r>
            <a:r>
              <a:rPr lang="en-IE" b="1" dirty="0"/>
              <a:t>equals(), </a:t>
            </a:r>
            <a:r>
              <a:rPr lang="en-IE" b="1" dirty="0" err="1"/>
              <a:t>hashCode</a:t>
            </a:r>
            <a:r>
              <a:rPr lang="en-IE" b="1" dirty="0"/>
              <a:t>(), </a:t>
            </a:r>
            <a:r>
              <a:rPr lang="en-IE" b="1" dirty="0" err="1"/>
              <a:t>toString</a:t>
            </a:r>
            <a:r>
              <a:rPr lang="en-IE" b="1" dirty="0"/>
              <a:t>(), copy() </a:t>
            </a:r>
            <a:r>
              <a:rPr lang="en-IE" dirty="0"/>
              <a:t>from the primary constructor.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66239-D089-4A3F-AAA1-5FFDAFDB13EB}"/>
              </a:ext>
            </a:extLst>
          </p:cNvPr>
          <p:cNvSpPr/>
          <p:nvPr/>
        </p:nvSpPr>
        <p:spPr>
          <a:xfrm>
            <a:off x="1247321" y="6723492"/>
            <a:ext cx="10510157" cy="20621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data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3200" b="1" dirty="0">
                <a:latin typeface="Courier New" panose="02070309020205020404" pitchFamily="49" charset="0"/>
              </a:rPr>
              <a:t> Person(	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3200" b="1" dirty="0">
                <a:latin typeface="Courier New" panose="02070309020205020404" pitchFamily="49" charset="0"/>
              </a:rPr>
              <a:t>: String, 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								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3200" b="1" dirty="0">
                <a:latin typeface="Courier New" panose="02070309020205020404" pitchFamily="49" charset="0"/>
              </a:rPr>
              <a:t>: String) </a:t>
            </a:r>
          </a:p>
          <a:p>
            <a:pPr algn="l"/>
            <a:r>
              <a:rPr lang="en-IE" sz="3200" b="1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IE" sz="3200" b="1" dirty="0">
                <a:latin typeface="Courier New" panose="02070309020205020404" pitchFamily="49" charset="0"/>
              </a:rPr>
              <a:t>}</a:t>
            </a:r>
            <a:endParaRPr lang="en-IE" sz="3200" b="1" dirty="0"/>
          </a:p>
        </p:txBody>
      </p:sp>
      <p:pic>
        <p:nvPicPr>
          <p:cNvPr id="6" name="tmpB4E4">
            <a:hlinkClick r:id="" action="ppaction://media"/>
            <a:extLst>
              <a:ext uri="{FF2B5EF4-FFF2-40B4-BE49-F238E27FC236}">
                <a16:creationId xmlns:a16="http://schemas.microsoft.com/office/drawing/2014/main" id="{31CED03A-B78A-4BB8-A85B-F0918C18208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1283.149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46FE79-9301-4A28-A66E-4909F1DF2CEA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3716" y="5074208"/>
              <a:ext cx="11442289" cy="282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46FE79-9301-4A28-A66E-4909F1DF2C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716" y="5065208"/>
                <a:ext cx="11459929" cy="28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9651387"/>
      </p:ext>
    </p:extLst>
  </p:cSld>
  <p:clrMapOvr>
    <a:masterClrMapping/>
  </p:clrMapOvr>
  <p:transition spd="med" advTm="58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3FDE-264D-47C8-9269-61A1B8B6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Classes - Requirements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271A03-36E4-4411-A094-A20D0CC1299E}"/>
              </a:ext>
            </a:extLst>
          </p:cNvPr>
          <p:cNvSpPr/>
          <p:nvPr/>
        </p:nvSpPr>
        <p:spPr>
          <a:xfrm>
            <a:off x="571501" y="2685664"/>
            <a:ext cx="11861800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IE" dirty="0"/>
              <a:t>The primary constructor must have at least one parameter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E" dirty="0"/>
              <a:t>The parameters of the primary constructor must be marked as either </a:t>
            </a:r>
            <a:r>
              <a:rPr lang="en-IE" dirty="0" err="1"/>
              <a:t>var</a:t>
            </a:r>
            <a:r>
              <a:rPr lang="en-IE" dirty="0"/>
              <a:t> or </a:t>
            </a:r>
            <a:r>
              <a:rPr lang="en-IE" dirty="0" err="1"/>
              <a:t>val</a:t>
            </a:r>
            <a:endParaRPr lang="en-IE" dirty="0"/>
          </a:p>
          <a:p>
            <a:pPr marL="742950" indent="-742950" algn="l">
              <a:buFont typeface="+mj-lt"/>
              <a:buAutoNum type="arabicPeriod"/>
            </a:pPr>
            <a:r>
              <a:rPr lang="en-IE" dirty="0"/>
              <a:t>The class cannot be open, abstract, inner or sealed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IE" dirty="0"/>
              <a:t>The class may extend other classes or implement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66239-D089-4A3F-AAA1-5FFDAFDB13EB}"/>
              </a:ext>
            </a:extLst>
          </p:cNvPr>
          <p:cNvSpPr/>
          <p:nvPr/>
        </p:nvSpPr>
        <p:spPr>
          <a:xfrm>
            <a:off x="1247321" y="6723492"/>
            <a:ext cx="10510157" cy="20621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data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3200" b="1" dirty="0">
                <a:latin typeface="Courier New" panose="02070309020205020404" pitchFamily="49" charset="0"/>
              </a:rPr>
              <a:t> Person(	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3200" b="1" dirty="0">
                <a:latin typeface="Courier New" panose="02070309020205020404" pitchFamily="49" charset="0"/>
              </a:rPr>
              <a:t>: String, </a:t>
            </a: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								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3200" b="1" dirty="0">
                <a:latin typeface="Courier New" panose="02070309020205020404" pitchFamily="49" charset="0"/>
              </a:rPr>
              <a:t>: String) </a:t>
            </a:r>
          </a:p>
          <a:p>
            <a:pPr algn="l"/>
            <a:r>
              <a:rPr lang="en-IE" sz="3200" b="1" dirty="0"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IE" sz="3200" b="1" dirty="0">
                <a:latin typeface="Courier New" panose="02070309020205020404" pitchFamily="49" charset="0"/>
              </a:rPr>
              <a:t>}</a:t>
            </a:r>
            <a:endParaRPr lang="en-IE" sz="3200" b="1" dirty="0"/>
          </a:p>
        </p:txBody>
      </p:sp>
      <p:pic>
        <p:nvPicPr>
          <p:cNvPr id="3" name="tmpB4E4">
            <a:hlinkClick r:id="" action="ppaction://media"/>
            <a:extLst>
              <a:ext uri="{FF2B5EF4-FFF2-40B4-BE49-F238E27FC236}">
                <a16:creationId xmlns:a16="http://schemas.microsoft.com/office/drawing/2014/main" id="{0B5CDB3D-AC47-4DB0-B4D0-36F5EF93101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8501" end="113550.149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75983"/>
      </p:ext>
    </p:extLst>
  </p:cSld>
  <p:clrMapOvr>
    <a:masterClrMapping/>
  </p:clrMapOvr>
  <p:transition spd="med" advTm="277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3FDE-264D-47C8-9269-61A1B8B6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Classes – </a:t>
            </a:r>
            <a:r>
              <a:rPr lang="en-IE" dirty="0">
                <a:solidFill>
                  <a:srgbClr val="0070C0"/>
                </a:solidFill>
              </a:rPr>
              <a:t>copy</a:t>
            </a:r>
            <a:r>
              <a:rPr lang="en-IE" dirty="0"/>
              <a:t> and </a:t>
            </a:r>
            <a:r>
              <a:rPr lang="en-IE" dirty="0" err="1">
                <a:solidFill>
                  <a:srgbClr val="0070C0"/>
                </a:solidFill>
              </a:rPr>
              <a:t>toString</a:t>
            </a:r>
            <a:r>
              <a:rPr lang="en-IE" dirty="0"/>
              <a:t>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9A291-5247-4873-93C2-F0B6C478978F}"/>
              </a:ext>
            </a:extLst>
          </p:cNvPr>
          <p:cNvSpPr/>
          <p:nvPr/>
        </p:nvSpPr>
        <p:spPr>
          <a:xfrm>
            <a:off x="1247321" y="2157353"/>
            <a:ext cx="10510157" cy="13849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data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800" b="1" dirty="0">
                <a:latin typeface="Courier New" panose="02070309020205020404" pitchFamily="49" charset="0"/>
              </a:rPr>
              <a:t> Person(	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800" b="1" dirty="0">
                <a:latin typeface="Courier New" panose="02070309020205020404" pitchFamily="49" charset="0"/>
              </a:rPr>
              <a:t>: String, </a:t>
            </a:r>
          </a:p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								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var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800" b="1" dirty="0">
                <a:latin typeface="Courier New" panose="02070309020205020404" pitchFamily="49" charset="0"/>
              </a:rPr>
              <a:t>: String){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}</a:t>
            </a:r>
            <a:endParaRPr lang="en-IE" sz="2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5F7121-A32E-458F-A566-C2CEC0293FB3}"/>
              </a:ext>
            </a:extLst>
          </p:cNvPr>
          <p:cNvSpPr/>
          <p:nvPr/>
        </p:nvSpPr>
        <p:spPr>
          <a:xfrm>
            <a:off x="909410" y="3705902"/>
            <a:ext cx="11185978" cy="39703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800" b="1" dirty="0">
                <a:latin typeface="Courier New" panose="02070309020205020404" pitchFamily="49" charset="0"/>
              </a:rPr>
              <a:t> main(</a:t>
            </a:r>
            <a:r>
              <a:rPr lang="en-IE" sz="2800" b="1" dirty="0" err="1">
                <a:latin typeface="Courier New" panose="02070309020205020404" pitchFamily="49" charset="0"/>
              </a:rPr>
              <a:t>args</a:t>
            </a:r>
            <a:r>
              <a:rPr lang="en-IE" sz="28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en-IE" sz="2800" b="1" dirty="0">
                <a:latin typeface="Courier New" panose="02070309020205020404" pitchFamily="49" charset="0"/>
              </a:rPr>
              <a:t> = Person(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"John"</a:t>
            </a:r>
            <a:r>
              <a:rPr lang="en-IE" sz="2800" b="1" dirty="0">
                <a:latin typeface="Courier New" panose="02070309020205020404" pitchFamily="49" charset="0"/>
              </a:rPr>
              <a:t>, 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"Murphy"</a:t>
            </a:r>
            <a:r>
              <a:rPr lang="en-IE" sz="28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dirty="0">
                <a:solidFill>
                  <a:srgbClr val="3F7F5F"/>
                </a:solidFill>
                <a:latin typeface="Courier New" panose="02070309020205020404" pitchFamily="49" charset="0"/>
              </a:rPr>
              <a:t>// using copy function to create an object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person2</a:t>
            </a:r>
            <a:r>
              <a:rPr lang="en-IE" sz="2800" b="1" dirty="0">
                <a:latin typeface="Courier New" panose="02070309020205020404" pitchFamily="49" charset="0"/>
              </a:rPr>
              <a:t> = </a:t>
            </a:r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en-IE" sz="2800" b="1" dirty="0">
                <a:latin typeface="Courier New" panose="02070309020205020404" pitchFamily="49" charset="0"/>
              </a:rPr>
              <a:t>.copy(</a:t>
            </a:r>
            <a:r>
              <a:rPr lang="en-IE" sz="2800" b="1" dirty="0" err="1">
                <a:latin typeface="Courier New" panose="02070309020205020404" pitchFamily="49" charset="0"/>
              </a:rPr>
              <a:t>firstName</a:t>
            </a:r>
            <a:r>
              <a:rPr lang="en-IE" sz="2800" b="1" dirty="0">
                <a:latin typeface="Courier New" panose="02070309020205020404" pitchFamily="49" charset="0"/>
              </a:rPr>
              <a:t>=</a:t>
            </a:r>
            <a:r>
              <a:rPr lang="en-I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"Martin"</a:t>
            </a:r>
            <a:r>
              <a:rPr lang="en-IE" sz="28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    </a:t>
            </a:r>
            <a:r>
              <a:rPr lang="en-IE" sz="2800" b="1" dirty="0" err="1">
                <a:latin typeface="Courier New" panose="02070309020205020404" pitchFamily="49" charset="0"/>
              </a:rPr>
              <a:t>println</a:t>
            </a:r>
            <a:r>
              <a:rPr lang="en-IE" sz="2800" b="1" dirty="0">
                <a:latin typeface="Courier New" panose="02070309020205020404" pitchFamily="49" charset="0"/>
              </a:rPr>
              <a:t>(</a:t>
            </a:r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en-IE" sz="28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    </a:t>
            </a:r>
            <a:r>
              <a:rPr lang="en-IE" sz="2800" b="1" dirty="0" err="1">
                <a:latin typeface="Courier New" panose="02070309020205020404" pitchFamily="49" charset="0"/>
              </a:rPr>
              <a:t>println</a:t>
            </a:r>
            <a:r>
              <a:rPr lang="en-IE" sz="2800" b="1" dirty="0">
                <a:latin typeface="Courier New" panose="02070309020205020404" pitchFamily="49" charset="0"/>
              </a:rPr>
              <a:t>(</a:t>
            </a:r>
            <a:r>
              <a:rPr lang="en-I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person2</a:t>
            </a:r>
            <a:r>
              <a:rPr lang="en-IE" sz="2800" b="1" dirty="0">
                <a:latin typeface="Courier New" panose="02070309020205020404" pitchFamily="49" charset="0"/>
              </a:rPr>
              <a:t>.toString())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5E0FD-AC61-4049-8486-CA6A32855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653" y="7348904"/>
            <a:ext cx="7973166" cy="230601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" name="tmpB4E4">
            <a:hlinkClick r:id="" action="ppaction://media"/>
            <a:extLst>
              <a:ext uri="{FF2B5EF4-FFF2-40B4-BE49-F238E27FC236}">
                <a16:creationId xmlns:a16="http://schemas.microsoft.com/office/drawing/2014/main" id="{283B5B60-F95B-4307-8F76-C753F3477EB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86234" end="4718.149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B312DF-7541-4B56-B1B1-03DB088FA6E2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238" y="2619815"/>
              <a:ext cx="11153897" cy="66751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B312DF-7541-4B56-B1B1-03DB088FA6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238" y="2610815"/>
                <a:ext cx="11171537" cy="66927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942082"/>
      </p:ext>
    </p:extLst>
  </p:cSld>
  <p:clrMapOvr>
    <a:masterClrMapping/>
  </p:clrMapOvr>
  <p:transition spd="med" advTm="1088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ing Android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Kotlin Syntax</a:t>
            </a:r>
            <a:endParaRPr dirty="0"/>
          </a:p>
        </p:txBody>
      </p:sp>
      <p:sp>
        <p:nvSpPr>
          <p:cNvPr id="161" name="Body"/>
          <p:cNvSpPr>
            <a:spLocks noGrp="1"/>
          </p:cNvSpPr>
          <p:nvPr>
            <p:ph type="subTitle" sz="quarter" idx="1"/>
          </p:nvPr>
        </p:nvSpPr>
        <p:spPr>
          <a:xfrm>
            <a:off x="571500" y="5051502"/>
            <a:ext cx="2104793" cy="71367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IE" sz="3200" dirty="0"/>
              <a:t>Sources: </a:t>
            </a:r>
            <a:r>
              <a:rPr lang="en-IE" sz="1800" dirty="0"/>
              <a:t>	</a:t>
            </a:r>
            <a:endParaRPr lang="en-IE" sz="2800" dirty="0">
              <a:hlinkClick r:id="rId6"/>
            </a:endParaRPr>
          </a:p>
          <a:p>
            <a:r>
              <a:rPr lang="en-IE" sz="2800" dirty="0">
                <a:hlinkClick r:id="rId6"/>
              </a:rPr>
              <a:t> 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2A63B-B287-4EBA-9101-C769DC4B1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32" y="231775"/>
            <a:ext cx="3834992" cy="436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684FC5-E9EF-46B3-9747-D6C7417F3607}"/>
              </a:ext>
            </a:extLst>
          </p:cNvPr>
          <p:cNvSpPr/>
          <p:nvPr/>
        </p:nvSpPr>
        <p:spPr>
          <a:xfrm>
            <a:off x="1428208" y="5584825"/>
            <a:ext cx="106159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E" sz="2400" dirty="0">
                <a:hlinkClick r:id="rId8"/>
              </a:rPr>
              <a:t>http://kotlinlang.org/docs/reference/basic-syntax.html</a:t>
            </a:r>
            <a:endParaRPr lang="en-IE" sz="2400" dirty="0"/>
          </a:p>
          <a:p>
            <a:pPr algn="l"/>
            <a:r>
              <a:rPr lang="en-IE" sz="2400" dirty="0">
                <a:hlinkClick r:id="rId6"/>
              </a:rPr>
              <a:t>http://petersommerhoff.com/dev/kotlin/kotlin-for-java-devs/</a:t>
            </a:r>
          </a:p>
          <a:p>
            <a:pPr algn="l"/>
            <a:r>
              <a:rPr lang="en-IE" sz="2400" dirty="0">
                <a:hlinkClick r:id="rId6"/>
              </a:rPr>
              <a:t>https://www.programiz.com/kotlin-programming</a:t>
            </a:r>
          </a:p>
          <a:p>
            <a:pPr algn="l"/>
            <a:r>
              <a:rPr lang="en-IE" sz="2400" dirty="0">
                <a:hlinkClick r:id="rId9"/>
              </a:rPr>
              <a:t>https://medium.com/@napperley/kotlin-tutorial-5-basic-collections-3f114996692b</a:t>
            </a:r>
            <a:r>
              <a:rPr lang="en-IE" sz="2400" dirty="0"/>
              <a:t> </a:t>
            </a:r>
          </a:p>
        </p:txBody>
      </p:sp>
      <p:pic>
        <p:nvPicPr>
          <p:cNvPr id="4" name="tmp2C5">
            <a:hlinkClick r:id="" action="ppaction://media"/>
            <a:extLst>
              <a:ext uri="{FF2B5EF4-FFF2-40B4-BE49-F238E27FC236}">
                <a16:creationId xmlns:a16="http://schemas.microsoft.com/office/drawing/2014/main" id="{71642603-35DD-4D77-897E-017D7A643ED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7006" end="206789.76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225"/>
      </p:ext>
    </p:extLst>
  </p:cSld>
  <p:clrMapOvr>
    <a:masterClrMapping/>
  </p:clrMapOvr>
  <p:transition spd="med" advTm="67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3FDE-264D-47C8-9269-61A1B8B6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Data Classes – </a:t>
            </a:r>
            <a:r>
              <a:rPr lang="en-IE" dirty="0">
                <a:solidFill>
                  <a:srgbClr val="0070C0"/>
                </a:solidFill>
              </a:rPr>
              <a:t>copy, equals</a:t>
            </a:r>
            <a:r>
              <a:rPr lang="en-IE" dirty="0"/>
              <a:t> </a:t>
            </a:r>
            <a:br>
              <a:rPr lang="en-IE" dirty="0"/>
            </a:br>
            <a:r>
              <a:rPr lang="en-IE" dirty="0"/>
              <a:t>and </a:t>
            </a:r>
            <a:r>
              <a:rPr lang="en-IE" dirty="0" err="1">
                <a:solidFill>
                  <a:srgbClr val="0070C0"/>
                </a:solidFill>
              </a:rPr>
              <a:t>hashCode</a:t>
            </a:r>
            <a:r>
              <a:rPr lang="en-IE" dirty="0">
                <a:solidFill>
                  <a:srgbClr val="0070C0"/>
                </a:solidFill>
              </a:rPr>
              <a:t> </a:t>
            </a:r>
            <a:r>
              <a:rPr lang="en-IE" dirty="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BE6714-E038-4EF0-B27F-C0D471881BDE}"/>
              </a:ext>
            </a:extLst>
          </p:cNvPr>
          <p:cNvSpPr/>
          <p:nvPr/>
        </p:nvSpPr>
        <p:spPr>
          <a:xfrm>
            <a:off x="196362" y="2262973"/>
            <a:ext cx="10342685" cy="71096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en-IE" sz="2400" b="1" dirty="0">
                <a:latin typeface="Courier New" panose="02070309020205020404" pitchFamily="49" charset="0"/>
              </a:rPr>
              <a:t> = Person(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"John"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"Murphy"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person2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en-IE" sz="2400" b="1" dirty="0">
                <a:latin typeface="Courier New" panose="02070309020205020404" pitchFamily="49" charset="0"/>
              </a:rPr>
              <a:t>.copy()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person3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en-IE" sz="2400" b="1" dirty="0">
                <a:latin typeface="Courier New" panose="02070309020205020404" pitchFamily="49" charset="0"/>
              </a:rPr>
              <a:t>.copy(</a:t>
            </a:r>
            <a:r>
              <a:rPr lang="en-IE" sz="2400" b="1" dirty="0" err="1">
                <a:latin typeface="Courier New" panose="02070309020205020404" pitchFamily="49" charset="0"/>
              </a:rPr>
              <a:t>firstName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"Martin"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"person1 </a:t>
            </a:r>
            <a:r>
              <a:rPr lang="en-IE" sz="2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hashcode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 = </a:t>
            </a:r>
            <a:r>
              <a:rPr lang="en-IE" sz="2400" dirty="0">
                <a:latin typeface="Courier New" panose="02070309020205020404" pitchFamily="49" charset="0"/>
              </a:rPr>
              <a:t>${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en-IE" sz="2400" dirty="0">
                <a:latin typeface="Courier New" panose="02070309020205020404" pitchFamily="49" charset="0"/>
              </a:rPr>
              <a:t>.hashCode()}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"person2 </a:t>
            </a:r>
            <a:r>
              <a:rPr lang="en-IE" sz="2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hashcode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 = </a:t>
            </a:r>
            <a:r>
              <a:rPr lang="en-IE" sz="2400" dirty="0">
                <a:latin typeface="Courier New" panose="02070309020205020404" pitchFamily="49" charset="0"/>
              </a:rPr>
              <a:t>${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person2</a:t>
            </a:r>
            <a:r>
              <a:rPr lang="en-IE" sz="2400" dirty="0">
                <a:latin typeface="Courier New" panose="02070309020205020404" pitchFamily="49" charset="0"/>
              </a:rPr>
              <a:t>.hashCode()}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"person3 </a:t>
            </a:r>
            <a:r>
              <a:rPr lang="en-IE" sz="2400" dirty="0" err="1">
                <a:solidFill>
                  <a:srgbClr val="2A00FF"/>
                </a:solidFill>
                <a:latin typeface="Courier New" panose="02070309020205020404" pitchFamily="49" charset="0"/>
              </a:rPr>
              <a:t>hashcode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 = </a:t>
            </a:r>
            <a:r>
              <a:rPr lang="en-IE" sz="2400" dirty="0">
                <a:latin typeface="Courier New" panose="02070309020205020404" pitchFamily="49" charset="0"/>
              </a:rPr>
              <a:t>${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person3</a:t>
            </a:r>
            <a:r>
              <a:rPr lang="en-IE" sz="2400" dirty="0">
                <a:latin typeface="Courier New" panose="02070309020205020404" pitchFamily="49" charset="0"/>
              </a:rPr>
              <a:t>.hashCode()}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IE" sz="2400" b="1" dirty="0">
                <a:latin typeface="Courier New" panose="02070309020205020404" pitchFamily="49" charset="0"/>
              </a:rPr>
              <a:t> (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en-IE" sz="2400" b="1" dirty="0">
                <a:latin typeface="Courier New" panose="02070309020205020404" pitchFamily="49" charset="0"/>
              </a:rPr>
              <a:t>.equals(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person2</a:t>
            </a:r>
            <a:r>
              <a:rPr lang="en-IE" sz="2400" b="1" dirty="0">
                <a:latin typeface="Courier New" panose="02070309020205020404" pitchFamily="49" charset="0"/>
              </a:rPr>
              <a:t>))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  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"person1 is equal to person2."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else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  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"person1 is not equal to person2."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if</a:t>
            </a:r>
            <a:r>
              <a:rPr lang="en-IE" sz="2400" b="1" dirty="0">
                <a:latin typeface="Courier New" panose="02070309020205020404" pitchFamily="49" charset="0"/>
              </a:rPr>
              <a:t> (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person1</a:t>
            </a:r>
            <a:r>
              <a:rPr lang="en-IE" sz="2400" b="1" dirty="0">
                <a:latin typeface="Courier New" panose="02070309020205020404" pitchFamily="49" charset="0"/>
              </a:rPr>
              <a:t>.equals(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person3</a:t>
            </a:r>
            <a:r>
              <a:rPr lang="en-IE" sz="2400" b="1" dirty="0">
                <a:latin typeface="Courier New" panose="02070309020205020404" pitchFamily="49" charset="0"/>
              </a:rPr>
              <a:t>))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  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"person1 is equal to person3."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else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  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"person1 is not equal to person3."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A21A3-3ECB-4CDC-A02D-DFD55F021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775" y="0"/>
            <a:ext cx="5153025" cy="261937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tmp9CBD">
            <a:hlinkClick r:id="" action="ppaction://media"/>
            <a:extLst>
              <a:ext uri="{FF2B5EF4-FFF2-40B4-BE49-F238E27FC236}">
                <a16:creationId xmlns:a16="http://schemas.microsoft.com/office/drawing/2014/main" id="{24FAFA02-DF19-4E50-84AB-FC2F0050A3C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4.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C93262-12F8-46A5-BEBF-D6E2649D2F13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0286" y="741079"/>
              <a:ext cx="12314501" cy="8376345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C93262-12F8-46A5-BEBF-D6E2649D2F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1286" y="732079"/>
                <a:ext cx="12332141" cy="83939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441422"/>
      </p:ext>
    </p:extLst>
  </p:cSld>
  <p:clrMapOvr>
    <a:masterClrMapping/>
  </p:clrMapOvr>
  <p:transition spd="med" advTm="1220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0349" y="1320800"/>
            <a:ext cx="11861800" cy="3175000"/>
          </a:xfrm>
        </p:spPr>
        <p:txBody>
          <a:bodyPr/>
          <a:lstStyle/>
          <a:p>
            <a:r>
              <a:rPr lang="en-IE" dirty="0"/>
              <a:t>Collections 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IE" dirty="0"/>
              <a:t>Arrays and Collections</a:t>
            </a:r>
          </a:p>
        </p:txBody>
      </p:sp>
      <p:pic>
        <p:nvPicPr>
          <p:cNvPr id="3" name="tmp51DC">
            <a:hlinkClick r:id="" action="ppaction://media"/>
            <a:extLst>
              <a:ext uri="{FF2B5EF4-FFF2-40B4-BE49-F238E27FC236}">
                <a16:creationId xmlns:a16="http://schemas.microsoft.com/office/drawing/2014/main" id="{517C5AB6-B841-455F-87AB-3523CE245AD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98571.0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5779"/>
      </p:ext>
    </p:extLst>
  </p:cSld>
  <p:clrMapOvr>
    <a:masterClrMapping/>
  </p:clrMapOvr>
  <p:transition spd="med" advTm="55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Arrays (using arrayOf) 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71500" y="2393485"/>
            <a:ext cx="11989444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Arrays in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 be created using </a:t>
            </a:r>
            <a:r>
              <a:rPr lang="en-US" altLang="en-US" sz="2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rrayOf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or 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Array()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constructor.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23053-9C1C-42F1-97D2-FD6CB7023DA7}"/>
              </a:ext>
            </a:extLst>
          </p:cNvPr>
          <p:cNvSpPr/>
          <p:nvPr/>
        </p:nvSpPr>
        <p:spPr>
          <a:xfrm>
            <a:off x="981075" y="3660652"/>
            <a:ext cx="9344025" cy="35394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3200" b="1" dirty="0">
                <a:latin typeface="Courier New" panose="02070309020205020404" pitchFamily="49" charset="0"/>
              </a:rPr>
              <a:t> main(</a:t>
            </a:r>
            <a:r>
              <a:rPr lang="en-IE" sz="3200" b="1" dirty="0" err="1">
                <a:latin typeface="Courier New" panose="02070309020205020404" pitchFamily="49" charset="0"/>
              </a:rPr>
              <a:t>args</a:t>
            </a:r>
            <a:r>
              <a:rPr lang="en-IE" sz="32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3200" dirty="0">
              <a:latin typeface="Courier New" panose="02070309020205020404" pitchFamily="49" charset="0"/>
            </a:endParaRPr>
          </a:p>
          <a:p>
            <a:pPr algn="l"/>
            <a:r>
              <a:rPr lang="en-IE" sz="32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32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3200" b="1" dirty="0">
                <a:latin typeface="Courier New" panose="02070309020205020404" pitchFamily="49" charset="0"/>
              </a:rPr>
              <a:t> 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myArray</a:t>
            </a:r>
            <a:r>
              <a:rPr lang="en-IE" sz="3200" b="1" dirty="0">
                <a:latin typeface="Courier New" panose="02070309020205020404" pitchFamily="49" charset="0"/>
              </a:rPr>
              <a:t> = arrayOf(4, 5, 6, 7)</a:t>
            </a:r>
          </a:p>
          <a:p>
            <a:pPr algn="l"/>
            <a:r>
              <a:rPr lang="en-IE" sz="3200" b="1" dirty="0">
                <a:latin typeface="Courier New" panose="02070309020205020404" pitchFamily="49" charset="0"/>
              </a:rPr>
              <a:t>  </a:t>
            </a:r>
            <a:r>
              <a:rPr lang="en-IE" sz="3200" b="1" dirty="0" err="1">
                <a:latin typeface="Courier New" panose="02070309020205020404" pitchFamily="49" charset="0"/>
              </a:rPr>
              <a:t>println</a:t>
            </a:r>
            <a:r>
              <a:rPr lang="en-IE" sz="3200" b="1" dirty="0">
                <a:latin typeface="Courier New" panose="02070309020205020404" pitchFamily="49" charset="0"/>
              </a:rPr>
              <a:t>(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myArray</a:t>
            </a:r>
            <a:r>
              <a:rPr lang="en-IE" sz="3200" b="1" dirty="0" err="1">
                <a:latin typeface="Courier New" panose="02070309020205020404" pitchFamily="49" charset="0"/>
              </a:rPr>
              <a:t>.asList</a:t>
            </a:r>
            <a:r>
              <a:rPr lang="en-IE" sz="3200" b="1" dirty="0">
                <a:latin typeface="Courier New" panose="02070309020205020404" pitchFamily="49" charset="0"/>
              </a:rPr>
              <a:t>())</a:t>
            </a:r>
          </a:p>
          <a:p>
            <a:pPr algn="l"/>
            <a:r>
              <a:rPr lang="en-IE" sz="3200" b="1" dirty="0">
                <a:latin typeface="Courier New" panose="02070309020205020404" pitchFamily="49" charset="0"/>
              </a:rPr>
              <a:t>  print(</a:t>
            </a:r>
            <a:r>
              <a:rPr lang="en-IE" sz="32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myArray</a:t>
            </a:r>
            <a:r>
              <a:rPr lang="en-IE" sz="3200" b="1" dirty="0">
                <a:latin typeface="Courier New" panose="02070309020205020404" pitchFamily="49" charset="0"/>
              </a:rPr>
              <a:t>[2])</a:t>
            </a:r>
          </a:p>
          <a:p>
            <a:pPr algn="l"/>
            <a:endParaRPr lang="en-IE" sz="3200" dirty="0">
              <a:latin typeface="Courier New" panose="02070309020205020404" pitchFamily="49" charset="0"/>
            </a:endParaRPr>
          </a:p>
          <a:p>
            <a:pPr algn="l"/>
            <a:r>
              <a:rPr lang="en-IE" sz="3200" b="1" dirty="0">
                <a:latin typeface="Courier New" panose="02070309020205020404" pitchFamily="49" charset="0"/>
              </a:rPr>
              <a:t>}</a:t>
            </a:r>
            <a:endParaRPr lang="en-IE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8EBD8B-FD5C-4F52-844B-83126F1F2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499" y="6354603"/>
            <a:ext cx="5793735" cy="2747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tmp51DC">
            <a:hlinkClick r:id="" action="ppaction://media"/>
            <a:extLst>
              <a:ext uri="{FF2B5EF4-FFF2-40B4-BE49-F238E27FC236}">
                <a16:creationId xmlns:a16="http://schemas.microsoft.com/office/drawing/2014/main" id="{40CA9705-05A9-478B-B14B-3E90743142D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5562" end="137751.0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AEAC34-1B05-4C7F-BABC-4E827A578920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4663" y="1063928"/>
              <a:ext cx="9494075" cy="771447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AEAC34-1B05-4C7F-BABC-4E827A5789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663" y="1054928"/>
                <a:ext cx="9511715" cy="77321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238811"/>
      </p:ext>
    </p:extLst>
  </p:cSld>
  <p:clrMapOvr>
    <a:masterClrMapping/>
  </p:clrMapOvr>
  <p:transition spd="med" advTm="608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Arrays (using arrayOf)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540B65-A6ED-4855-82F6-FBEC0F88A4EF}"/>
              </a:ext>
            </a:extLst>
          </p:cNvPr>
          <p:cNvSpPr/>
          <p:nvPr/>
        </p:nvSpPr>
        <p:spPr>
          <a:xfrm>
            <a:off x="495300" y="2213045"/>
            <a:ext cx="12096750" cy="19389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myArray</a:t>
            </a:r>
            <a:r>
              <a:rPr lang="en-IE" sz="2400" b="1" dirty="0">
                <a:latin typeface="Courier New" panose="02070309020205020404" pitchFamily="49" charset="0"/>
              </a:rPr>
              <a:t> = arrayOf(4, 5, 6, 7,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"mixed"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“types"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"allowed"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</a:t>
            </a:r>
            <a:r>
              <a:rPr lang="en-IE" sz="2400" b="1" dirty="0">
                <a:latin typeface="Courier New" panose="02070309020205020404" pitchFamily="49" charset="0"/>
              </a:rPr>
              <a:t>print(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myArray</a:t>
            </a:r>
            <a:r>
              <a:rPr lang="en-IE" sz="2400" b="1" dirty="0" err="1">
                <a:latin typeface="Courier New" panose="02070309020205020404" pitchFamily="49" charset="0"/>
              </a:rPr>
              <a:t>.asList</a:t>
            </a:r>
            <a:r>
              <a:rPr lang="en-IE" sz="2400" b="1" dirty="0">
                <a:latin typeface="Courier New" panose="02070309020205020404" pitchFamily="49" charset="0"/>
              </a:rPr>
              <a:t>())</a:t>
            </a: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}</a:t>
            </a:r>
            <a:endParaRPr lang="en-IE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DA6DB-5698-471A-B260-6605DA057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675" y="3471069"/>
            <a:ext cx="618172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A6ACD0-E639-4B5A-8D2E-322221D60DCA}"/>
              </a:ext>
            </a:extLst>
          </p:cNvPr>
          <p:cNvSpPr/>
          <p:nvPr/>
        </p:nvSpPr>
        <p:spPr>
          <a:xfrm>
            <a:off x="168275" y="5487561"/>
            <a:ext cx="12668250" cy="415498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nn-NO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val</a:t>
            </a:r>
            <a:r>
              <a:rPr lang="nn-NO" sz="2400" b="1" dirty="0">
                <a:latin typeface="Courier New" panose="02070309020205020404" pitchFamily="49" charset="0"/>
              </a:rPr>
              <a:t> </a:t>
            </a:r>
            <a:r>
              <a:rPr lang="nn-NO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intArray1</a:t>
            </a:r>
            <a:r>
              <a:rPr lang="nn-NO" sz="2400" b="1" dirty="0">
                <a:latin typeface="Courier New" panose="02070309020205020404" pitchFamily="49" charset="0"/>
              </a:rPr>
              <a:t>    = intArrayOf(4, 5, 6, 7)</a:t>
            </a: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intArray2</a:t>
            </a:r>
            <a:r>
              <a:rPr lang="en-IE" sz="2400" b="1" dirty="0">
                <a:latin typeface="Courier New" panose="02070309020205020404" pitchFamily="49" charset="0"/>
              </a:rPr>
              <a:t>    = arrayOf&lt;</a:t>
            </a:r>
            <a:r>
              <a:rPr lang="en-IE" sz="2400" b="1" dirty="0" err="1">
                <a:latin typeface="Courier New" panose="02070309020205020404" pitchFamily="49" charset="0"/>
              </a:rPr>
              <a:t>Int</a:t>
            </a:r>
            <a:r>
              <a:rPr lang="en-IE" sz="2400" b="1" dirty="0">
                <a:latin typeface="Courier New" panose="02070309020205020404" pitchFamily="49" charset="0"/>
              </a:rPr>
              <a:t>&gt;(4, 5, 6, 7)</a:t>
            </a: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charArray</a:t>
            </a:r>
            <a:r>
              <a:rPr lang="en-IE" sz="2400" b="1" dirty="0">
                <a:latin typeface="Courier New" panose="02070309020205020404" pitchFamily="49" charset="0"/>
              </a:rPr>
              <a:t>    = </a:t>
            </a:r>
            <a:r>
              <a:rPr lang="en-IE" sz="2400" b="1" dirty="0" err="1">
                <a:latin typeface="Courier New" panose="02070309020205020404" pitchFamily="49" charset="0"/>
              </a:rPr>
              <a:t>charArrayOf</a:t>
            </a:r>
            <a:r>
              <a:rPr lang="en-IE" sz="2400" b="1" dirty="0">
                <a:latin typeface="Courier New" panose="02070309020205020404" pitchFamily="49" charset="0"/>
              </a:rPr>
              <a:t>(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'a'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'b'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'c'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'd’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booleanArray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booleanArrayOf</a:t>
            </a:r>
            <a:r>
              <a:rPr lang="en-IE" sz="2400" b="1" dirty="0">
                <a:latin typeface="Courier New" panose="02070309020205020404" pitchFamily="49" charset="0"/>
              </a:rPr>
              <a:t>(</a:t>
            </a:r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true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false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true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mixedArray1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intArrayOf</a:t>
            </a:r>
            <a:r>
              <a:rPr lang="en-IE" sz="2400" b="1" dirty="0">
                <a:latin typeface="Courier New" panose="02070309020205020404" pitchFamily="49" charset="0"/>
              </a:rPr>
              <a:t>(4, 5, 6, 7,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"will"</a:t>
            </a:r>
            <a:r>
              <a:rPr lang="en-IE" sz="2400" b="1" dirty="0">
                <a:latin typeface="Courier New" panose="02070309020205020404" pitchFamily="49" charset="0"/>
              </a:rPr>
              <a:t>,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"not"</a:t>
            </a:r>
            <a:r>
              <a:rPr lang="en-IE" sz="2400" b="1" dirty="0">
                <a:latin typeface="Courier New" panose="02070309020205020404" pitchFamily="49" charset="0"/>
              </a:rPr>
              <a:t>,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"compile"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mixedArray2</a:t>
            </a:r>
            <a:r>
              <a:rPr lang="en-IE" sz="2400" b="1" dirty="0">
                <a:latin typeface="Courier New" panose="02070309020205020404" pitchFamily="49" charset="0"/>
              </a:rPr>
              <a:t> = arrayOf&lt;</a:t>
            </a:r>
            <a:r>
              <a:rPr lang="en-IE" sz="2400" b="1" dirty="0" err="1">
                <a:latin typeface="Courier New" panose="02070309020205020404" pitchFamily="49" charset="0"/>
              </a:rPr>
              <a:t>Int</a:t>
            </a:r>
            <a:r>
              <a:rPr lang="en-IE" sz="2400" b="1" dirty="0">
                <a:latin typeface="Courier New" panose="02070309020205020404" pitchFamily="49" charset="0"/>
              </a:rPr>
              <a:t>&gt;(4, 5, 6, 7,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"will"</a:t>
            </a:r>
            <a:r>
              <a:rPr lang="en-IE" sz="2400" b="1" dirty="0">
                <a:latin typeface="Courier New" panose="02070309020205020404" pitchFamily="49" charset="0"/>
              </a:rPr>
              <a:t>,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"not"</a:t>
            </a:r>
            <a:r>
              <a:rPr lang="en-IE" sz="2400" b="1" dirty="0">
                <a:latin typeface="Courier New" panose="02070309020205020404" pitchFamily="49" charset="0"/>
              </a:rPr>
              <a:t>,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"compile"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}</a:t>
            </a:r>
            <a:endParaRPr lang="en-IE" sz="2400" b="1" dirty="0"/>
          </a:p>
        </p:txBody>
      </p:sp>
      <p:pic>
        <p:nvPicPr>
          <p:cNvPr id="3" name="tmp51DC">
            <a:hlinkClick r:id="" action="ppaction://media"/>
            <a:extLst>
              <a:ext uri="{FF2B5EF4-FFF2-40B4-BE49-F238E27FC236}">
                <a16:creationId xmlns:a16="http://schemas.microsoft.com/office/drawing/2014/main" id="{7A50783F-2DEB-4004-8A68-FB886886D9F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6382" end="44137.0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150A93-4006-4E19-8D29-091B4915DEAA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53054" y="1981299"/>
              <a:ext cx="12775695" cy="7725561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150A93-4006-4E19-8D29-091B4915DE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62054" y="1972299"/>
                <a:ext cx="12793336" cy="77432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243446"/>
      </p:ext>
    </p:extLst>
  </p:cSld>
  <p:clrMapOvr>
    <a:masterClrMapping/>
  </p:clrMapOvr>
  <p:transition spd="med" advTm="936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Arrays (using </a:t>
            </a:r>
            <a:r>
              <a:rPr lang="en-IE" dirty="0" err="1"/>
              <a:t>arrayOfNulls</a:t>
            </a:r>
            <a:r>
              <a:rPr lang="en-IE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FDF32C-B67C-4B04-84D6-820DEB00CB15}"/>
              </a:ext>
            </a:extLst>
          </p:cNvPr>
          <p:cNvSpPr/>
          <p:nvPr/>
        </p:nvSpPr>
        <p:spPr>
          <a:xfrm>
            <a:off x="1123950" y="3042494"/>
            <a:ext cx="8905875" cy="26776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800" b="1" dirty="0">
                <a:latin typeface="Courier New" panose="02070309020205020404" pitchFamily="49" charset="0"/>
              </a:rPr>
              <a:t> main(</a:t>
            </a:r>
            <a:r>
              <a:rPr lang="en-IE" sz="2800" b="1" dirty="0" err="1">
                <a:latin typeface="Courier New" panose="02070309020205020404" pitchFamily="49" charset="0"/>
              </a:rPr>
              <a:t>args</a:t>
            </a:r>
            <a:r>
              <a:rPr lang="en-IE" sz="28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nullArray</a:t>
            </a:r>
            <a:r>
              <a:rPr lang="en-IE" sz="2800" b="1" dirty="0">
                <a:latin typeface="Courier New" panose="02070309020205020404" pitchFamily="49" charset="0"/>
              </a:rPr>
              <a:t> = </a:t>
            </a:r>
            <a:r>
              <a:rPr lang="en-IE" sz="2800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arrayOfNulls</a:t>
            </a:r>
            <a:r>
              <a:rPr lang="en-IE" sz="2800" b="1" dirty="0">
                <a:latin typeface="Courier New" panose="02070309020205020404" pitchFamily="49" charset="0"/>
              </a:rPr>
              <a:t>&lt;</a:t>
            </a:r>
            <a:r>
              <a:rPr lang="en-IE" sz="2800" b="1" dirty="0" err="1">
                <a:latin typeface="Courier New" panose="02070309020205020404" pitchFamily="49" charset="0"/>
              </a:rPr>
              <a:t>Int</a:t>
            </a:r>
            <a:r>
              <a:rPr lang="en-IE" sz="2800" b="1" dirty="0">
                <a:latin typeface="Courier New" panose="02070309020205020404" pitchFamily="49" charset="0"/>
              </a:rPr>
              <a:t>&gt;(5);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   </a:t>
            </a:r>
            <a:r>
              <a:rPr lang="en-IE" sz="2800" b="1" dirty="0" err="1">
                <a:latin typeface="Courier New" panose="02070309020205020404" pitchFamily="49" charset="0"/>
              </a:rPr>
              <a:t>println</a:t>
            </a:r>
            <a:r>
              <a:rPr lang="en-IE" sz="2800" b="1" dirty="0">
                <a:latin typeface="Courier New" panose="02070309020205020404" pitchFamily="49" charset="0"/>
              </a:rPr>
              <a:t> (</a:t>
            </a:r>
            <a:r>
              <a:rPr lang="en-IE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nullArray</a:t>
            </a:r>
            <a:r>
              <a:rPr lang="en-IE" sz="2800" b="1" dirty="0" err="1">
                <a:latin typeface="Courier New" panose="02070309020205020404" pitchFamily="49" charset="0"/>
              </a:rPr>
              <a:t>.asList</a:t>
            </a:r>
            <a:r>
              <a:rPr lang="en-IE" sz="2800" b="1" dirty="0">
                <a:latin typeface="Courier New" panose="02070309020205020404" pitchFamily="49" charset="0"/>
              </a:rPr>
              <a:t>())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}</a:t>
            </a:r>
            <a:endParaRPr lang="en-IE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0D402-2071-4590-A430-02AF01A6C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725" y="5895975"/>
            <a:ext cx="7277100" cy="1885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tmp51DC">
            <a:hlinkClick r:id="" action="ppaction://media"/>
            <a:extLst>
              <a:ext uri="{FF2B5EF4-FFF2-40B4-BE49-F238E27FC236}">
                <a16:creationId xmlns:a16="http://schemas.microsoft.com/office/drawing/2014/main" id="{7E04E9BE-862D-42C1-AEA2-23B3FEE18E2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59996" end="12107.0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62386A-FD45-4160-8657-7BD9BEB4452A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7955" y="2919267"/>
              <a:ext cx="8537727" cy="4487036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62386A-FD45-4160-8657-7BD9BEB445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8955" y="2910267"/>
                <a:ext cx="8555367" cy="4504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04580"/>
      </p:ext>
    </p:extLst>
  </p:cSld>
  <p:clrMapOvr>
    <a:masterClrMapping/>
  </p:clrMapOvr>
  <p:transition spd="med" advTm="320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7C41-A473-4436-8417-8D2BAF6B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Arrays (using constructor)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562193-2F9F-4B52-B52A-BFF77D0347EA}"/>
              </a:ext>
            </a:extLst>
          </p:cNvPr>
          <p:cNvSpPr/>
          <p:nvPr/>
        </p:nvSpPr>
        <p:spPr>
          <a:xfrm>
            <a:off x="571500" y="2542312"/>
            <a:ext cx="11861799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3200" dirty="0">
                <a:solidFill>
                  <a:schemeClr val="tx1"/>
                </a:solidFill>
                <a:latin typeface="Roboto"/>
              </a:rPr>
              <a:t>The </a:t>
            </a:r>
            <a:r>
              <a:rPr lang="en-IE" sz="3200" b="1" dirty="0">
                <a:solidFill>
                  <a:srgbClr val="0070C0"/>
                </a:solidFill>
                <a:latin typeface="Roboto"/>
              </a:rPr>
              <a:t>Array() </a:t>
            </a:r>
            <a:r>
              <a:rPr lang="en-IE" sz="3200" dirty="0">
                <a:solidFill>
                  <a:schemeClr val="tx1"/>
                </a:solidFill>
                <a:latin typeface="Roboto"/>
              </a:rPr>
              <a:t>constructor requires a size and a lambda function.</a:t>
            </a:r>
            <a:endParaRPr lang="en-IE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AF9DBE-6734-439A-B5CD-CAC598D151CE}"/>
              </a:ext>
            </a:extLst>
          </p:cNvPr>
          <p:cNvSpPr/>
          <p:nvPr/>
        </p:nvSpPr>
        <p:spPr>
          <a:xfrm>
            <a:off x="1533525" y="3517970"/>
            <a:ext cx="10086975" cy="26776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800" b="1" dirty="0">
                <a:latin typeface="Courier New" panose="02070309020205020404" pitchFamily="49" charset="0"/>
              </a:rPr>
              <a:t> main(</a:t>
            </a:r>
            <a:r>
              <a:rPr lang="en-IE" sz="2800" b="1" dirty="0" err="1">
                <a:latin typeface="Courier New" panose="02070309020205020404" pitchFamily="49" charset="0"/>
              </a:rPr>
              <a:t>args</a:t>
            </a:r>
            <a:r>
              <a:rPr lang="en-IE" sz="28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nn-NO" sz="2800" dirty="0">
                <a:latin typeface="Courier New" panose="02070309020205020404" pitchFamily="49" charset="0"/>
              </a:rPr>
              <a:t>   </a:t>
            </a:r>
            <a:r>
              <a:rPr lang="nn-NO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nn-NO" sz="2800" b="1" dirty="0">
                <a:latin typeface="Courier New" panose="02070309020205020404" pitchFamily="49" charset="0"/>
              </a:rPr>
              <a:t> </a:t>
            </a:r>
            <a:r>
              <a:rPr lang="nn-NO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intArray</a:t>
            </a:r>
            <a:r>
              <a:rPr lang="nn-NO" sz="2800" b="1" dirty="0">
                <a:latin typeface="Courier New" panose="02070309020205020404" pitchFamily="49" charset="0"/>
              </a:rPr>
              <a:t> = Array(6, { i -&gt; i * 2 })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</a:t>
            </a:r>
            <a:r>
              <a:rPr lang="en-IE" sz="2800" b="1" dirty="0">
                <a:latin typeface="Courier New" panose="02070309020205020404" pitchFamily="49" charset="0"/>
              </a:rPr>
              <a:t>print (</a:t>
            </a:r>
            <a:r>
              <a:rPr lang="en-IE" sz="28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intArray</a:t>
            </a:r>
            <a:r>
              <a:rPr lang="en-IE" sz="2800" b="1" dirty="0" err="1">
                <a:latin typeface="Courier New" panose="02070309020205020404" pitchFamily="49" charset="0"/>
              </a:rPr>
              <a:t>.asList</a:t>
            </a:r>
            <a:r>
              <a:rPr lang="en-IE" sz="2800" b="1" dirty="0">
                <a:latin typeface="Courier New" panose="02070309020205020404" pitchFamily="49" charset="0"/>
              </a:rPr>
              <a:t>())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}</a:t>
            </a:r>
            <a:endParaRPr lang="en-IE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97E05-10F4-4F2D-9B5B-DA48C5DCA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48" y="6586509"/>
            <a:ext cx="5632451" cy="2650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EDFC6-AF2C-407B-9566-8D40CD43B1C0}"/>
              </a:ext>
            </a:extLst>
          </p:cNvPr>
          <p:cNvSpPr txBox="1"/>
          <p:nvPr/>
        </p:nvSpPr>
        <p:spPr>
          <a:xfrm>
            <a:off x="6924675" y="7037744"/>
            <a:ext cx="1933575" cy="1764586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Index of the array element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87D4A-4AAE-4893-B01B-BCB35EBF04E1}"/>
              </a:ext>
            </a:extLst>
          </p:cNvPr>
          <p:cNvSpPr txBox="1"/>
          <p:nvPr/>
        </p:nvSpPr>
        <p:spPr>
          <a:xfrm>
            <a:off x="9801225" y="7037744"/>
            <a:ext cx="2746374" cy="1764586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Value to be inserted into the index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4AD8A0-C900-42F8-A17F-96C993813A37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7891462" y="4943475"/>
            <a:ext cx="1" cy="209426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FFE818-1835-408D-B492-51B6D4BB3C13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9501188" y="4943476"/>
            <a:ext cx="1673224" cy="2094268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tmpDEFB">
            <a:hlinkClick r:id="" action="ppaction://media"/>
            <a:extLst>
              <a:ext uri="{FF2B5EF4-FFF2-40B4-BE49-F238E27FC236}">
                <a16:creationId xmlns:a16="http://schemas.microsoft.com/office/drawing/2014/main" id="{74DE77A2-EC2C-45A9-AD1C-B5BAF2290817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68148.8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44855DB-9E32-4D92-85C7-8DD5B5DBBFA0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3707" y="3893074"/>
              <a:ext cx="9820012" cy="5487412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44855DB-9E32-4D92-85C7-8DD5B5DBBF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4707" y="3884074"/>
                <a:ext cx="9837652" cy="5505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852396"/>
      </p:ext>
    </p:extLst>
  </p:cSld>
  <p:clrMapOvr>
    <a:masterClrMapping/>
  </p:clrMapOvr>
  <p:transition spd="med" advTm="667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D7F3-0EDC-4AA2-AFC8-DA8ADDD8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6D4A28-AA05-42E3-A4C6-A83A3177771C}"/>
              </a:ext>
            </a:extLst>
          </p:cNvPr>
          <p:cNvSpPr/>
          <p:nvPr/>
        </p:nvSpPr>
        <p:spPr>
          <a:xfrm>
            <a:off x="1514475" y="3119468"/>
            <a:ext cx="99758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333333"/>
                </a:solidFill>
                <a:latin typeface="Open Sans"/>
              </a:rPr>
              <a:t>Unlike many languages, </a:t>
            </a:r>
            <a:r>
              <a:rPr lang="en-IE" dirty="0" err="1">
                <a:solidFill>
                  <a:srgbClr val="333333"/>
                </a:solidFill>
                <a:latin typeface="Open Sans"/>
              </a:rPr>
              <a:t>Kotlin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 distinguishes between </a:t>
            </a:r>
            <a:r>
              <a:rPr lang="en-IE" b="1" dirty="0">
                <a:solidFill>
                  <a:srgbClr val="FF0000"/>
                </a:solidFill>
                <a:latin typeface="Open Sans"/>
              </a:rPr>
              <a:t>mutable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 and </a:t>
            </a:r>
            <a:r>
              <a:rPr lang="en-IE" b="1" dirty="0">
                <a:solidFill>
                  <a:srgbClr val="FF0000"/>
                </a:solidFill>
                <a:latin typeface="Open Sans"/>
              </a:rPr>
              <a:t>immutable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 collections (lists, sets, maps, etc). </a:t>
            </a:r>
          </a:p>
          <a:p>
            <a:endParaRPr lang="en-IE" dirty="0">
              <a:solidFill>
                <a:srgbClr val="333333"/>
              </a:solidFill>
              <a:latin typeface="Open Sans"/>
            </a:endParaRPr>
          </a:p>
          <a:p>
            <a:r>
              <a:rPr lang="en-IE" dirty="0">
                <a:solidFill>
                  <a:srgbClr val="333333"/>
                </a:solidFill>
                <a:latin typeface="Open Sans"/>
              </a:rPr>
              <a:t>Precise control over exactly when collections can be edited is useful for eliminating bugs, and for designing good APIs.</a:t>
            </a:r>
            <a:endParaRPr lang="en-IE" dirty="0"/>
          </a:p>
        </p:txBody>
      </p:sp>
      <p:pic>
        <p:nvPicPr>
          <p:cNvPr id="4" name="tmpDEFB">
            <a:hlinkClick r:id="" action="ppaction://media"/>
            <a:extLst>
              <a:ext uri="{FF2B5EF4-FFF2-40B4-BE49-F238E27FC236}">
                <a16:creationId xmlns:a16="http://schemas.microsoft.com/office/drawing/2014/main" id="{A9671B64-4D6A-4C23-995F-73E3962F791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6752" end="227590.8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340F06-E908-4AB3-98C4-D19C46C5CECE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10034" y="4814216"/>
              <a:ext cx="3267361" cy="16002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340F06-E908-4AB3-98C4-D19C46C5C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1034" y="4805206"/>
                <a:ext cx="3285001" cy="1776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259202"/>
      </p:ext>
    </p:extLst>
  </p:cSld>
  <p:clrMapOvr>
    <a:masterClrMapping/>
  </p:clrMapOvr>
  <p:transition spd="med" advTm="405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D7F3-0EDC-4AA2-AFC8-DA8ADDD8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mutable vs immutable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1936E2-FB1A-41A3-8FC7-89766C2A9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2402736"/>
            <a:ext cx="11861800" cy="2862322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Kotlin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List&lt;out 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Open Sans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type is an interface that provides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Open Sans"/>
              </a:rPr>
              <a:t>read-only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 operations like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and so 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333333"/>
              </a:solidFill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Like in Java, it inherits from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Collection&lt;T&gt;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and that in turn inherits from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Iterable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&lt;T&gt;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Open Sans"/>
              </a:rPr>
              <a:t>.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C5CAC0-7530-44D2-AC54-6449EC6AB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5681813"/>
            <a:ext cx="11861800" cy="2862322"/>
          </a:xfrm>
          <a:prstGeom prst="rect">
            <a:avLst/>
          </a:prstGeom>
          <a:solidFill>
            <a:srgbClr val="EFEFE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Methods that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Open Sans"/>
              </a:rPr>
              <a:t>change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 the list are added by 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MutableList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&lt;T&gt;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interface.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333333"/>
              </a:solidFill>
              <a:latin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This pattern holds also for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Set&lt;out T&gt;/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MutableSet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&lt;T&gt;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/>
              </a:rPr>
              <a:t> and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Map&lt;K, out V&gt;/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MutableMap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Liberation Mono"/>
              </a:rPr>
              <a:t>&lt;K, V&gt;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Open Sans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</a:t>
            </a:r>
          </a:p>
        </p:txBody>
      </p:sp>
      <p:pic>
        <p:nvPicPr>
          <p:cNvPr id="3" name="tmpDEFB">
            <a:hlinkClick r:id="" action="ppaction://media"/>
            <a:extLst>
              <a:ext uri="{FF2B5EF4-FFF2-40B4-BE49-F238E27FC236}">
                <a16:creationId xmlns:a16="http://schemas.microsoft.com/office/drawing/2014/main" id="{0EA6CE87-332F-4073-A7A7-78B41713E2A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07310" end="184498.8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221B4E-16AF-418E-BEDF-55C1C00C9406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6147" y="2965215"/>
              <a:ext cx="9167053" cy="5607211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221B4E-16AF-418E-BEDF-55C1C00C94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7147" y="2956215"/>
                <a:ext cx="9184693" cy="56248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624541"/>
      </p:ext>
    </p:extLst>
  </p:cSld>
  <p:clrMapOvr>
    <a:masterClrMapping/>
  </p:clrMapOvr>
  <p:transition spd="med" advTm="43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501F-659A-426E-8709-C3FE353E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mutable List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13C8DF-C5BC-4AB3-AFC4-EF9CA5595ED2}"/>
              </a:ext>
            </a:extLst>
          </p:cNvPr>
          <p:cNvSpPr/>
          <p:nvPr/>
        </p:nvSpPr>
        <p:spPr>
          <a:xfrm>
            <a:off x="127000" y="2152263"/>
            <a:ext cx="12750800" cy="71096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// Create a mutable list (</a:t>
            </a:r>
            <a:r>
              <a:rPr lang="en-IE" sz="2400" dirty="0" err="1">
                <a:solidFill>
                  <a:srgbClr val="3F7F5F"/>
                </a:solidFill>
                <a:latin typeface="Courier New" panose="02070309020205020404" pitchFamily="49" charset="0"/>
              </a:rPr>
              <a:t>MutableList</a:t>
            </a:r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).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fruit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mutableListOf</a:t>
            </a:r>
            <a:r>
              <a:rPr lang="en-IE" sz="2400" b="1" dirty="0">
                <a:latin typeface="Courier New" panose="02070309020205020404" pitchFamily="49" charset="0"/>
              </a:rPr>
              <a:t>(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"Banana"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"Kiwifruit"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"Mango"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"Apple"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fruit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// Add a element to the list.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fruit</a:t>
            </a:r>
            <a:r>
              <a:rPr lang="en-IE" sz="2400" dirty="0" err="1">
                <a:latin typeface="Courier New" panose="02070309020205020404" pitchFamily="49" charset="0"/>
              </a:rPr>
              <a:t>.add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"Pear"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fruit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// Change an element in the list.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fruit</a:t>
            </a:r>
            <a:r>
              <a:rPr lang="en-IE" sz="2400" dirty="0">
                <a:latin typeface="Courier New" panose="02070309020205020404" pitchFamily="49" charset="0"/>
              </a:rPr>
              <a:t>[1] = 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"Orange"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fruit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// Remove a existing element from the list.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fruit</a:t>
            </a:r>
            <a:r>
              <a:rPr lang="en-IE" sz="2400" dirty="0" err="1">
                <a:latin typeface="Courier New" panose="02070309020205020404" pitchFamily="49" charset="0"/>
              </a:rPr>
              <a:t>.removeAt</a:t>
            </a:r>
            <a:r>
              <a:rPr lang="en-IE" sz="2400" dirty="0">
                <a:latin typeface="Courier New" panose="02070309020205020404" pitchFamily="49" charset="0"/>
              </a:rPr>
              <a:t>(2)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fruit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540D3-2C95-4518-866A-707BC3E9F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625" y="168275"/>
            <a:ext cx="6353175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tmpDEFB">
            <a:hlinkClick r:id="" action="ppaction://media"/>
            <a:extLst>
              <a:ext uri="{FF2B5EF4-FFF2-40B4-BE49-F238E27FC236}">
                <a16:creationId xmlns:a16="http://schemas.microsoft.com/office/drawing/2014/main" id="{F6757260-B035-4FCE-A915-DE34159FD93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50402" end="97088.8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456B35-5B05-4A35-8EA7-D0F1605189F0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73968" y="713775"/>
              <a:ext cx="12287064" cy="7754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456B35-5B05-4A35-8EA7-D0F1605189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2968" y="704775"/>
                <a:ext cx="12304705" cy="77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2561501"/>
      </p:ext>
    </p:extLst>
  </p:cSld>
  <p:clrMapOvr>
    <a:masterClrMapping/>
  </p:clrMapOvr>
  <p:transition spd="med" advTm="874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501F-659A-426E-8709-C3FE353E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immutable List – example 1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1655EE-3174-47D8-A14B-1BE62318CA9A}"/>
              </a:ext>
            </a:extLst>
          </p:cNvPr>
          <p:cNvSpPr/>
          <p:nvPr/>
        </p:nvSpPr>
        <p:spPr>
          <a:xfrm>
            <a:off x="714375" y="2783235"/>
            <a:ext cx="11795125" cy="45243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b="1" dirty="0">
                <a:latin typeface="Courier New" panose="02070309020205020404" pitchFamily="49" charset="0"/>
              </a:rPr>
              <a:t>: </a:t>
            </a:r>
            <a:r>
              <a:rPr lang="en-IE" sz="2400" b="1" dirty="0" err="1">
                <a:latin typeface="Courier New" panose="02070309020205020404" pitchFamily="49" charset="0"/>
              </a:rPr>
              <a:t>MutableList</a:t>
            </a:r>
            <a:r>
              <a:rPr lang="en-IE" sz="2400" b="1" dirty="0">
                <a:latin typeface="Courier New" panose="02070309020205020404" pitchFamily="49" charset="0"/>
              </a:rPr>
              <a:t>&lt;</a:t>
            </a:r>
            <a:r>
              <a:rPr lang="en-IE" sz="2400" b="1" dirty="0" err="1">
                <a:latin typeface="Courier New" panose="02070309020205020404" pitchFamily="49" charset="0"/>
              </a:rPr>
              <a:t>Int</a:t>
            </a:r>
            <a:r>
              <a:rPr lang="en-IE" sz="2400" b="1" dirty="0">
                <a:latin typeface="Courier New" panose="02070309020205020404" pitchFamily="49" charset="0"/>
              </a:rPr>
              <a:t>&gt; = </a:t>
            </a:r>
            <a:r>
              <a:rPr lang="en-IE" sz="2400" b="1" dirty="0" err="1">
                <a:latin typeface="Courier New" panose="02070309020205020404" pitchFamily="49" charset="0"/>
              </a:rPr>
              <a:t>mutableListOf</a:t>
            </a:r>
            <a:r>
              <a:rPr lang="en-IE" sz="2400" b="1" dirty="0">
                <a:latin typeface="Courier New" panose="02070309020205020404" pitchFamily="49" charset="0"/>
              </a:rPr>
              <a:t>(1, 2, 3)</a:t>
            </a: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readOnlyView</a:t>
            </a:r>
            <a:r>
              <a:rPr lang="en-IE" sz="2400" b="1" dirty="0">
                <a:latin typeface="Courier New" panose="02070309020205020404" pitchFamily="49" charset="0"/>
              </a:rPr>
              <a:t>: List&lt;</a:t>
            </a:r>
            <a:r>
              <a:rPr lang="en-IE" sz="2400" b="1" dirty="0" err="1">
                <a:latin typeface="Courier New" panose="02070309020205020404" pitchFamily="49" charset="0"/>
              </a:rPr>
              <a:t>Int</a:t>
            </a:r>
            <a:r>
              <a:rPr lang="en-IE" sz="2400" b="1" dirty="0">
                <a:latin typeface="Courier New" panose="02070309020205020404" pitchFamily="49" charset="0"/>
              </a:rPr>
              <a:t>&gt; =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   </a:t>
            </a: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   </a:t>
            </a:r>
            <a:r>
              <a:rPr lang="en-IE" sz="2400" b="1" dirty="0" err="1">
                <a:latin typeface="Courier New" panose="02070309020205020404" pitchFamily="49" charset="0"/>
              </a:rPr>
              <a:t>println</a:t>
            </a:r>
            <a:r>
              <a:rPr lang="en-IE" sz="2400" b="1" dirty="0">
                <a:latin typeface="Courier New" panose="02070309020205020404" pitchFamily="49" charset="0"/>
              </a:rPr>
              <a:t>(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b="1" dirty="0">
                <a:latin typeface="Courier New" panose="02070309020205020404" pitchFamily="49" charset="0"/>
              </a:rPr>
              <a:t>)        </a:t>
            </a:r>
            <a:r>
              <a:rPr lang="en-IE" sz="2400" b="1" dirty="0">
                <a:solidFill>
                  <a:srgbClr val="3F7F5F"/>
                </a:solidFill>
                <a:latin typeface="Courier New" panose="02070309020205020404" pitchFamily="49" charset="0"/>
              </a:rPr>
              <a:t>// prints "[1, 2, 3]"</a:t>
            </a:r>
          </a:p>
          <a:p>
            <a:pPr algn="l"/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  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b="1" dirty="0" err="1">
                <a:latin typeface="Courier New" panose="02070309020205020404" pitchFamily="49" charset="0"/>
              </a:rPr>
              <a:t>.add</a:t>
            </a:r>
            <a:r>
              <a:rPr lang="en-IE" sz="2400" b="1" dirty="0">
                <a:latin typeface="Courier New" panose="02070309020205020404" pitchFamily="49" charset="0"/>
              </a:rPr>
              <a:t>(4)</a:t>
            </a: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   </a:t>
            </a: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   </a:t>
            </a:r>
            <a:r>
              <a:rPr lang="en-IE" sz="2400" b="1" dirty="0" err="1">
                <a:latin typeface="Courier New" panose="02070309020205020404" pitchFamily="49" charset="0"/>
              </a:rPr>
              <a:t>println</a:t>
            </a:r>
            <a:r>
              <a:rPr lang="en-IE" sz="2400" b="1" dirty="0">
                <a:latin typeface="Courier New" panose="02070309020205020404" pitchFamily="49" charset="0"/>
              </a:rPr>
              <a:t>(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readOnlyView</a:t>
            </a:r>
            <a:r>
              <a:rPr lang="en-IE" sz="2400" b="1" dirty="0">
                <a:latin typeface="Courier New" panose="02070309020205020404" pitchFamily="49" charset="0"/>
              </a:rPr>
              <a:t>)   </a:t>
            </a:r>
            <a:r>
              <a:rPr lang="en-IE" sz="2400" b="1" dirty="0">
                <a:solidFill>
                  <a:srgbClr val="3F7F5F"/>
                </a:solidFill>
                <a:latin typeface="Courier New" panose="02070309020205020404" pitchFamily="49" charset="0"/>
              </a:rPr>
              <a:t>// prints "[1, 2, 3, 4]"</a:t>
            </a:r>
          </a:p>
          <a:p>
            <a:pPr algn="l"/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  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readOnlyView</a:t>
            </a:r>
            <a:r>
              <a:rPr lang="en-IE" sz="2400" b="1" dirty="0" err="1">
                <a:latin typeface="Courier New" panose="02070309020205020404" pitchFamily="49" charset="0"/>
              </a:rPr>
              <a:t>.clear</a:t>
            </a:r>
            <a:r>
              <a:rPr lang="en-IE" sz="2400" b="1" dirty="0">
                <a:latin typeface="Courier New" panose="02070309020205020404" pitchFamily="49" charset="0"/>
              </a:rPr>
              <a:t>()    </a:t>
            </a:r>
            <a:r>
              <a:rPr lang="en-IE" sz="2400" b="1" dirty="0">
                <a:solidFill>
                  <a:srgbClr val="3F7F5F"/>
                </a:solidFill>
                <a:latin typeface="Courier New" panose="02070309020205020404" pitchFamily="49" charset="0"/>
              </a:rPr>
              <a:t>// -&gt; does not compile</a:t>
            </a:r>
          </a:p>
          <a:p>
            <a:pPr algn="l"/>
            <a:endParaRPr lang="en-IE" sz="2400" b="1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}</a:t>
            </a:r>
            <a:endParaRPr lang="en-IE" sz="2400" b="1" dirty="0"/>
          </a:p>
        </p:txBody>
      </p:sp>
      <p:pic>
        <p:nvPicPr>
          <p:cNvPr id="3" name="tmpDEFB">
            <a:hlinkClick r:id="" action="ppaction://media"/>
            <a:extLst>
              <a:ext uri="{FF2B5EF4-FFF2-40B4-BE49-F238E27FC236}">
                <a16:creationId xmlns:a16="http://schemas.microsoft.com/office/drawing/2014/main" id="{E7B1EC91-C138-4144-8A5C-B2F384FBD6C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37812" end="31821.8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80A53E-6FAD-44AC-9847-05528587B3C9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770" y="3495990"/>
              <a:ext cx="7904599" cy="312603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80A53E-6FAD-44AC-9847-05528587B3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770" y="3486991"/>
                <a:ext cx="7922239" cy="31436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531219"/>
      </p:ext>
    </p:extLst>
  </p:cSld>
  <p:clrMapOvr>
    <a:masterClrMapping/>
  </p:clrMapOvr>
  <p:transition spd="med" advTm="652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9000" y="879475"/>
            <a:ext cx="11214100" cy="79629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IE" sz="4400" dirty="0">
                <a:solidFill>
                  <a:schemeClr val="tx1"/>
                </a:solidFill>
              </a:rPr>
              <a:t>Agenda from last </a:t>
            </a:r>
            <a:r>
              <a:rPr lang="en-IE" sz="4400" dirty="0" err="1">
                <a:solidFill>
                  <a:schemeClr val="tx1"/>
                </a:solidFill>
              </a:rPr>
              <a:t>Kotlin</a:t>
            </a:r>
            <a:r>
              <a:rPr lang="en-IE" sz="4400" dirty="0">
                <a:solidFill>
                  <a:schemeClr val="tx1"/>
                </a:solidFill>
              </a:rPr>
              <a:t> Lecture</a:t>
            </a:r>
          </a:p>
          <a:p>
            <a:pPr marL="0" indent="0">
              <a:spcBef>
                <a:spcPts val="1200"/>
              </a:spcBef>
              <a:buNone/>
            </a:pPr>
            <a:endParaRPr lang="en-IE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Basic Types</a:t>
            </a:r>
          </a:p>
          <a:p>
            <a:pPr>
              <a:spcBef>
                <a:spcPts val="1200"/>
              </a:spcBef>
            </a:pP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Local Variables (</a:t>
            </a:r>
            <a:r>
              <a:rPr lang="en-IE" i="1" dirty="0" err="1">
                <a:solidFill>
                  <a:schemeClr val="bg1">
                    <a:lumMod val="50000"/>
                  </a:schemeClr>
                </a:solidFill>
              </a:rPr>
              <a:t>val</a:t>
            </a: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IE" i="1" dirty="0" err="1">
                <a:solidFill>
                  <a:schemeClr val="bg1">
                    <a:lumMod val="50000"/>
                  </a:schemeClr>
                </a:solidFill>
              </a:rPr>
              <a:t>var</a:t>
            </a: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Functions</a:t>
            </a:r>
          </a:p>
          <a:p>
            <a:pPr>
              <a:spcBef>
                <a:spcPts val="1200"/>
              </a:spcBef>
            </a:pP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Control Flow (if, when, for, while)</a:t>
            </a:r>
          </a:p>
          <a:p>
            <a:pPr>
              <a:spcBef>
                <a:spcPts val="1200"/>
              </a:spcBef>
            </a:pP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Strings &amp; String Templates</a:t>
            </a:r>
          </a:p>
          <a:p>
            <a:pPr>
              <a:spcBef>
                <a:spcPts val="1200"/>
              </a:spcBef>
            </a:pP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Ranges (and the </a:t>
            </a:r>
            <a:r>
              <a:rPr lang="en-IE" b="1" i="1" dirty="0">
                <a:solidFill>
                  <a:schemeClr val="bg1">
                    <a:lumMod val="50000"/>
                  </a:schemeClr>
                </a:solidFill>
              </a:rPr>
              <a:t>in </a:t>
            </a: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operator)</a:t>
            </a:r>
          </a:p>
          <a:p>
            <a:pPr>
              <a:spcBef>
                <a:spcPts val="1200"/>
              </a:spcBef>
            </a:pP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Type Checks &amp; Casts</a:t>
            </a:r>
          </a:p>
          <a:p>
            <a:pPr>
              <a:spcBef>
                <a:spcPts val="1200"/>
              </a:spcBef>
            </a:pP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Null Safety</a:t>
            </a:r>
          </a:p>
          <a:p>
            <a:pPr>
              <a:spcBef>
                <a:spcPts val="1200"/>
              </a:spcBef>
            </a:pPr>
            <a:r>
              <a:rPr lang="en-IE" i="1" dirty="0">
                <a:solidFill>
                  <a:schemeClr val="bg1">
                    <a:lumMod val="50000"/>
                  </a:schemeClr>
                </a:solidFill>
              </a:rPr>
              <a:t>Comments</a:t>
            </a:r>
          </a:p>
          <a:p>
            <a:pPr marL="0" indent="0">
              <a:spcBef>
                <a:spcPts val="1200"/>
              </a:spcBef>
              <a:buNone/>
            </a:pPr>
            <a:endParaRPr lang="en-IE" dirty="0">
              <a:solidFill>
                <a:schemeClr val="tx1"/>
              </a:solidFill>
            </a:endParaRP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D94D6-7EAC-42DA-A587-DBC89139E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32" y="231775"/>
            <a:ext cx="3834992" cy="4368800"/>
          </a:xfrm>
          <a:prstGeom prst="rect">
            <a:avLst/>
          </a:prstGeom>
        </p:spPr>
      </p:pic>
      <p:pic>
        <p:nvPicPr>
          <p:cNvPr id="2" name="tmp2C5">
            <a:hlinkClick r:id="" action="ppaction://media"/>
            <a:extLst>
              <a:ext uri="{FF2B5EF4-FFF2-40B4-BE49-F238E27FC236}">
                <a16:creationId xmlns:a16="http://schemas.microsoft.com/office/drawing/2014/main" id="{568E6E43-6D0B-49F7-BAC4-7CBA5C08E889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3753" end="194736.76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53880"/>
      </p:ext>
    </p:extLst>
  </p:cSld>
  <p:clrMapOvr>
    <a:masterClrMapping/>
  </p:clrMapOvr>
  <p:transition spd="med" advTm="120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501F-659A-426E-8709-C3FE353E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immutable List – example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E03DE-A66D-466D-87EC-66A4952CE6FC}"/>
              </a:ext>
            </a:extLst>
          </p:cNvPr>
          <p:cNvSpPr/>
          <p:nvPr/>
        </p:nvSpPr>
        <p:spPr>
          <a:xfrm>
            <a:off x="444499" y="2344847"/>
            <a:ext cx="12309475" cy="249299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6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600" b="1" dirty="0">
                <a:latin typeface="Courier New" panose="02070309020205020404" pitchFamily="49" charset="0"/>
              </a:rPr>
              <a:t> Person(	_</a:t>
            </a:r>
            <a:r>
              <a:rPr lang="en-IE" sz="2600" b="1" dirty="0" err="1">
                <a:latin typeface="Courier New" panose="02070309020205020404" pitchFamily="49" charset="0"/>
              </a:rPr>
              <a:t>firstName</a:t>
            </a:r>
            <a:r>
              <a:rPr lang="en-IE" sz="2600" b="1" dirty="0">
                <a:latin typeface="Courier New" panose="02070309020205020404" pitchFamily="49" charset="0"/>
              </a:rPr>
              <a:t>: String = </a:t>
            </a:r>
            <a:r>
              <a:rPr lang="en-IE" sz="2600" b="1" dirty="0">
                <a:solidFill>
                  <a:srgbClr val="2A00FF"/>
                </a:solidFill>
                <a:latin typeface="Courier New" panose="02070309020205020404" pitchFamily="49" charset="0"/>
              </a:rPr>
              <a:t>"UNKNOWN"</a:t>
            </a:r>
            <a:r>
              <a:rPr lang="en-IE" sz="2600" b="1" dirty="0">
                <a:latin typeface="Courier New" panose="02070309020205020404" pitchFamily="49" charset="0"/>
              </a:rPr>
              <a:t>, </a:t>
            </a:r>
          </a:p>
          <a:p>
            <a:pPr algn="l"/>
            <a:r>
              <a:rPr lang="en-IE" sz="2600" b="1" dirty="0">
                <a:latin typeface="Courier New" panose="02070309020205020404" pitchFamily="49" charset="0"/>
              </a:rPr>
              <a:t>					_</a:t>
            </a:r>
            <a:r>
              <a:rPr lang="en-IE" sz="2600" b="1" dirty="0" err="1">
                <a:latin typeface="Courier New" panose="02070309020205020404" pitchFamily="49" charset="0"/>
              </a:rPr>
              <a:t>lastName</a:t>
            </a:r>
            <a:r>
              <a:rPr lang="en-IE" sz="2600" b="1" dirty="0">
                <a:latin typeface="Courier New" panose="02070309020205020404" pitchFamily="49" charset="0"/>
              </a:rPr>
              <a:t>: String = </a:t>
            </a:r>
            <a:r>
              <a:rPr lang="en-IE" sz="2600" b="1" dirty="0">
                <a:solidFill>
                  <a:srgbClr val="2A00FF"/>
                </a:solidFill>
                <a:latin typeface="Courier New" panose="02070309020205020404" pitchFamily="49" charset="0"/>
              </a:rPr>
              <a:t>"UNKNOWN"</a:t>
            </a:r>
            <a:r>
              <a:rPr lang="en-IE" sz="2600" b="1" dirty="0">
                <a:latin typeface="Courier New" panose="02070309020205020404" pitchFamily="49" charset="0"/>
              </a:rPr>
              <a:t>) {</a:t>
            </a:r>
          </a:p>
          <a:p>
            <a:pPr algn="l"/>
            <a:endParaRPr lang="en-IE" sz="2600" dirty="0">
              <a:latin typeface="Courier New" panose="02070309020205020404" pitchFamily="49" charset="0"/>
            </a:endParaRPr>
          </a:p>
          <a:p>
            <a:pPr algn="l"/>
            <a:r>
              <a:rPr lang="en-IE" sz="2600" b="1" dirty="0">
                <a:solidFill>
                  <a:srgbClr val="7F0055"/>
                </a:solidFill>
                <a:latin typeface="Courier New" panose="02070309020205020404" pitchFamily="49" charset="0"/>
              </a:rPr>
              <a:t>	private</a:t>
            </a:r>
            <a:r>
              <a:rPr lang="en-IE" sz="2600" b="1" dirty="0">
                <a:latin typeface="Courier New" panose="02070309020205020404" pitchFamily="49" charset="0"/>
              </a:rPr>
              <a:t> </a:t>
            </a:r>
            <a:r>
              <a:rPr lang="en-IE" sz="2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600" b="1" dirty="0">
                <a:latin typeface="Courier New" panose="02070309020205020404" pitchFamily="49" charset="0"/>
              </a:rPr>
              <a:t> </a:t>
            </a:r>
            <a:r>
              <a:rPr lang="en-IE" sz="2600" b="1" dirty="0">
                <a:solidFill>
                  <a:srgbClr val="0000C0"/>
                </a:solidFill>
                <a:latin typeface="Courier New" panose="02070309020205020404" pitchFamily="49" charset="0"/>
              </a:rPr>
              <a:t>_items</a:t>
            </a:r>
            <a:r>
              <a:rPr lang="en-IE" sz="2600" b="1" dirty="0">
                <a:latin typeface="Courier New" panose="02070309020205020404" pitchFamily="49" charset="0"/>
              </a:rPr>
              <a:t> = </a:t>
            </a:r>
            <a:r>
              <a:rPr lang="en-IE" sz="2600" b="1" dirty="0" err="1">
                <a:latin typeface="Courier New" panose="02070309020205020404" pitchFamily="49" charset="0"/>
              </a:rPr>
              <a:t>mutableListOf</a:t>
            </a:r>
            <a:r>
              <a:rPr lang="en-IE" sz="2600" b="1" dirty="0">
                <a:latin typeface="Courier New" panose="02070309020205020404" pitchFamily="49" charset="0"/>
              </a:rPr>
              <a:t>&lt;String&gt;(</a:t>
            </a:r>
            <a:r>
              <a:rPr lang="en-IE" sz="2600" b="1" dirty="0">
                <a:solidFill>
                  <a:srgbClr val="2A00FF"/>
                </a:solidFill>
                <a:latin typeface="Courier New" panose="02070309020205020404" pitchFamily="49" charset="0"/>
              </a:rPr>
              <a:t>"1"</a:t>
            </a:r>
            <a:r>
              <a:rPr lang="en-IE" sz="2600" b="1" dirty="0">
                <a:latin typeface="Courier New" panose="02070309020205020404" pitchFamily="49" charset="0"/>
              </a:rPr>
              <a:t>, </a:t>
            </a:r>
            <a:r>
              <a:rPr lang="en-IE" sz="2600" b="1" dirty="0">
                <a:solidFill>
                  <a:srgbClr val="2A00FF"/>
                </a:solidFill>
                <a:latin typeface="Courier New" panose="02070309020205020404" pitchFamily="49" charset="0"/>
              </a:rPr>
              <a:t>"2"</a:t>
            </a:r>
            <a:r>
              <a:rPr lang="en-IE" sz="2600" b="1" dirty="0">
                <a:latin typeface="Courier New" panose="02070309020205020404" pitchFamily="49" charset="0"/>
              </a:rPr>
              <a:t>, </a:t>
            </a:r>
            <a:r>
              <a:rPr lang="en-IE" sz="2600" b="1" dirty="0">
                <a:solidFill>
                  <a:srgbClr val="2A00FF"/>
                </a:solidFill>
                <a:latin typeface="Courier New" panose="02070309020205020404" pitchFamily="49" charset="0"/>
              </a:rPr>
              <a:t>"3"</a:t>
            </a:r>
            <a:r>
              <a:rPr lang="en-IE" sz="26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600" b="1" dirty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IE" sz="26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600" b="1" dirty="0">
                <a:latin typeface="Courier New" panose="02070309020205020404" pitchFamily="49" charset="0"/>
              </a:rPr>
              <a:t> </a:t>
            </a:r>
            <a:r>
              <a:rPr lang="en-IE" sz="2600" b="1" dirty="0">
                <a:solidFill>
                  <a:srgbClr val="0000C0"/>
                </a:solidFill>
                <a:latin typeface="Courier New" panose="02070309020205020404" pitchFamily="49" charset="0"/>
              </a:rPr>
              <a:t>items</a:t>
            </a:r>
            <a:r>
              <a:rPr lang="en-IE" sz="2600" b="1" dirty="0">
                <a:latin typeface="Courier New" panose="02070309020205020404" pitchFamily="49" charset="0"/>
              </a:rPr>
              <a:t>: List&lt;String&gt; </a:t>
            </a:r>
            <a:r>
              <a:rPr lang="en-IE" sz="2600" b="1" dirty="0">
                <a:solidFill>
                  <a:srgbClr val="7F0055"/>
                </a:solidFill>
                <a:latin typeface="Courier New" panose="02070309020205020404" pitchFamily="49" charset="0"/>
              </a:rPr>
              <a:t>get</a:t>
            </a:r>
            <a:r>
              <a:rPr lang="en-IE" sz="2600" b="1" dirty="0">
                <a:latin typeface="Courier New" panose="02070309020205020404" pitchFamily="49" charset="0"/>
              </a:rPr>
              <a:t>() = </a:t>
            </a:r>
            <a:r>
              <a:rPr lang="en-IE" sz="2600" b="1" dirty="0">
                <a:solidFill>
                  <a:srgbClr val="0000C0"/>
                </a:solidFill>
                <a:latin typeface="Courier New" panose="02070309020205020404" pitchFamily="49" charset="0"/>
              </a:rPr>
              <a:t>_</a:t>
            </a:r>
            <a:r>
              <a:rPr lang="en-IE" sz="26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items</a:t>
            </a:r>
            <a:r>
              <a:rPr lang="en-IE" sz="2600" b="1" dirty="0" err="1">
                <a:latin typeface="Courier New" panose="02070309020205020404" pitchFamily="49" charset="0"/>
              </a:rPr>
              <a:t>.toList</a:t>
            </a:r>
            <a:r>
              <a:rPr lang="en-IE" sz="2600" b="1" dirty="0">
                <a:latin typeface="Courier New" panose="02070309020205020404" pitchFamily="49" charset="0"/>
              </a:rPr>
              <a:t>()</a:t>
            </a:r>
          </a:p>
          <a:p>
            <a:pPr algn="l"/>
            <a:r>
              <a:rPr lang="en-IE" sz="26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BCE-C58C-4461-81E6-52D4F0EF2C66}"/>
              </a:ext>
            </a:extLst>
          </p:cNvPr>
          <p:cNvSpPr/>
          <p:nvPr/>
        </p:nvSpPr>
        <p:spPr>
          <a:xfrm>
            <a:off x="571500" y="6378832"/>
            <a:ext cx="9623426" cy="30469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</a:t>
            </a:r>
            <a:r>
              <a:rPr lang="en-IE" sz="2400" b="1" dirty="0">
                <a:latin typeface="Courier New" panose="02070309020205020404" pitchFamily="49" charset="0"/>
              </a:rPr>
              <a:t> = Person()</a:t>
            </a:r>
          </a:p>
          <a:p>
            <a:pPr algn="l"/>
            <a:r>
              <a:rPr lang="en-IE" sz="2400" b="1" dirty="0">
                <a:latin typeface="Courier New" panose="02070309020205020404" pitchFamily="49" charset="0"/>
              </a:rPr>
              <a:t>	</a:t>
            </a:r>
            <a:r>
              <a:rPr lang="en-IE" sz="2400" b="1" dirty="0" err="1">
                <a:latin typeface="Courier New" panose="02070309020205020404" pitchFamily="49" charset="0"/>
              </a:rPr>
              <a:t>println</a:t>
            </a:r>
            <a:r>
              <a:rPr lang="en-IE" sz="2400" b="1" dirty="0">
                <a:latin typeface="Courier New" panose="02070309020205020404" pitchFamily="49" charset="0"/>
              </a:rPr>
              <a:t>(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person</a:t>
            </a:r>
            <a:r>
              <a:rPr lang="en-IE" sz="2400" b="1" dirty="0" err="1">
                <a:latin typeface="Courier New" panose="02070309020205020404" pitchFamily="49" charset="0"/>
              </a:rPr>
              <a:t>.</a:t>
            </a:r>
            <a:r>
              <a:rPr lang="en-IE" sz="2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items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	</a:t>
            </a:r>
          </a:p>
          <a:p>
            <a:pPr algn="l"/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	</a:t>
            </a:r>
            <a:r>
              <a:rPr lang="en-IE" sz="2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//</a:t>
            </a:r>
            <a:r>
              <a:rPr lang="en-IE" sz="24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person.items.clear</a:t>
            </a:r>
            <a:r>
              <a:rPr lang="en-IE" sz="2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()  </a:t>
            </a:r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//doesn't compile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A42630-507C-4A5F-9263-47E59F337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536" y="7762876"/>
            <a:ext cx="5151590" cy="1810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88694C-0500-4D98-AFC4-0E5B272DB05D}"/>
              </a:ext>
            </a:extLst>
          </p:cNvPr>
          <p:cNvSpPr/>
          <p:nvPr/>
        </p:nvSpPr>
        <p:spPr>
          <a:xfrm>
            <a:off x="1069105" y="4646533"/>
            <a:ext cx="11364195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E" sz="2800" b="1" dirty="0">
                <a:solidFill>
                  <a:srgbClr val="0070C0"/>
                </a:solidFill>
                <a:latin typeface="Open Sans"/>
              </a:rPr>
              <a:t>items </a:t>
            </a:r>
            <a:r>
              <a:rPr lang="en-IE" sz="2800" dirty="0">
                <a:solidFill>
                  <a:srgbClr val="333333"/>
                </a:solidFill>
                <a:latin typeface="Open Sans"/>
              </a:rPr>
              <a:t>returns a snapshot of a collection at a particular point in time (that's guaranteed to not change). </a:t>
            </a:r>
            <a:r>
              <a:rPr lang="en-IE" sz="2800" b="1" dirty="0" err="1">
                <a:solidFill>
                  <a:srgbClr val="0070C0"/>
                </a:solidFill>
                <a:latin typeface="Open Sans"/>
              </a:rPr>
              <a:t>toList</a:t>
            </a:r>
            <a:r>
              <a:rPr lang="en-IE" sz="2800" b="1" dirty="0">
                <a:solidFill>
                  <a:srgbClr val="0070C0"/>
                </a:solidFill>
                <a:latin typeface="Open Sans"/>
              </a:rPr>
              <a:t>() </a:t>
            </a:r>
            <a:r>
              <a:rPr lang="en-IE" sz="2800" dirty="0">
                <a:solidFill>
                  <a:srgbClr val="333333"/>
                </a:solidFill>
                <a:latin typeface="Open Sans"/>
              </a:rPr>
              <a:t>just duplicates the items.</a:t>
            </a:r>
            <a:endParaRPr lang="en-IE" sz="2800" dirty="0"/>
          </a:p>
        </p:txBody>
      </p:sp>
      <p:pic>
        <p:nvPicPr>
          <p:cNvPr id="5" name="tmpA244">
            <a:hlinkClick r:id="" action="ppaction://media"/>
            <a:extLst>
              <a:ext uri="{FF2B5EF4-FFF2-40B4-BE49-F238E27FC236}">
                <a16:creationId xmlns:a16="http://schemas.microsoft.com/office/drawing/2014/main" id="{AD95B8F7-4C91-48D6-B164-D0B25DD8FE4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23713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812DE4B-3249-4C28-BF3D-8D43E27126D6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66954" y="2145135"/>
              <a:ext cx="10544402" cy="7192563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812DE4B-3249-4C28-BF3D-8D43E27126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5954" y="2136135"/>
                <a:ext cx="10562043" cy="72102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925464"/>
      </p:ext>
    </p:extLst>
  </p:cSld>
  <p:clrMapOvr>
    <a:masterClrMapping/>
  </p:clrMapOvr>
  <p:transition spd="med" advTm="782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FBA6-CBBA-4B4F-8825-53AF820A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</a:t>
            </a:r>
            <a:br>
              <a:rPr lang="en-IE" dirty="0"/>
            </a:br>
            <a:r>
              <a:rPr lang="en-IE" dirty="0"/>
              <a:t>Set and </a:t>
            </a:r>
            <a:r>
              <a:rPr lang="en-IE" dirty="0" err="1"/>
              <a:t>hashSet</a:t>
            </a:r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2DCE10-B35F-4554-807F-14C0B6A4C31D}"/>
              </a:ext>
            </a:extLst>
          </p:cNvPr>
          <p:cNvSpPr/>
          <p:nvPr/>
        </p:nvSpPr>
        <p:spPr>
          <a:xfrm>
            <a:off x="571500" y="2100769"/>
            <a:ext cx="12233275" cy="747897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	// </a:t>
            </a:r>
            <a:r>
              <a:rPr lang="en-IE" sz="2400" dirty="0" err="1">
                <a:solidFill>
                  <a:srgbClr val="3F7F5F"/>
                </a:solidFill>
                <a:latin typeface="Courier New" panose="02070309020205020404" pitchFamily="49" charset="0"/>
              </a:rPr>
              <a:t>mutatble</a:t>
            </a:r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 set</a:t>
            </a:r>
          </a:p>
          <a:p>
            <a:pPr algn="l"/>
            <a:r>
              <a:rPr lang="nn-NO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	val</a:t>
            </a:r>
            <a:r>
              <a:rPr lang="nn-NO" sz="2400" b="1" dirty="0">
                <a:latin typeface="Courier New" panose="02070309020205020404" pitchFamily="49" charset="0"/>
              </a:rPr>
              <a:t> </a:t>
            </a:r>
            <a:r>
              <a:rPr lang="nn-NO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mutableSet</a:t>
            </a:r>
            <a:r>
              <a:rPr lang="nn-NO" sz="2400" b="1" dirty="0">
                <a:latin typeface="Courier New" panose="02070309020205020404" pitchFamily="49" charset="0"/>
              </a:rPr>
              <a:t> : MutableSet&lt;Int&gt; = mutableSetOf(1,2,3)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	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mutableSet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	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mutableSet</a:t>
            </a:r>
            <a:r>
              <a:rPr lang="en-IE" sz="2400" dirty="0" err="1">
                <a:latin typeface="Courier New" panose="02070309020205020404" pitchFamily="49" charset="0"/>
              </a:rPr>
              <a:t>.add</a:t>
            </a:r>
            <a:r>
              <a:rPr lang="en-IE" sz="2400" dirty="0">
                <a:latin typeface="Courier New" panose="02070309020205020404" pitchFamily="49" charset="0"/>
              </a:rPr>
              <a:t>(4)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	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mutableSet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	// </a:t>
            </a:r>
            <a:r>
              <a:rPr lang="en-IE" sz="2400" dirty="0" err="1">
                <a:solidFill>
                  <a:srgbClr val="3F7F5F"/>
                </a:solidFill>
                <a:latin typeface="Courier New" panose="02070309020205020404" pitchFamily="49" charset="0"/>
              </a:rPr>
              <a:t>immutatble</a:t>
            </a:r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 set</a:t>
            </a:r>
          </a:p>
          <a:p>
            <a:pPr algn="l"/>
            <a:r>
              <a:rPr lang="nn-NO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	val</a:t>
            </a:r>
            <a:r>
              <a:rPr lang="nn-NO" sz="2400" b="1" dirty="0">
                <a:latin typeface="Courier New" panose="02070309020205020404" pitchFamily="49" charset="0"/>
              </a:rPr>
              <a:t> </a:t>
            </a:r>
            <a:r>
              <a:rPr lang="nn-NO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immutableSet</a:t>
            </a:r>
            <a:r>
              <a:rPr lang="nn-NO" sz="2400" b="1" dirty="0">
                <a:latin typeface="Courier New" panose="02070309020205020404" pitchFamily="49" charset="0"/>
              </a:rPr>
              <a:t> : Set&lt;Int&gt; = setOf(9,8,7)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	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immutableSet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	//</a:t>
            </a:r>
            <a:r>
              <a:rPr lang="en-IE" sz="2400" dirty="0" err="1">
                <a:solidFill>
                  <a:srgbClr val="3F7F5F"/>
                </a:solidFill>
                <a:latin typeface="Courier New" panose="02070309020205020404" pitchFamily="49" charset="0"/>
              </a:rPr>
              <a:t>immutableSet.add</a:t>
            </a:r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(6)  //won't compile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	//note: ignores duplicate items</a:t>
            </a: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	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strings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hashSetOf</a:t>
            </a:r>
            <a:r>
              <a:rPr lang="en-IE" sz="2400" b="1" dirty="0">
                <a:latin typeface="Courier New" panose="02070309020205020404" pitchFamily="49" charset="0"/>
              </a:rPr>
              <a:t>(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"b"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	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"Size: </a:t>
            </a:r>
            <a:r>
              <a:rPr lang="en-IE" sz="2400" dirty="0">
                <a:latin typeface="Courier New" panose="02070309020205020404" pitchFamily="49" charset="0"/>
              </a:rPr>
              <a:t>${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strings</a:t>
            </a:r>
            <a:r>
              <a:rPr lang="en-IE" sz="2400" dirty="0" err="1">
                <a:latin typeface="Courier New" panose="02070309020205020404" pitchFamily="49" charset="0"/>
              </a:rPr>
              <a:t>.</a:t>
            </a:r>
            <a:r>
              <a:rPr lang="en-IE" sz="2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size</a:t>
            </a:r>
            <a:r>
              <a:rPr lang="en-IE" sz="2400" dirty="0">
                <a:latin typeface="Courier New" panose="02070309020205020404" pitchFamily="49" charset="0"/>
              </a:rPr>
              <a:t>}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, Contents: "</a:t>
            </a:r>
            <a:r>
              <a:rPr lang="en-IE" sz="2400" dirty="0">
                <a:latin typeface="Courier New" panose="02070309020205020404" pitchFamily="49" charset="0"/>
              </a:rPr>
              <a:t> + 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strings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	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strings</a:t>
            </a:r>
            <a:r>
              <a:rPr lang="en-IE" sz="2400" dirty="0" err="1">
                <a:latin typeface="Courier New" panose="02070309020205020404" pitchFamily="49" charset="0"/>
              </a:rPr>
              <a:t>.add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"d"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	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"Size: </a:t>
            </a:r>
            <a:r>
              <a:rPr lang="en-IE" sz="2400" dirty="0">
                <a:latin typeface="Courier New" panose="02070309020205020404" pitchFamily="49" charset="0"/>
              </a:rPr>
              <a:t>${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strings</a:t>
            </a:r>
            <a:r>
              <a:rPr lang="en-IE" sz="2400" dirty="0" err="1">
                <a:latin typeface="Courier New" panose="02070309020205020404" pitchFamily="49" charset="0"/>
              </a:rPr>
              <a:t>.</a:t>
            </a:r>
            <a:r>
              <a:rPr lang="en-IE" sz="2400" dirty="0" err="1">
                <a:solidFill>
                  <a:srgbClr val="0000C0"/>
                </a:solidFill>
                <a:latin typeface="Courier New" panose="02070309020205020404" pitchFamily="49" charset="0"/>
              </a:rPr>
              <a:t>size</a:t>
            </a:r>
            <a:r>
              <a:rPr lang="en-IE" sz="2400" dirty="0">
                <a:latin typeface="Courier New" panose="02070309020205020404" pitchFamily="49" charset="0"/>
              </a:rPr>
              <a:t>}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, Contents: "</a:t>
            </a:r>
            <a:r>
              <a:rPr lang="en-IE" sz="2400" dirty="0">
                <a:latin typeface="Courier New" panose="02070309020205020404" pitchFamily="49" charset="0"/>
              </a:rPr>
              <a:t> + 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strings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3A839-75C1-40D1-BF76-4A8EB7893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01" y="95251"/>
            <a:ext cx="6394450" cy="3098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tmpA244">
            <a:hlinkClick r:id="" action="ppaction://media"/>
            <a:extLst>
              <a:ext uri="{FF2B5EF4-FFF2-40B4-BE49-F238E27FC236}">
                <a16:creationId xmlns:a16="http://schemas.microsoft.com/office/drawing/2014/main" id="{6E9D20A5-6B9C-4066-9926-29BD092C49B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78231" end="340020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D435F2-479F-42E7-8159-1BD9F1E685E8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5852" y="1029071"/>
              <a:ext cx="10644352" cy="7971144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D435F2-479F-42E7-8159-1BD9F1E685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6852" y="1020071"/>
                <a:ext cx="10661992" cy="7988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440991"/>
      </p:ext>
    </p:extLst>
  </p:cSld>
  <p:clrMapOvr>
    <a:masterClrMapping/>
  </p:clrMapOvr>
  <p:transition spd="med" advTm="836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FBA6-CBBA-4B4F-8825-53AF820A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</a:t>
            </a:r>
            <a:br>
              <a:rPr lang="en-IE" dirty="0"/>
            </a:br>
            <a:r>
              <a:rPr lang="en-IE" dirty="0"/>
              <a:t>Map and </a:t>
            </a:r>
            <a:r>
              <a:rPr lang="en-IE" dirty="0" err="1"/>
              <a:t>hashMap</a:t>
            </a:r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B283AD-FC53-48BE-93A1-C578F278D8D8}"/>
              </a:ext>
            </a:extLst>
          </p:cNvPr>
          <p:cNvSpPr/>
          <p:nvPr/>
        </p:nvSpPr>
        <p:spPr>
          <a:xfrm>
            <a:off x="304801" y="3034913"/>
            <a:ext cx="12534900" cy="575542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3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300" b="1" dirty="0">
                <a:latin typeface="Courier New" panose="02070309020205020404" pitchFamily="49" charset="0"/>
              </a:rPr>
              <a:t> main(</a:t>
            </a:r>
            <a:r>
              <a:rPr lang="en-IE" sz="2300" b="1" dirty="0" err="1">
                <a:latin typeface="Courier New" panose="02070309020205020404" pitchFamily="49" charset="0"/>
              </a:rPr>
              <a:t>args</a:t>
            </a:r>
            <a:r>
              <a:rPr lang="en-IE" sz="23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300" dirty="0">
              <a:latin typeface="Courier New" panose="02070309020205020404" pitchFamily="49" charset="0"/>
            </a:endParaRPr>
          </a:p>
          <a:p>
            <a:pPr algn="l"/>
            <a:r>
              <a:rPr lang="en-IE" sz="2300" dirty="0">
                <a:solidFill>
                  <a:srgbClr val="3F7F5F"/>
                </a:solidFill>
                <a:latin typeface="Courier New" panose="02070309020205020404" pitchFamily="49" charset="0"/>
              </a:rPr>
              <a:t>  // </a:t>
            </a:r>
            <a:r>
              <a:rPr lang="en-IE" sz="2300" dirty="0" err="1">
                <a:solidFill>
                  <a:srgbClr val="3F7F5F"/>
                </a:solidFill>
                <a:latin typeface="Courier New" panose="02070309020205020404" pitchFamily="49" charset="0"/>
              </a:rPr>
              <a:t>mutatble</a:t>
            </a:r>
            <a:r>
              <a:rPr lang="en-IE" sz="2300" dirty="0">
                <a:solidFill>
                  <a:srgbClr val="3F7F5F"/>
                </a:solidFill>
                <a:latin typeface="Courier New" panose="02070309020205020404" pitchFamily="49" charset="0"/>
              </a:rPr>
              <a:t> map</a:t>
            </a:r>
          </a:p>
          <a:p>
            <a:pPr algn="l"/>
            <a:r>
              <a:rPr lang="en-IE" sz="23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3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300" b="1" dirty="0">
                <a:latin typeface="Courier New" panose="02070309020205020404" pitchFamily="49" charset="0"/>
              </a:rPr>
              <a:t> </a:t>
            </a:r>
            <a:r>
              <a:rPr lang="en-IE" sz="23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mutableMap</a:t>
            </a:r>
            <a:r>
              <a:rPr lang="en-IE" sz="2300" b="1" dirty="0">
                <a:latin typeface="Courier New" panose="02070309020205020404" pitchFamily="49" charset="0"/>
              </a:rPr>
              <a:t> = </a:t>
            </a:r>
            <a:r>
              <a:rPr lang="en-IE" sz="2300" b="1" dirty="0" err="1">
                <a:latin typeface="Courier New" panose="02070309020205020404" pitchFamily="49" charset="0"/>
              </a:rPr>
              <a:t>mutableMapOf</a:t>
            </a:r>
            <a:r>
              <a:rPr lang="en-IE" sz="2300" b="1" dirty="0">
                <a:latin typeface="Courier New" panose="02070309020205020404" pitchFamily="49" charset="0"/>
              </a:rPr>
              <a:t>(</a:t>
            </a:r>
            <a:r>
              <a:rPr lang="en-IE" sz="2300" b="1" dirty="0">
                <a:solidFill>
                  <a:srgbClr val="2A00FF"/>
                </a:solidFill>
                <a:latin typeface="Courier New" panose="02070309020205020404" pitchFamily="49" charset="0"/>
              </a:rPr>
              <a:t>"W"</a:t>
            </a:r>
            <a:r>
              <a:rPr lang="en-IE" sz="2300" b="1" dirty="0">
                <a:latin typeface="Courier New" panose="02070309020205020404" pitchFamily="49" charset="0"/>
              </a:rPr>
              <a:t> to </a:t>
            </a:r>
            <a:r>
              <a:rPr lang="en-IE" sz="23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3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Watreford</a:t>
            </a:r>
            <a:r>
              <a:rPr lang="en-IE" sz="23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300" b="1" dirty="0">
                <a:latin typeface="Courier New" panose="02070309020205020404" pitchFamily="49" charset="0"/>
              </a:rPr>
              <a:t>, </a:t>
            </a:r>
            <a:r>
              <a:rPr lang="en-IE" sz="2300" b="1" dirty="0">
                <a:solidFill>
                  <a:srgbClr val="2A00FF"/>
                </a:solidFill>
                <a:latin typeface="Courier New" panose="02070309020205020404" pitchFamily="49" charset="0"/>
              </a:rPr>
              <a:t>"C"</a:t>
            </a:r>
            <a:r>
              <a:rPr lang="en-IE" sz="2300" b="1" dirty="0">
                <a:latin typeface="Courier New" panose="02070309020205020404" pitchFamily="49" charset="0"/>
              </a:rPr>
              <a:t> to </a:t>
            </a:r>
            <a:r>
              <a:rPr lang="en-IE" sz="2300" b="1" dirty="0">
                <a:solidFill>
                  <a:srgbClr val="2A00FF"/>
                </a:solidFill>
                <a:latin typeface="Courier New" panose="02070309020205020404" pitchFamily="49" charset="0"/>
              </a:rPr>
              <a:t>"Cork"</a:t>
            </a:r>
            <a:r>
              <a:rPr lang="en-IE" sz="23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300" dirty="0">
                <a:latin typeface="Courier New" panose="02070309020205020404" pitchFamily="49" charset="0"/>
              </a:rPr>
              <a:t>  </a:t>
            </a:r>
            <a:r>
              <a:rPr lang="en-IE" sz="2300" dirty="0" err="1">
                <a:latin typeface="Courier New" panose="02070309020205020404" pitchFamily="49" charset="0"/>
              </a:rPr>
              <a:t>println</a:t>
            </a:r>
            <a:r>
              <a:rPr lang="en-IE" sz="2300" dirty="0">
                <a:latin typeface="Courier New" panose="02070309020205020404" pitchFamily="49" charset="0"/>
              </a:rPr>
              <a:t>(</a:t>
            </a:r>
            <a:r>
              <a:rPr lang="en-IE" sz="23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mutableMap</a:t>
            </a:r>
            <a:r>
              <a:rPr lang="en-IE" sz="23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300" dirty="0">
                <a:solidFill>
                  <a:srgbClr val="6A3E3E"/>
                </a:solidFill>
                <a:latin typeface="Courier New" panose="02070309020205020404" pitchFamily="49" charset="0"/>
              </a:rPr>
              <a:t>  </a:t>
            </a:r>
            <a:r>
              <a:rPr lang="en-IE" sz="23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mutableMap</a:t>
            </a:r>
            <a:r>
              <a:rPr lang="en-IE" sz="2300" dirty="0" err="1">
                <a:latin typeface="Courier New" panose="02070309020205020404" pitchFamily="49" charset="0"/>
              </a:rPr>
              <a:t>.put</a:t>
            </a:r>
            <a:r>
              <a:rPr lang="en-IE" sz="2300" dirty="0">
                <a:latin typeface="Courier New" panose="02070309020205020404" pitchFamily="49" charset="0"/>
              </a:rPr>
              <a:t>(</a:t>
            </a:r>
            <a:r>
              <a:rPr lang="en-IE" sz="2300" dirty="0">
                <a:solidFill>
                  <a:srgbClr val="2A00FF"/>
                </a:solidFill>
                <a:latin typeface="Courier New" panose="02070309020205020404" pitchFamily="49" charset="0"/>
              </a:rPr>
              <a:t>"D"</a:t>
            </a:r>
            <a:r>
              <a:rPr lang="en-IE" sz="2300" dirty="0">
                <a:latin typeface="Courier New" panose="02070309020205020404" pitchFamily="49" charset="0"/>
              </a:rPr>
              <a:t>, </a:t>
            </a:r>
            <a:r>
              <a:rPr lang="en-IE" sz="2300" dirty="0">
                <a:solidFill>
                  <a:srgbClr val="2A00FF"/>
                </a:solidFill>
                <a:latin typeface="Courier New" panose="02070309020205020404" pitchFamily="49" charset="0"/>
              </a:rPr>
              <a:t>"Dublin"</a:t>
            </a:r>
            <a:r>
              <a:rPr lang="en-IE" sz="23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300" dirty="0">
                <a:latin typeface="Courier New" panose="02070309020205020404" pitchFamily="49" charset="0"/>
              </a:rPr>
              <a:t>  </a:t>
            </a:r>
            <a:r>
              <a:rPr lang="en-IE" sz="2300" dirty="0" err="1">
                <a:latin typeface="Courier New" panose="02070309020205020404" pitchFamily="49" charset="0"/>
              </a:rPr>
              <a:t>println</a:t>
            </a:r>
            <a:r>
              <a:rPr lang="en-IE" sz="2300" dirty="0">
                <a:latin typeface="Courier New" panose="02070309020205020404" pitchFamily="49" charset="0"/>
              </a:rPr>
              <a:t>(</a:t>
            </a:r>
            <a:r>
              <a:rPr lang="en-IE" sz="23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mutableMap</a:t>
            </a:r>
            <a:r>
              <a:rPr lang="en-IE" sz="23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300" dirty="0">
                <a:solidFill>
                  <a:srgbClr val="6A3E3E"/>
                </a:solidFill>
                <a:latin typeface="Courier New" panose="02070309020205020404" pitchFamily="49" charset="0"/>
              </a:rPr>
              <a:t>  </a:t>
            </a:r>
            <a:r>
              <a:rPr lang="en-IE" sz="23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mutableMap</a:t>
            </a:r>
            <a:r>
              <a:rPr lang="en-IE" sz="2300" dirty="0">
                <a:latin typeface="Courier New" panose="02070309020205020404" pitchFamily="49" charset="0"/>
              </a:rPr>
              <a:t>[</a:t>
            </a:r>
            <a:r>
              <a:rPr lang="en-IE" sz="2300" dirty="0">
                <a:solidFill>
                  <a:srgbClr val="2A00FF"/>
                </a:solidFill>
                <a:latin typeface="Courier New" panose="02070309020205020404" pitchFamily="49" charset="0"/>
              </a:rPr>
              <a:t>"W"</a:t>
            </a:r>
            <a:r>
              <a:rPr lang="en-IE" sz="2300" dirty="0">
                <a:latin typeface="Courier New" panose="02070309020205020404" pitchFamily="49" charset="0"/>
              </a:rPr>
              <a:t>] = </a:t>
            </a:r>
            <a:r>
              <a:rPr lang="en-IE" sz="2300" dirty="0">
                <a:solidFill>
                  <a:srgbClr val="2A00FF"/>
                </a:solidFill>
                <a:latin typeface="Courier New" panose="02070309020205020404" pitchFamily="49" charset="0"/>
              </a:rPr>
              <a:t>"Waterford"</a:t>
            </a:r>
          </a:p>
          <a:p>
            <a:pPr algn="l"/>
            <a:r>
              <a:rPr lang="en-IE" sz="2300" dirty="0">
                <a:latin typeface="Courier New" panose="02070309020205020404" pitchFamily="49" charset="0"/>
              </a:rPr>
              <a:t>  </a:t>
            </a:r>
            <a:r>
              <a:rPr lang="en-IE" sz="2300" dirty="0" err="1">
                <a:latin typeface="Courier New" panose="02070309020205020404" pitchFamily="49" charset="0"/>
              </a:rPr>
              <a:t>println</a:t>
            </a:r>
            <a:r>
              <a:rPr lang="en-IE" sz="2300" dirty="0">
                <a:latin typeface="Courier New" panose="02070309020205020404" pitchFamily="49" charset="0"/>
              </a:rPr>
              <a:t>(</a:t>
            </a:r>
            <a:r>
              <a:rPr lang="en-IE" sz="2300" dirty="0" err="1">
                <a:solidFill>
                  <a:srgbClr val="6A3E3E"/>
                </a:solidFill>
                <a:latin typeface="Courier New" panose="02070309020205020404" pitchFamily="49" charset="0"/>
              </a:rPr>
              <a:t>mutableMap</a:t>
            </a:r>
            <a:r>
              <a:rPr lang="en-IE" sz="23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300" dirty="0">
              <a:latin typeface="Courier New" panose="02070309020205020404" pitchFamily="49" charset="0"/>
            </a:endParaRPr>
          </a:p>
          <a:p>
            <a:pPr algn="l"/>
            <a:r>
              <a:rPr lang="en-IE" sz="2300" dirty="0">
                <a:solidFill>
                  <a:srgbClr val="3F7F5F"/>
                </a:solidFill>
                <a:latin typeface="Courier New" panose="02070309020205020404" pitchFamily="49" charset="0"/>
              </a:rPr>
              <a:t>  // </a:t>
            </a:r>
            <a:r>
              <a:rPr lang="en-IE" sz="2300" dirty="0" err="1">
                <a:solidFill>
                  <a:srgbClr val="3F7F5F"/>
                </a:solidFill>
                <a:latin typeface="Courier New" panose="02070309020205020404" pitchFamily="49" charset="0"/>
              </a:rPr>
              <a:t>immutatble</a:t>
            </a:r>
            <a:r>
              <a:rPr lang="en-IE" sz="2300" dirty="0">
                <a:solidFill>
                  <a:srgbClr val="3F7F5F"/>
                </a:solidFill>
                <a:latin typeface="Courier New" panose="02070309020205020404" pitchFamily="49" charset="0"/>
              </a:rPr>
              <a:t> map</a:t>
            </a:r>
          </a:p>
          <a:p>
            <a:pPr algn="l"/>
            <a:r>
              <a:rPr lang="en-IE" sz="23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3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300" b="1" dirty="0">
                <a:latin typeface="Courier New" panose="02070309020205020404" pitchFamily="49" charset="0"/>
              </a:rPr>
              <a:t> </a:t>
            </a:r>
            <a:r>
              <a:rPr lang="en-IE" sz="23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immutableMap</a:t>
            </a:r>
            <a:r>
              <a:rPr lang="en-IE" sz="2300" b="1" dirty="0">
                <a:latin typeface="Courier New" panose="02070309020205020404" pitchFamily="49" charset="0"/>
              </a:rPr>
              <a:t> : Map&lt;</a:t>
            </a:r>
            <a:r>
              <a:rPr lang="en-IE" sz="2300" b="1" dirty="0" err="1">
                <a:latin typeface="Courier New" panose="02070309020205020404" pitchFamily="49" charset="0"/>
              </a:rPr>
              <a:t>Int</a:t>
            </a:r>
            <a:r>
              <a:rPr lang="en-IE" sz="2300" b="1" dirty="0">
                <a:latin typeface="Courier New" panose="02070309020205020404" pitchFamily="49" charset="0"/>
              </a:rPr>
              <a:t>, String&gt; = </a:t>
            </a:r>
            <a:r>
              <a:rPr lang="en-IE" sz="2300" b="1" dirty="0" err="1">
                <a:latin typeface="Courier New" panose="02070309020205020404" pitchFamily="49" charset="0"/>
              </a:rPr>
              <a:t>mapOf</a:t>
            </a:r>
            <a:r>
              <a:rPr lang="en-IE" sz="2300" b="1" dirty="0">
                <a:latin typeface="Courier New" panose="02070309020205020404" pitchFamily="49" charset="0"/>
              </a:rPr>
              <a:t>(1 to </a:t>
            </a:r>
            <a:r>
              <a:rPr lang="en-IE" sz="2300" b="1" dirty="0">
                <a:solidFill>
                  <a:srgbClr val="2A00FF"/>
                </a:solidFill>
                <a:latin typeface="Courier New" panose="02070309020205020404" pitchFamily="49" charset="0"/>
              </a:rPr>
              <a:t>"One"</a:t>
            </a:r>
            <a:r>
              <a:rPr lang="en-IE" sz="2300" b="1" dirty="0">
                <a:latin typeface="Courier New" panose="02070309020205020404" pitchFamily="49" charset="0"/>
              </a:rPr>
              <a:t>, 2 to </a:t>
            </a:r>
            <a:r>
              <a:rPr lang="en-IE" sz="2300" b="1" dirty="0">
                <a:solidFill>
                  <a:srgbClr val="2A00FF"/>
                </a:solidFill>
                <a:latin typeface="Courier New" panose="02070309020205020404" pitchFamily="49" charset="0"/>
              </a:rPr>
              <a:t>"Two"</a:t>
            </a:r>
            <a:r>
              <a:rPr lang="en-IE" sz="23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300" dirty="0">
                <a:latin typeface="Courier New" panose="02070309020205020404" pitchFamily="49" charset="0"/>
              </a:rPr>
              <a:t>  </a:t>
            </a:r>
            <a:r>
              <a:rPr lang="en-IE" sz="2300" dirty="0" err="1">
                <a:latin typeface="Courier New" panose="02070309020205020404" pitchFamily="49" charset="0"/>
              </a:rPr>
              <a:t>println</a:t>
            </a:r>
            <a:r>
              <a:rPr lang="en-IE" sz="2300" dirty="0">
                <a:latin typeface="Courier New" panose="02070309020205020404" pitchFamily="49" charset="0"/>
              </a:rPr>
              <a:t>(</a:t>
            </a:r>
            <a:r>
              <a:rPr lang="en-IE" sz="2300" dirty="0" err="1">
                <a:solidFill>
                  <a:srgbClr val="6A3E3E"/>
                </a:solidFill>
                <a:latin typeface="Courier New" panose="02070309020205020404" pitchFamily="49" charset="0"/>
              </a:rPr>
              <a:t>immutableMap</a:t>
            </a:r>
            <a:r>
              <a:rPr lang="en-IE" sz="23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300" dirty="0">
                <a:solidFill>
                  <a:srgbClr val="3F7F5F"/>
                </a:solidFill>
                <a:latin typeface="Courier New" panose="02070309020205020404" pitchFamily="49" charset="0"/>
              </a:rPr>
              <a:t>  //</a:t>
            </a:r>
            <a:r>
              <a:rPr lang="en-IE" sz="2300" dirty="0" err="1">
                <a:solidFill>
                  <a:srgbClr val="3F7F5F"/>
                </a:solidFill>
                <a:latin typeface="Courier New" panose="02070309020205020404" pitchFamily="49" charset="0"/>
              </a:rPr>
              <a:t>immutableMap.put</a:t>
            </a:r>
            <a:r>
              <a:rPr lang="en-IE" sz="2300" dirty="0">
                <a:solidFill>
                  <a:srgbClr val="3F7F5F"/>
                </a:solidFill>
                <a:latin typeface="Courier New" panose="02070309020205020404" pitchFamily="49" charset="0"/>
              </a:rPr>
              <a:t>(3, "Three")  //won't compile</a:t>
            </a:r>
          </a:p>
          <a:p>
            <a:pPr algn="l"/>
            <a:endParaRPr lang="en-IE" sz="2300" dirty="0">
              <a:latin typeface="Courier New" panose="02070309020205020404" pitchFamily="49" charset="0"/>
            </a:endParaRPr>
          </a:p>
          <a:p>
            <a:pPr algn="l"/>
            <a:r>
              <a:rPr lang="en-IE" sz="2300" dirty="0">
                <a:latin typeface="Courier New" panose="02070309020205020404" pitchFamily="49" charset="0"/>
              </a:rPr>
              <a:t>}</a:t>
            </a:r>
            <a:endParaRPr lang="en-IE" sz="2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338CD-AD3C-4F04-AC9A-F4FF3DE5A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655" y="190499"/>
            <a:ext cx="6365046" cy="33051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tmpA244">
            <a:hlinkClick r:id="" action="ppaction://media"/>
            <a:extLst>
              <a:ext uri="{FF2B5EF4-FFF2-40B4-BE49-F238E27FC236}">
                <a16:creationId xmlns:a16="http://schemas.microsoft.com/office/drawing/2014/main" id="{3670EC6B-EBCC-4F22-94AB-E79D58C5E4D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61924" end="260815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6FB8C7-C0B4-45E9-9B3F-026578A910FD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448" y="1480627"/>
              <a:ext cx="12330794" cy="6820866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6FB8C7-C0B4-45E9-9B3F-026578A91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448" y="1471627"/>
                <a:ext cx="12348434" cy="68385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911814"/>
      </p:ext>
    </p:extLst>
  </p:cSld>
  <p:clrMapOvr>
    <a:masterClrMapping/>
  </p:clrMapOvr>
  <p:transition spd="med" advTm="792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IE" dirty="0"/>
              <a:t>The in operator and using lambdas</a:t>
            </a:r>
          </a:p>
        </p:txBody>
      </p:sp>
      <p:pic>
        <p:nvPicPr>
          <p:cNvPr id="3" name="tmpA244">
            <a:hlinkClick r:id="" action="ppaction://media"/>
            <a:extLst>
              <a:ext uri="{FF2B5EF4-FFF2-40B4-BE49-F238E27FC236}">
                <a16:creationId xmlns:a16="http://schemas.microsoft.com/office/drawing/2014/main" id="{B3B5D649-B469-484E-8C47-87A3479A7F2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41129" end="231721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63870"/>
      </p:ext>
    </p:extLst>
  </p:cSld>
  <p:clrMapOvr>
    <a:masterClrMapping/>
  </p:clrMapOvr>
  <p:transition spd="med" advTm="29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iterating using the </a:t>
            </a:r>
            <a:r>
              <a:rPr lang="en-IE" b="1" dirty="0">
                <a:solidFill>
                  <a:srgbClr val="FF0000"/>
                </a:solidFill>
              </a:rPr>
              <a:t>in</a:t>
            </a:r>
            <a:r>
              <a:rPr lang="en-IE" dirty="0"/>
              <a:t> operator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66" y="2746613"/>
            <a:ext cx="10833068" cy="59687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tmpA244">
            <a:hlinkClick r:id="" action="ppaction://media"/>
            <a:extLst>
              <a:ext uri="{FF2B5EF4-FFF2-40B4-BE49-F238E27FC236}">
                <a16:creationId xmlns:a16="http://schemas.microsoft.com/office/drawing/2014/main" id="{A7D2B76A-131C-40D2-A57D-18AAA3938AD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70223" end="202933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D62166-1D21-4A8E-B280-912536958881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6217" y="3633834"/>
              <a:ext cx="2485932" cy="5654743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D62166-1D21-4A8E-B280-9125369588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217" y="3624834"/>
                <a:ext cx="2503573" cy="56723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6264908"/>
      </p:ext>
    </p:extLst>
  </p:cSld>
  <p:clrMapOvr>
    <a:masterClrMapping/>
  </p:clrMapOvr>
  <p:transition spd="med" advTm="287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checking if collection contains an object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1" y="2596149"/>
            <a:ext cx="11805849" cy="57191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tmpA244">
            <a:hlinkClick r:id="" action="ppaction://media"/>
            <a:extLst>
              <a:ext uri="{FF2B5EF4-FFF2-40B4-BE49-F238E27FC236}">
                <a16:creationId xmlns:a16="http://schemas.microsoft.com/office/drawing/2014/main" id="{59D37512-39C4-4D42-948B-AB935F7E55C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99011" end="150341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ECDC39-7DBB-4958-99D5-5795E9AEE47C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843" y="3161681"/>
              <a:ext cx="10739418" cy="430958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ECDC39-7DBB-4958-99D5-5795E9AEE4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843" y="3152682"/>
                <a:ext cx="10757058" cy="43272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835263"/>
      </p:ext>
    </p:extLst>
  </p:cSld>
  <p:clrMapOvr>
    <a:masterClrMapping/>
  </p:clrMapOvr>
  <p:transition spd="med" advTm="525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C1AE-5AEF-4F0C-AC03-DE2F24BA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Kotlin</a:t>
            </a:r>
            <a:r>
              <a:rPr lang="en-IE" dirty="0"/>
              <a:t>….functional programming is prevalent!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00911-EFCA-4449-966B-EE378CFEC2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879"/>
          <a:stretch/>
        </p:blipFill>
        <p:spPr>
          <a:xfrm>
            <a:off x="747131" y="2988526"/>
            <a:ext cx="11510537" cy="4780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tmpA244">
            <a:hlinkClick r:id="" action="ppaction://media"/>
            <a:extLst>
              <a:ext uri="{FF2B5EF4-FFF2-40B4-BE49-F238E27FC236}">
                <a16:creationId xmlns:a16="http://schemas.microsoft.com/office/drawing/2014/main" id="{FE40B806-7219-4893-B7CF-B044B2F0210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51603" end="121096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E5E331-F2D2-475A-8484-870695CD9950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28144" y="8030559"/>
              <a:ext cx="3071528" cy="117879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E5E331-F2D2-475A-8484-870695CD99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9144" y="8021561"/>
                <a:ext cx="3089168" cy="11964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2905712"/>
      </p:ext>
    </p:extLst>
  </p:cSld>
  <p:clrMapOvr>
    <a:masterClrMapping/>
  </p:clrMapOvr>
  <p:transition spd="med" advTm="292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lambdas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8E6A2-36D6-4BF7-80D4-6066BE7CEB5D}"/>
              </a:ext>
            </a:extLst>
          </p:cNvPr>
          <p:cNvSpPr/>
          <p:nvPr/>
        </p:nvSpPr>
        <p:spPr>
          <a:xfrm>
            <a:off x="685800" y="2544217"/>
            <a:ext cx="117475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 algn="l" defTabSz="91440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pass an anonymous function (a lambda) as a parameter of a function.</a:t>
            </a:r>
          </a:p>
          <a:p>
            <a:pPr marL="457200" lvl="2" indent="-457200" algn="l" defTabSz="91440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-457200" algn="l" defTabSz="91440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lambda expression is always surrounded by curly braces.</a:t>
            </a:r>
          </a:p>
          <a:p>
            <a:pPr marL="457200" lvl="2" indent="-457200" algn="l" defTabSz="91440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-457200" algn="l" defTabSz="91440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parameters (if any) are declared before 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(parameter types may be omitted),</a:t>
            </a:r>
          </a:p>
          <a:p>
            <a:pPr marL="457200" lvl="2" indent="-457200" algn="l" defTabSz="91440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-457200" algn="l" defTabSz="91440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body goes after </a:t>
            </a:r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(when present).</a:t>
            </a:r>
          </a:p>
          <a:p>
            <a:pPr marL="457200" lvl="2" indent="-457200" algn="l" defTabSz="91440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-457200" algn="l" defTabSz="914400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implicit variable called “it” is created and refers to the lambda expression’s only argument.</a:t>
            </a:r>
          </a:p>
        </p:txBody>
      </p:sp>
      <p:pic>
        <p:nvPicPr>
          <p:cNvPr id="2" name="tmpA244">
            <a:hlinkClick r:id="" action="ppaction://media"/>
            <a:extLst>
              <a:ext uri="{FF2B5EF4-FFF2-40B4-BE49-F238E27FC236}">
                <a16:creationId xmlns:a16="http://schemas.microsoft.com/office/drawing/2014/main" id="{F57C678B-6154-4BD6-AF2F-F32B5DE942A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380848" end="65376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59D46F-EE5B-4B35-90AD-5777187D0387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22575" y="4267596"/>
              <a:ext cx="4522210" cy="246850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59D46F-EE5B-4B35-90AD-5777187D03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3575" y="4258596"/>
                <a:ext cx="4539850" cy="24861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6251894"/>
      </p:ext>
    </p:extLst>
  </p:cSld>
  <p:clrMapOvr>
    <a:masterClrMapping/>
  </p:clrMapOvr>
  <p:transition spd="med" advTm="557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C362-3A99-4E7C-9110-A235D92F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lambdas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660459-75CD-4F4E-9F5B-69B8E1A4D40B}"/>
              </a:ext>
            </a:extLst>
          </p:cNvPr>
          <p:cNvSpPr/>
          <p:nvPr/>
        </p:nvSpPr>
        <p:spPr>
          <a:xfrm>
            <a:off x="571500" y="2337644"/>
            <a:ext cx="11861800" cy="19389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fruits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listOf</a:t>
            </a:r>
            <a:r>
              <a:rPr lang="en-IE" sz="2400" b="1" dirty="0">
                <a:latin typeface="Courier New" panose="02070309020205020404" pitchFamily="49" charset="0"/>
              </a:rPr>
              <a:t> (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"Banana"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"Avocado"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"Apple"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"Kiwi"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fruits.forEach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{it -&gt; 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println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(it)}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06159-CA08-4FE5-B070-880A9A14C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5919787"/>
            <a:ext cx="6953250" cy="2390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2998FA-086F-47A6-AF87-EA4F990ADA47}"/>
              </a:ext>
            </a:extLst>
          </p:cNvPr>
          <p:cNvSpPr/>
          <p:nvPr/>
        </p:nvSpPr>
        <p:spPr>
          <a:xfrm>
            <a:off x="6346825" y="694493"/>
            <a:ext cx="6086475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sz="3200" dirty="0"/>
              <a:t>Using lambda expressions to filter and map collections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14EBE-BB75-4864-9722-D43FAD98CFD3}"/>
              </a:ext>
            </a:extLst>
          </p:cNvPr>
          <p:cNvSpPr txBox="1"/>
          <p:nvPr/>
        </p:nvSpPr>
        <p:spPr>
          <a:xfrm>
            <a:off x="4743450" y="4648517"/>
            <a:ext cx="2914650" cy="6565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b="1" dirty="0">
                <a:solidFill>
                  <a:srgbClr val="FF0000"/>
                </a:solidFill>
              </a:rPr>
              <a:t>it -&gt; </a:t>
            </a:r>
            <a:r>
              <a:rPr lang="en-IE" dirty="0"/>
              <a:t>is optional</a:t>
            </a:r>
            <a:endParaRPr kumimoji="0" lang="en-IE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248C6C-FB9A-4455-AA62-8800947D939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667250" y="3914775"/>
            <a:ext cx="1533525" cy="733742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tmpA244">
            <a:hlinkClick r:id="" action="ppaction://media"/>
            <a:extLst>
              <a:ext uri="{FF2B5EF4-FFF2-40B4-BE49-F238E27FC236}">
                <a16:creationId xmlns:a16="http://schemas.microsoft.com/office/drawing/2014/main" id="{6468A1D6-117E-4F1D-92A4-AA8A768397F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36568" end="1739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F391B4-CCD9-4736-A799-531CE43CCAE9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955" y="3001656"/>
              <a:ext cx="7870375" cy="5810014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F391B4-CCD9-4736-A799-531CE43CC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955" y="2992656"/>
                <a:ext cx="7888014" cy="58276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7104865"/>
      </p:ext>
    </p:extLst>
  </p:cSld>
  <p:clrMapOvr>
    <a:masterClrMapping/>
  </p:clrMapOvr>
  <p:transition spd="med" advTm="636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C362-3A99-4E7C-9110-A235D92F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lambdas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660459-75CD-4F4E-9F5B-69B8E1A4D40B}"/>
              </a:ext>
            </a:extLst>
          </p:cNvPr>
          <p:cNvSpPr/>
          <p:nvPr/>
        </p:nvSpPr>
        <p:spPr>
          <a:xfrm>
            <a:off x="571500" y="2337644"/>
            <a:ext cx="11861800" cy="23083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fruits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listOf</a:t>
            </a:r>
            <a:r>
              <a:rPr lang="en-IE" sz="2400" b="1" dirty="0">
                <a:latin typeface="Courier New" panose="02070309020205020404" pitchFamily="49" charset="0"/>
              </a:rPr>
              <a:t> (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"Banana"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"Avocado"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"Apple"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"Kiwi"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fruits.filter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 {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it.startsWith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("A")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      .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forEach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{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println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(it)}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58CB8-505E-48B2-B866-DE3D22395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250" y="6081712"/>
            <a:ext cx="8191500" cy="2028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E96AB2-A09A-4D7E-B5E7-E8086FF92127}"/>
              </a:ext>
            </a:extLst>
          </p:cNvPr>
          <p:cNvSpPr/>
          <p:nvPr/>
        </p:nvSpPr>
        <p:spPr>
          <a:xfrm>
            <a:off x="6346825" y="694493"/>
            <a:ext cx="6086475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sz="3200" dirty="0"/>
              <a:t>Using lambda expressions to filter and map collections</a:t>
            </a:r>
          </a:p>
        </p:txBody>
      </p:sp>
      <p:pic>
        <p:nvPicPr>
          <p:cNvPr id="11" name="tmp20F">
            <a:hlinkClick r:id="" action="ppaction://media"/>
            <a:extLst>
              <a:ext uri="{FF2B5EF4-FFF2-40B4-BE49-F238E27FC236}">
                <a16:creationId xmlns:a16="http://schemas.microsoft.com/office/drawing/2014/main" id="{1B777DFE-4C6E-4B90-BDEC-60F500E0F25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02591.562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56A7AEC-99B0-4E17-8FB2-71B1D7A3D542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15646" y="3398643"/>
              <a:ext cx="7179126" cy="5457303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56A7AEC-99B0-4E17-8FB2-71B1D7A3D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6646" y="3389643"/>
                <a:ext cx="7196766" cy="54749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96834"/>
      </p:ext>
    </p:extLst>
  </p:cSld>
  <p:clrMapOvr>
    <a:masterClrMapping/>
  </p:clrMapOvr>
  <p:transition spd="med" advTm="729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9000" y="879475"/>
            <a:ext cx="11214100" cy="79629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IE" sz="4400" dirty="0">
                <a:solidFill>
                  <a:schemeClr val="tx1"/>
                </a:solidFill>
              </a:rPr>
              <a:t>Agenda for this </a:t>
            </a:r>
            <a:r>
              <a:rPr lang="en-IE" sz="4400" dirty="0" err="1">
                <a:solidFill>
                  <a:schemeClr val="tx1"/>
                </a:solidFill>
              </a:rPr>
              <a:t>Kotlin</a:t>
            </a:r>
            <a:r>
              <a:rPr lang="en-IE" sz="4400" dirty="0">
                <a:solidFill>
                  <a:schemeClr val="tx1"/>
                </a:solidFill>
              </a:rPr>
              <a:t> Lecture</a:t>
            </a:r>
          </a:p>
          <a:p>
            <a:pPr marL="0" indent="0">
              <a:spcBef>
                <a:spcPts val="1200"/>
              </a:spcBef>
              <a:buNone/>
            </a:pPr>
            <a:endParaRPr lang="en-IE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</a:pPr>
            <a:r>
              <a:rPr lang="en-IE" dirty="0">
                <a:solidFill>
                  <a:schemeClr val="tx1"/>
                </a:solidFill>
              </a:rPr>
              <a:t>Writing Classes (properties and fields)</a:t>
            </a:r>
          </a:p>
          <a:p>
            <a:pPr>
              <a:spcBef>
                <a:spcPts val="1200"/>
              </a:spcBef>
            </a:pPr>
            <a:r>
              <a:rPr lang="en-IE" dirty="0">
                <a:solidFill>
                  <a:schemeClr val="tx1"/>
                </a:solidFill>
              </a:rPr>
              <a:t>Data Classes</a:t>
            </a:r>
          </a:p>
          <a:p>
            <a:pPr>
              <a:spcBef>
                <a:spcPts val="1200"/>
              </a:spcBef>
            </a:pPr>
            <a:r>
              <a:rPr lang="en-IE" dirty="0">
                <a:solidFill>
                  <a:schemeClr val="tx1"/>
                </a:solidFill>
              </a:rPr>
              <a:t>Collections: Arrays and Collections</a:t>
            </a:r>
          </a:p>
          <a:p>
            <a:pPr>
              <a:spcBef>
                <a:spcPts val="1200"/>
              </a:spcBef>
            </a:pPr>
            <a:r>
              <a:rPr lang="en-IE" dirty="0">
                <a:solidFill>
                  <a:schemeClr val="tx1"/>
                </a:solidFill>
              </a:rPr>
              <a:t>Collections: </a:t>
            </a:r>
            <a:r>
              <a:rPr lang="en-IE" i="1" dirty="0">
                <a:solidFill>
                  <a:schemeClr val="tx1"/>
                </a:solidFill>
              </a:rPr>
              <a:t>in</a:t>
            </a:r>
            <a:r>
              <a:rPr lang="en-IE" dirty="0">
                <a:solidFill>
                  <a:schemeClr val="tx1"/>
                </a:solidFill>
              </a:rPr>
              <a:t> operator and lambdas</a:t>
            </a:r>
          </a:p>
          <a:p>
            <a:pPr>
              <a:spcBef>
                <a:spcPts val="1200"/>
              </a:spcBef>
            </a:pPr>
            <a:r>
              <a:rPr lang="en-IE" dirty="0">
                <a:solidFill>
                  <a:schemeClr val="tx1"/>
                </a:solidFill>
              </a:rPr>
              <a:t>Arguments (default and named)</a:t>
            </a:r>
          </a:p>
          <a:p>
            <a:endParaRPr lang="en-IE" dirty="0"/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D94D6-7EAC-42DA-A587-DBC89139E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632" y="231775"/>
            <a:ext cx="3834992" cy="4368800"/>
          </a:xfrm>
          <a:prstGeom prst="rect">
            <a:avLst/>
          </a:prstGeom>
        </p:spPr>
      </p:pic>
      <p:pic>
        <p:nvPicPr>
          <p:cNvPr id="2" name="tmp2C5">
            <a:hlinkClick r:id="" action="ppaction://media"/>
            <a:extLst>
              <a:ext uri="{FF2B5EF4-FFF2-40B4-BE49-F238E27FC236}">
                <a16:creationId xmlns:a16="http://schemas.microsoft.com/office/drawing/2014/main" id="{6D812CBF-C3D8-4976-B74E-0552B52AC90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5806" end="178420.76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98822"/>
      </p:ext>
    </p:extLst>
  </p:cSld>
  <p:clrMapOvr>
    <a:masterClrMapping/>
  </p:clrMapOvr>
  <p:transition spd="med" advTm="163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C362-3A99-4E7C-9110-A235D92F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lambdas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660459-75CD-4F4E-9F5B-69B8E1A4D40B}"/>
              </a:ext>
            </a:extLst>
          </p:cNvPr>
          <p:cNvSpPr/>
          <p:nvPr/>
        </p:nvSpPr>
        <p:spPr>
          <a:xfrm>
            <a:off x="561975" y="2337644"/>
            <a:ext cx="11861800" cy="26776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fruits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listOf</a:t>
            </a:r>
            <a:r>
              <a:rPr lang="en-IE" sz="2400" b="1" dirty="0">
                <a:latin typeface="Courier New" panose="02070309020205020404" pitchFamily="49" charset="0"/>
              </a:rPr>
              <a:t> (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"Banana"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"Avocado"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"Apple"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"Kiwi"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fruits.filter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 {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it.startsWith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("A")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      .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sortedBy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{ it }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      .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forEach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{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println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(it)}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EE067-7B3E-414A-862B-4A8FB13CD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087" y="6062662"/>
            <a:ext cx="6467475" cy="2105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0D5EAC-0CBC-4C9A-9293-ADCFF7ECA1CE}"/>
              </a:ext>
            </a:extLst>
          </p:cNvPr>
          <p:cNvSpPr/>
          <p:nvPr/>
        </p:nvSpPr>
        <p:spPr>
          <a:xfrm>
            <a:off x="6346825" y="694493"/>
            <a:ext cx="6086475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sz="3200" dirty="0"/>
              <a:t>Using lambda expressions to filter and map collections</a:t>
            </a:r>
          </a:p>
        </p:txBody>
      </p:sp>
      <p:pic>
        <p:nvPicPr>
          <p:cNvPr id="4" name="tmp20F">
            <a:hlinkClick r:id="" action="ppaction://media"/>
            <a:extLst>
              <a:ext uri="{FF2B5EF4-FFF2-40B4-BE49-F238E27FC236}">
                <a16:creationId xmlns:a16="http://schemas.microsoft.com/office/drawing/2014/main" id="{893E491B-71E6-4EED-ABB9-225352F918E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72951" end="42510.562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6CC041-AA25-47F7-B4A2-46266D717591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0238" y="3278927"/>
              <a:ext cx="7992058" cy="5396485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6CC041-AA25-47F7-B4A2-46266D7175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238" y="3269927"/>
                <a:ext cx="8009698" cy="5414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331657"/>
      </p:ext>
    </p:extLst>
  </p:cSld>
  <p:clrMapOvr>
    <a:masterClrMapping/>
  </p:clrMapOvr>
  <p:transition spd="med" advTm="600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C362-3A99-4E7C-9110-A235D92F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lambdas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660459-75CD-4F4E-9F5B-69B8E1A4D40B}"/>
              </a:ext>
            </a:extLst>
          </p:cNvPr>
          <p:cNvSpPr/>
          <p:nvPr/>
        </p:nvSpPr>
        <p:spPr>
          <a:xfrm>
            <a:off x="561975" y="2337644"/>
            <a:ext cx="11861800" cy="30469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fruits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listOf</a:t>
            </a:r>
            <a:r>
              <a:rPr lang="en-IE" sz="2400" b="1" dirty="0">
                <a:latin typeface="Courier New" panose="02070309020205020404" pitchFamily="49" charset="0"/>
              </a:rPr>
              <a:t> (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"Banana"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"Avocado"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"Apple"</a:t>
            </a:r>
            <a:r>
              <a:rPr lang="en-IE" sz="2400" b="1" dirty="0">
                <a:latin typeface="Courier New" panose="02070309020205020404" pitchFamily="49" charset="0"/>
              </a:rPr>
              <a:t>, </a:t>
            </a:r>
            <a:r>
              <a:rPr lang="en-IE" sz="2400" b="1" dirty="0">
                <a:solidFill>
                  <a:srgbClr val="2A00FF"/>
                </a:solidFill>
                <a:latin typeface="Courier New" panose="02070309020205020404" pitchFamily="49" charset="0"/>
              </a:rPr>
              <a:t>"Kiwi"</a:t>
            </a:r>
            <a:r>
              <a:rPr lang="en-IE" sz="24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fruits.filter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 {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it.startsWith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("A")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      .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sortedBy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{ it }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      .map      {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it.toUpperCase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()}</a:t>
            </a:r>
          </a:p>
          <a:p>
            <a:pPr algn="l"/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      .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forEach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  {</a:t>
            </a:r>
            <a:r>
              <a:rPr lang="en-IE" sz="24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println</a:t>
            </a:r>
            <a:r>
              <a:rPr lang="en-IE" sz="2400" b="1" dirty="0">
                <a:solidFill>
                  <a:schemeClr val="tx1"/>
                </a:solidFill>
                <a:latin typeface="Courier New" panose="02070309020205020404" pitchFamily="49" charset="0"/>
              </a:rPr>
              <a:t>(it)}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D5EAC-0CBC-4C9A-9293-ADCFF7ECA1CE}"/>
              </a:ext>
            </a:extLst>
          </p:cNvPr>
          <p:cNvSpPr/>
          <p:nvPr/>
        </p:nvSpPr>
        <p:spPr>
          <a:xfrm>
            <a:off x="6346825" y="694493"/>
            <a:ext cx="6086475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sz="3200" dirty="0"/>
              <a:t>Using lambda expressions to filter and map collections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4662-D1DF-496B-B281-CEA1E0231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412" y="5995076"/>
            <a:ext cx="5838825" cy="1876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tmp20F">
            <a:hlinkClick r:id="" action="ppaction://media"/>
            <a:extLst>
              <a:ext uri="{FF2B5EF4-FFF2-40B4-BE49-F238E27FC236}">
                <a16:creationId xmlns:a16="http://schemas.microsoft.com/office/drawing/2014/main" id="{B6FFE175-C684-453E-905A-AB615A4F8AF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33032" end="4303.562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5139E0-0C0D-456A-9560-382343A71262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3040" y="4129753"/>
              <a:ext cx="2198838" cy="4502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5139E0-0C0D-456A-9560-382343A712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4040" y="4120753"/>
                <a:ext cx="2216478" cy="45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005074"/>
      </p:ext>
    </p:extLst>
  </p:cSld>
  <p:clrMapOvr>
    <a:masterClrMapping/>
  </p:clrMapOvr>
  <p:transition spd="med" advTm="382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7DEC-83A6-439D-A406-C126FCED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sample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EC4AF8-5872-4AC3-A9D9-479D08D73451}"/>
              </a:ext>
            </a:extLst>
          </p:cNvPr>
          <p:cNvSpPr/>
          <p:nvPr/>
        </p:nvSpPr>
        <p:spPr>
          <a:xfrm>
            <a:off x="582386" y="3584320"/>
            <a:ext cx="11780157" cy="563231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listOf</a:t>
            </a:r>
            <a:r>
              <a:rPr lang="en-IE" sz="2400" b="1" dirty="0">
                <a:latin typeface="Courier New" panose="02070309020205020404" pitchFamily="49" charset="0"/>
              </a:rPr>
              <a:t>(-42, 17, 13, -9, 12)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"First element:        "</a:t>
            </a:r>
            <a:r>
              <a:rPr lang="en-IE" sz="2400" dirty="0">
                <a:latin typeface="Courier New" panose="02070309020205020404" pitchFamily="49" charset="0"/>
              </a:rPr>
              <a:t> +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.first</a:t>
            </a:r>
            <a:r>
              <a:rPr lang="en-IE" sz="2400" dirty="0">
                <a:latin typeface="Courier New" panose="02070309020205020404" pitchFamily="49" charset="0"/>
              </a:rPr>
              <a:t>())  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"Last element:         "</a:t>
            </a:r>
            <a:r>
              <a:rPr lang="en-IE" sz="2400" dirty="0">
                <a:latin typeface="Courier New" panose="02070309020205020404" pitchFamily="49" charset="0"/>
              </a:rPr>
              <a:t> +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.last</a:t>
            </a:r>
            <a:r>
              <a:rPr lang="en-IE" sz="2400" dirty="0">
                <a:latin typeface="Courier New" panose="02070309020205020404" pitchFamily="49" charset="0"/>
              </a:rPr>
              <a:t>())  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"Smallest element:     "</a:t>
            </a:r>
            <a:r>
              <a:rPr lang="en-IE" sz="2400" dirty="0">
                <a:latin typeface="Courier New" panose="02070309020205020404" pitchFamily="49" charset="0"/>
              </a:rPr>
              <a:t> +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.min</a:t>
            </a:r>
            <a:r>
              <a:rPr lang="en-IE" sz="2400" dirty="0">
                <a:latin typeface="Courier New" panose="02070309020205020404" pitchFamily="49" charset="0"/>
              </a:rPr>
              <a:t>())  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"Sum of elements:      "</a:t>
            </a:r>
            <a:r>
              <a:rPr lang="en-IE" sz="2400" dirty="0">
                <a:latin typeface="Courier New" panose="02070309020205020404" pitchFamily="49" charset="0"/>
              </a:rPr>
              <a:t> +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.foldRight</a:t>
            </a:r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											(0, { a, b -&gt; a + b }))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"First two elements:   "</a:t>
            </a:r>
            <a:r>
              <a:rPr lang="en-IE" sz="2400" dirty="0">
                <a:latin typeface="Courier New" panose="02070309020205020404" pitchFamily="49" charset="0"/>
              </a:rPr>
              <a:t> +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.take</a:t>
            </a:r>
            <a:r>
              <a:rPr lang="en-IE" sz="2400" dirty="0">
                <a:latin typeface="Courier New" panose="02070309020205020404" pitchFamily="49" charset="0"/>
              </a:rPr>
              <a:t>(2))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"All except first two: "</a:t>
            </a:r>
            <a:r>
              <a:rPr lang="en-IE" sz="2400" dirty="0">
                <a:latin typeface="Courier New" panose="02070309020205020404" pitchFamily="49" charset="0"/>
              </a:rPr>
              <a:t> +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.drop</a:t>
            </a:r>
            <a:r>
              <a:rPr lang="en-IE" sz="2400" dirty="0">
                <a:latin typeface="Courier New" panose="02070309020205020404" pitchFamily="49" charset="0"/>
              </a:rPr>
              <a:t>(2))  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0C30B-DFCD-48CC-A5A2-08116F763B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922"/>
          <a:stretch/>
        </p:blipFill>
        <p:spPr>
          <a:xfrm>
            <a:off x="7464425" y="157162"/>
            <a:ext cx="5394325" cy="3876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tmpCB3A">
            <a:hlinkClick r:id="" action="ppaction://media"/>
            <a:extLst>
              <a:ext uri="{FF2B5EF4-FFF2-40B4-BE49-F238E27FC236}">
                <a16:creationId xmlns:a16="http://schemas.microsoft.com/office/drawing/2014/main" id="{B9358490-9356-49CF-9922-D096CA7EB006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00775.031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474F4B-3097-4318-97C9-3669BBAF1F94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779" y="854936"/>
              <a:ext cx="11763670" cy="7341836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474F4B-3097-4318-97C9-3669BBAF1F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779" y="845936"/>
                <a:ext cx="11781310" cy="73594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104772"/>
      </p:ext>
    </p:extLst>
  </p:cSld>
  <p:clrMapOvr>
    <a:masterClrMapping/>
  </p:clrMapOvr>
  <p:transition spd="med" advTm="921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E7DEC-83A6-439D-A406-C126FCED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Collections – sample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C3C92E-A5E8-4081-9476-B3B35420FCE4}"/>
              </a:ext>
            </a:extLst>
          </p:cNvPr>
          <p:cNvSpPr/>
          <p:nvPr/>
        </p:nvSpPr>
        <p:spPr>
          <a:xfrm>
            <a:off x="310242" y="2142553"/>
            <a:ext cx="9748158" cy="71096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listOf</a:t>
            </a:r>
            <a:r>
              <a:rPr lang="en-IE" sz="2400" b="1" dirty="0">
                <a:latin typeface="Courier New" panose="02070309020205020404" pitchFamily="49" charset="0"/>
              </a:rPr>
              <a:t>(-42, 17, 13, -9, 12)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  // New list only containing non-negative numbers</a:t>
            </a: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nonNegative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b="1" dirty="0" err="1">
                <a:latin typeface="Courier New" panose="02070309020205020404" pitchFamily="49" charset="0"/>
              </a:rPr>
              <a:t>.filter</a:t>
            </a:r>
            <a:r>
              <a:rPr lang="en-IE" sz="2400" b="1" dirty="0">
                <a:latin typeface="Courier New" panose="02070309020205020404" pitchFamily="49" charset="0"/>
              </a:rPr>
              <a:t> { it &gt;= 0 }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nonNegative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  // Double each element</a:t>
            </a:r>
          </a:p>
          <a:p>
            <a:pPr algn="l"/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.forEach</a:t>
            </a:r>
            <a:r>
              <a:rPr lang="en-IE" sz="2400" dirty="0">
                <a:latin typeface="Courier New" panose="02070309020205020404" pitchFamily="49" charset="0"/>
              </a:rPr>
              <a:t> { print(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400" dirty="0">
                <a:latin typeface="Courier New" panose="02070309020205020404" pitchFamily="49" charset="0"/>
              </a:rPr>
              <a:t>${it * 2}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 "</a:t>
            </a:r>
            <a:r>
              <a:rPr lang="en-IE" sz="2400" dirty="0">
                <a:latin typeface="Courier New" panose="02070309020205020404" pitchFamily="49" charset="0"/>
              </a:rPr>
              <a:t>) }  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();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  // Output Even elements only</a:t>
            </a:r>
          </a:p>
          <a:p>
            <a:pPr algn="l"/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.filter</a:t>
            </a:r>
            <a:r>
              <a:rPr lang="en-IE" sz="2400" dirty="0">
                <a:latin typeface="Courier New" panose="02070309020205020404" pitchFamily="49" charset="0"/>
              </a:rPr>
              <a:t> {it % 2 == 0}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     .</a:t>
            </a:r>
            <a:r>
              <a:rPr lang="en-IE" sz="2400" dirty="0" err="1">
                <a:latin typeface="Courier New" panose="02070309020205020404" pitchFamily="49" charset="0"/>
              </a:rPr>
              <a:t>forEach</a:t>
            </a:r>
            <a:r>
              <a:rPr lang="en-IE" sz="2400" dirty="0">
                <a:latin typeface="Courier New" panose="02070309020205020404" pitchFamily="49" charset="0"/>
              </a:rPr>
              <a:t> {print 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400" dirty="0">
                <a:latin typeface="Courier New" panose="02070309020205020404" pitchFamily="49" charset="0"/>
              </a:rPr>
              <a:t>$it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 "</a:t>
            </a:r>
            <a:r>
              <a:rPr lang="en-IE" sz="2400" dirty="0">
                <a:latin typeface="Courier New" panose="02070309020205020404" pitchFamily="49" charset="0"/>
              </a:rPr>
              <a:t> )}   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();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485B8-DCDC-4350-82FE-909B52E7A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070" y="6611033"/>
            <a:ext cx="5438024" cy="2979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tmpCB3A">
            <a:hlinkClick r:id="" action="ppaction://media"/>
            <a:extLst>
              <a:ext uri="{FF2B5EF4-FFF2-40B4-BE49-F238E27FC236}">
                <a16:creationId xmlns:a16="http://schemas.microsoft.com/office/drawing/2014/main" id="{D3166856-BC03-4584-96F4-731DC54E78AA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92121" end="78426.031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9C5B99-654B-433A-A4BD-4690F94679D5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2852" y="2472465"/>
              <a:ext cx="8762079" cy="6459621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9C5B99-654B-433A-A4BD-4690F94679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1852" y="2463465"/>
                <a:ext cx="8779720" cy="6477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321225"/>
      </p:ext>
    </p:extLst>
  </p:cSld>
  <p:clrMapOvr>
    <a:masterClrMapping/>
  </p:clrMapOvr>
  <p:transition spd="med" advTm="1223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AE66-94DE-45E2-86C7-6F876AC9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30200"/>
            <a:ext cx="11861800" cy="1397000"/>
          </a:xfrm>
        </p:spPr>
        <p:txBody>
          <a:bodyPr/>
          <a:lstStyle/>
          <a:p>
            <a:r>
              <a:rPr lang="en-IE" dirty="0"/>
              <a:t>Sets and Lambdas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C6FC2-E6B7-49B6-B6A1-E8699E9F3634}"/>
              </a:ext>
            </a:extLst>
          </p:cNvPr>
          <p:cNvSpPr/>
          <p:nvPr/>
        </p:nvSpPr>
        <p:spPr>
          <a:xfrm>
            <a:off x="310242" y="2142553"/>
            <a:ext cx="9748158" cy="71096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400" b="1" dirty="0">
                <a:latin typeface="Courier New" panose="02070309020205020404" pitchFamily="49" charset="0"/>
              </a:rPr>
              <a:t> main(</a:t>
            </a:r>
            <a:r>
              <a:rPr lang="en-IE" sz="2400" b="1" dirty="0" err="1">
                <a:latin typeface="Courier New" panose="02070309020205020404" pitchFamily="49" charset="0"/>
              </a:rPr>
              <a:t>args</a:t>
            </a:r>
            <a:r>
              <a:rPr lang="en-IE" sz="24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latin typeface="Courier New" panose="02070309020205020404" pitchFamily="49" charset="0"/>
              </a:rPr>
              <a:t>setOf</a:t>
            </a:r>
            <a:r>
              <a:rPr lang="en-IE" sz="2400" b="1" dirty="0">
                <a:latin typeface="Courier New" panose="02070309020205020404" pitchFamily="49" charset="0"/>
              </a:rPr>
              <a:t>(-42, 17, 13, -9, 12)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  // New list only containing non-negative numbers</a:t>
            </a:r>
          </a:p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 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nonNegative</a:t>
            </a:r>
            <a:r>
              <a:rPr lang="en-IE" sz="2400" b="1" dirty="0">
                <a:latin typeface="Courier New" panose="02070309020205020404" pitchFamily="49" charset="0"/>
              </a:rPr>
              <a:t> = </a:t>
            </a:r>
            <a:r>
              <a:rPr lang="en-IE" sz="2400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b="1" dirty="0" err="1">
                <a:latin typeface="Courier New" panose="02070309020205020404" pitchFamily="49" charset="0"/>
              </a:rPr>
              <a:t>.filter</a:t>
            </a:r>
            <a:r>
              <a:rPr lang="en-IE" sz="2400" b="1" dirty="0">
                <a:latin typeface="Courier New" panose="02070309020205020404" pitchFamily="49" charset="0"/>
              </a:rPr>
              <a:t> { it &gt;= 0 }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nonNegative</a:t>
            </a:r>
            <a:r>
              <a:rPr lang="en-IE" sz="2400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  // Double each element</a:t>
            </a:r>
          </a:p>
          <a:p>
            <a:pPr algn="l"/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.forEach</a:t>
            </a:r>
            <a:r>
              <a:rPr lang="en-IE" sz="2400" dirty="0">
                <a:latin typeface="Courier New" panose="02070309020205020404" pitchFamily="49" charset="0"/>
              </a:rPr>
              <a:t> { print(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400" dirty="0">
                <a:latin typeface="Courier New" panose="02070309020205020404" pitchFamily="49" charset="0"/>
              </a:rPr>
              <a:t>${it * 2}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 "</a:t>
            </a:r>
            <a:r>
              <a:rPr lang="en-IE" sz="2400" dirty="0">
                <a:latin typeface="Courier New" panose="02070309020205020404" pitchFamily="49" charset="0"/>
              </a:rPr>
              <a:t>) }  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();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solidFill>
                  <a:srgbClr val="3F7F5F"/>
                </a:solidFill>
                <a:latin typeface="Courier New" panose="02070309020205020404" pitchFamily="49" charset="0"/>
              </a:rPr>
              <a:t>  // Output Even elements only</a:t>
            </a:r>
          </a:p>
          <a:p>
            <a:pPr algn="l"/>
            <a:r>
              <a:rPr lang="en-IE" sz="2400" dirty="0">
                <a:solidFill>
                  <a:srgbClr val="6A3E3E"/>
                </a:solidFill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solidFill>
                  <a:srgbClr val="6A3E3E"/>
                </a:solidFill>
                <a:latin typeface="Courier New" panose="02070309020205020404" pitchFamily="49" charset="0"/>
              </a:rPr>
              <a:t>numbers</a:t>
            </a:r>
            <a:r>
              <a:rPr lang="en-IE" sz="2400" dirty="0" err="1">
                <a:latin typeface="Courier New" panose="02070309020205020404" pitchFamily="49" charset="0"/>
              </a:rPr>
              <a:t>.filter</a:t>
            </a:r>
            <a:r>
              <a:rPr lang="en-IE" sz="2400" dirty="0">
                <a:latin typeface="Courier New" panose="02070309020205020404" pitchFamily="49" charset="0"/>
              </a:rPr>
              <a:t> {it % 2 == 0}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     .</a:t>
            </a:r>
            <a:r>
              <a:rPr lang="en-IE" sz="2400" dirty="0" err="1">
                <a:latin typeface="Courier New" panose="02070309020205020404" pitchFamily="49" charset="0"/>
              </a:rPr>
              <a:t>forEach</a:t>
            </a:r>
            <a:r>
              <a:rPr lang="en-IE" sz="2400" dirty="0">
                <a:latin typeface="Courier New" panose="02070309020205020404" pitchFamily="49" charset="0"/>
              </a:rPr>
              <a:t> {print (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400" dirty="0">
                <a:latin typeface="Courier New" panose="02070309020205020404" pitchFamily="49" charset="0"/>
              </a:rPr>
              <a:t>$it</a:t>
            </a:r>
            <a:r>
              <a:rPr lang="en-IE" sz="2400" dirty="0">
                <a:solidFill>
                  <a:srgbClr val="2A00FF"/>
                </a:solidFill>
                <a:latin typeface="Courier New" panose="02070309020205020404" pitchFamily="49" charset="0"/>
              </a:rPr>
              <a:t> "</a:t>
            </a:r>
            <a:r>
              <a:rPr lang="en-IE" sz="2400" dirty="0">
                <a:latin typeface="Courier New" panose="02070309020205020404" pitchFamily="49" charset="0"/>
              </a:rPr>
              <a:t> )}   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</a:t>
            </a:r>
            <a:r>
              <a:rPr lang="en-IE" sz="2400" dirty="0" err="1">
                <a:latin typeface="Courier New" panose="02070309020205020404" pitchFamily="49" charset="0"/>
              </a:rPr>
              <a:t>println</a:t>
            </a:r>
            <a:r>
              <a:rPr lang="en-IE" sz="2400" dirty="0">
                <a:latin typeface="Courier New" panose="02070309020205020404" pitchFamily="49" charset="0"/>
              </a:rPr>
              <a:t>();</a:t>
            </a:r>
          </a:p>
          <a:p>
            <a:pPr algn="l"/>
            <a:endParaRPr lang="en-IE" sz="2400" dirty="0">
              <a:latin typeface="Courier New" panose="02070309020205020404" pitchFamily="49" charset="0"/>
            </a:endParaRP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  <a:endParaRPr lang="en-I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72339-EB8E-4C0F-A91A-3AC21791E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070" y="6611033"/>
            <a:ext cx="5438024" cy="2979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tmpCB3A">
            <a:hlinkClick r:id="" action="ppaction://media"/>
            <a:extLst>
              <a:ext uri="{FF2B5EF4-FFF2-40B4-BE49-F238E27FC236}">
                <a16:creationId xmlns:a16="http://schemas.microsoft.com/office/drawing/2014/main" id="{6214885A-BFCC-4515-B056-A7CDDAF7B24C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14470" end="50968.031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AA6C38-336C-476B-A144-6655962FD106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68264" y="3348641"/>
              <a:ext cx="8952208" cy="5331525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AA6C38-336C-476B-A144-6655962FD1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77264" y="3339641"/>
                <a:ext cx="8969849" cy="53491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445685"/>
      </p:ext>
    </p:extLst>
  </p:cSld>
  <p:clrMapOvr>
    <a:masterClrMapping/>
  </p:clrMapOvr>
  <p:transition spd="med" advTm="274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AE66-94DE-45E2-86C7-6F876AC9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86" y="330200"/>
            <a:ext cx="11861800" cy="1397000"/>
          </a:xfrm>
        </p:spPr>
        <p:txBody>
          <a:bodyPr/>
          <a:lstStyle/>
          <a:p>
            <a:r>
              <a:rPr lang="en-IE" dirty="0"/>
              <a:t>Maps and Lambdas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9F6C2C-EF1D-491B-BCC5-294D0A16D604}"/>
              </a:ext>
            </a:extLst>
          </p:cNvPr>
          <p:cNvSpPr/>
          <p:nvPr/>
        </p:nvSpPr>
        <p:spPr>
          <a:xfrm>
            <a:off x="151869" y="2434856"/>
            <a:ext cx="9192985" cy="71711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0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000" b="1" dirty="0">
                <a:latin typeface="Courier New" panose="02070309020205020404" pitchFamily="49" charset="0"/>
              </a:rPr>
              <a:t> main(</a:t>
            </a:r>
            <a:r>
              <a:rPr lang="en-IE" sz="2000" b="1" dirty="0" err="1">
                <a:latin typeface="Courier New" panose="02070309020205020404" pitchFamily="49" charset="0"/>
              </a:rPr>
              <a:t>args</a:t>
            </a:r>
            <a:r>
              <a:rPr lang="en-IE" sz="20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>
                <a:solidFill>
                  <a:srgbClr val="6A3E3E"/>
                </a:solidFill>
                <a:latin typeface="Courier New" panose="02070309020205020404" pitchFamily="49" charset="0"/>
              </a:rPr>
              <a:t>counties</a:t>
            </a:r>
            <a:r>
              <a:rPr lang="en-IE" sz="2000" b="1" dirty="0">
                <a:latin typeface="Courier New" panose="02070309020205020404" pitchFamily="49" charset="0"/>
              </a:rPr>
              <a:t> = </a:t>
            </a:r>
            <a:r>
              <a:rPr lang="en-IE" sz="2000" b="1" dirty="0" err="1">
                <a:latin typeface="Courier New" panose="02070309020205020404" pitchFamily="49" charset="0"/>
              </a:rPr>
              <a:t>mapOf</a:t>
            </a:r>
            <a:r>
              <a:rPr lang="en-IE" sz="2000" b="1" dirty="0">
                <a:latin typeface="Courier New" panose="02070309020205020404" pitchFamily="49" charset="0"/>
              </a:rPr>
              <a:t>(	</a:t>
            </a:r>
          </a:p>
          <a:p>
            <a:pPr algn="l"/>
            <a:r>
              <a:rPr lang="en-IE" sz="2000" b="1" dirty="0">
                <a:latin typeface="Courier New" panose="02070309020205020404" pitchFamily="49" charset="0"/>
              </a:rPr>
              <a:t>			Pair(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W"</a:t>
            </a:r>
            <a:r>
              <a:rPr lang="en-IE" sz="2000" b="1" dirty="0" err="1">
                <a:latin typeface="Courier New" panose="02070309020205020404" pitchFamily="49" charset="0"/>
              </a:rPr>
              <a:t>,</a:t>
            </a:r>
            <a:r>
              <a:rPr lang="en-IE" sz="20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"Waterford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b="1" dirty="0">
                <a:latin typeface="Courier New" panose="02070309020205020404" pitchFamily="49" charset="0"/>
              </a:rPr>
              <a:t>),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			</a:t>
            </a:r>
            <a:r>
              <a:rPr lang="en-IE" sz="2000" b="1" dirty="0">
                <a:latin typeface="Courier New" panose="02070309020205020404" pitchFamily="49" charset="0"/>
              </a:rPr>
              <a:t>Pair(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C"</a:t>
            </a:r>
            <a:r>
              <a:rPr lang="en-IE" sz="2000" b="1" dirty="0" err="1">
                <a:latin typeface="Courier New" panose="02070309020205020404" pitchFamily="49" charset="0"/>
              </a:rPr>
              <a:t>,</a:t>
            </a:r>
            <a:r>
              <a:rPr lang="en-IE" sz="20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"Cork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b="1" dirty="0">
                <a:latin typeface="Courier New" panose="02070309020205020404" pitchFamily="49" charset="0"/>
              </a:rPr>
              <a:t>),</a:t>
            </a:r>
          </a:p>
          <a:p>
            <a:pPr algn="l"/>
            <a:r>
              <a:rPr lang="en-IE" sz="2000" b="1" dirty="0">
                <a:latin typeface="Courier New" panose="02070309020205020404" pitchFamily="49" charset="0"/>
              </a:rPr>
              <a:t>			Pair (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D"</a:t>
            </a:r>
            <a:r>
              <a:rPr lang="en-IE" sz="2000" b="1" dirty="0" err="1">
                <a:latin typeface="Courier New" panose="02070309020205020404" pitchFamily="49" charset="0"/>
              </a:rPr>
              <a:t>,</a:t>
            </a:r>
            <a:r>
              <a:rPr lang="en-IE" sz="2000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"Dublin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b="1" dirty="0">
                <a:latin typeface="Courier New" panose="02070309020205020404" pitchFamily="49" charset="0"/>
              </a:rPr>
              <a:t>))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	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"All items:"</a:t>
            </a:r>
            <a:r>
              <a:rPr lang="en-IE" sz="2000" dirty="0"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IE" sz="2000" dirty="0">
                <a:solidFill>
                  <a:srgbClr val="6A3E3E"/>
                </a:solidFill>
                <a:latin typeface="Courier New" panose="02070309020205020404" pitchFamily="49" charset="0"/>
              </a:rPr>
              <a:t>	</a:t>
            </a:r>
            <a:r>
              <a:rPr lang="en-IE" sz="2000" dirty="0" err="1">
                <a:solidFill>
                  <a:srgbClr val="6A3E3E"/>
                </a:solidFill>
                <a:latin typeface="Courier New" panose="02070309020205020404" pitchFamily="49" charset="0"/>
              </a:rPr>
              <a:t>counties</a:t>
            </a:r>
            <a:r>
              <a:rPr lang="en-IE" sz="2000" dirty="0" err="1">
                <a:latin typeface="Courier New" panose="02070309020205020404" pitchFamily="49" charset="0"/>
              </a:rPr>
              <a:t>.forEach</a:t>
            </a:r>
            <a:r>
              <a:rPr lang="en-IE" sz="2000" dirty="0">
                <a:latin typeface="Courier New" panose="02070309020205020404" pitchFamily="49" charset="0"/>
              </a:rPr>
              <a:t> {print(it); print 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", "</a:t>
            </a:r>
            <a:r>
              <a:rPr lang="en-IE" sz="2000" dirty="0">
                <a:latin typeface="Courier New" panose="02070309020205020404" pitchFamily="49" charset="0"/>
              </a:rPr>
              <a:t>)} 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	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dirty="0">
                <a:latin typeface="Courier New" panose="02070309020205020404" pitchFamily="49" charset="0"/>
              </a:rPr>
              <a:t>\n\</a:t>
            </a:r>
            <a:r>
              <a:rPr lang="en-IE" sz="2000" dirty="0" err="1">
                <a:latin typeface="Courier New" panose="02070309020205020404" pitchFamily="49" charset="0"/>
              </a:rPr>
              <a:t>n</a:t>
            </a:r>
            <a:r>
              <a:rPr lang="en-IE" sz="2000" dirty="0" err="1">
                <a:solidFill>
                  <a:srgbClr val="2A00FF"/>
                </a:solidFill>
                <a:latin typeface="Courier New" panose="02070309020205020404" pitchFamily="49" charset="0"/>
              </a:rPr>
              <a:t>Sorted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:"</a:t>
            </a:r>
            <a:r>
              <a:rPr lang="en-IE" sz="2000" dirty="0"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IE" sz="2000" dirty="0">
                <a:solidFill>
                  <a:srgbClr val="6A3E3E"/>
                </a:solidFill>
                <a:latin typeface="Courier New" panose="02070309020205020404" pitchFamily="49" charset="0"/>
              </a:rPr>
              <a:t>	</a:t>
            </a:r>
            <a:r>
              <a:rPr lang="en-IE" sz="2000" dirty="0" err="1">
                <a:solidFill>
                  <a:srgbClr val="6A3E3E"/>
                </a:solidFill>
                <a:latin typeface="Courier New" panose="02070309020205020404" pitchFamily="49" charset="0"/>
              </a:rPr>
              <a:t>counties</a:t>
            </a:r>
            <a:r>
              <a:rPr lang="en-IE" sz="2000" dirty="0" err="1">
                <a:latin typeface="Courier New" panose="02070309020205020404" pitchFamily="49" charset="0"/>
              </a:rPr>
              <a:t>.toSortedMap</a:t>
            </a:r>
            <a:r>
              <a:rPr lang="en-IE" sz="2000" dirty="0">
                <a:latin typeface="Courier New" panose="02070309020205020404" pitchFamily="49" charset="0"/>
              </a:rPr>
              <a:t>()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	    .</a:t>
            </a:r>
            <a:r>
              <a:rPr lang="en-IE" sz="2000" dirty="0" err="1">
                <a:latin typeface="Courier New" panose="02070309020205020404" pitchFamily="49" charset="0"/>
              </a:rPr>
              <a:t>forEach</a:t>
            </a:r>
            <a:r>
              <a:rPr lang="en-IE" sz="2000" dirty="0">
                <a:latin typeface="Courier New" panose="02070309020205020404" pitchFamily="49" charset="0"/>
              </a:rPr>
              <a:t> {print(it); print 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", "</a:t>
            </a:r>
            <a:r>
              <a:rPr lang="en-IE" sz="2000" dirty="0">
                <a:latin typeface="Courier New" panose="02070309020205020404" pitchFamily="49" charset="0"/>
              </a:rPr>
              <a:t>)} </a:t>
            </a: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	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dirty="0">
                <a:latin typeface="Courier New" panose="02070309020205020404" pitchFamily="49" charset="0"/>
              </a:rPr>
              <a:t>\n\</a:t>
            </a:r>
            <a:r>
              <a:rPr lang="en-IE" sz="2000" dirty="0" err="1">
                <a:latin typeface="Courier New" panose="02070309020205020404" pitchFamily="49" charset="0"/>
              </a:rPr>
              <a:t>n</a:t>
            </a:r>
            <a:r>
              <a:rPr lang="en-IE" sz="2000" dirty="0" err="1">
                <a:solidFill>
                  <a:srgbClr val="2A00FF"/>
                </a:solidFill>
                <a:latin typeface="Courier New" panose="02070309020205020404" pitchFamily="49" charset="0"/>
              </a:rPr>
              <a:t>Filter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, max 6 chars:"</a:t>
            </a:r>
            <a:r>
              <a:rPr lang="en-IE" sz="2000" dirty="0"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IE" sz="2000" dirty="0">
                <a:solidFill>
                  <a:srgbClr val="6A3E3E"/>
                </a:solidFill>
                <a:latin typeface="Courier New" panose="02070309020205020404" pitchFamily="49" charset="0"/>
              </a:rPr>
              <a:t>	</a:t>
            </a:r>
            <a:r>
              <a:rPr lang="en-IE" sz="2000" dirty="0" err="1">
                <a:solidFill>
                  <a:srgbClr val="6A3E3E"/>
                </a:solidFill>
                <a:latin typeface="Courier New" panose="02070309020205020404" pitchFamily="49" charset="0"/>
              </a:rPr>
              <a:t>counties</a:t>
            </a:r>
            <a:r>
              <a:rPr lang="en-IE" sz="2000" dirty="0" err="1">
                <a:latin typeface="Courier New" panose="02070309020205020404" pitchFamily="49" charset="0"/>
              </a:rPr>
              <a:t>.filter</a:t>
            </a:r>
            <a:r>
              <a:rPr lang="en-IE" sz="2000" dirty="0">
                <a:latin typeface="Courier New" panose="02070309020205020404" pitchFamily="49" charset="0"/>
              </a:rPr>
              <a:t> {</a:t>
            </a:r>
            <a:r>
              <a:rPr lang="en-IE" sz="2000" dirty="0" err="1">
                <a:latin typeface="Courier New" panose="02070309020205020404" pitchFamily="49" charset="0"/>
              </a:rPr>
              <a:t>it.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value</a:t>
            </a:r>
            <a:r>
              <a:rPr lang="en-IE" sz="2000" dirty="0" err="1">
                <a:latin typeface="Courier New" panose="02070309020205020404" pitchFamily="49" charset="0"/>
              </a:rPr>
              <a:t>.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length</a:t>
            </a:r>
            <a:r>
              <a:rPr lang="en-IE" sz="2000" dirty="0">
                <a:latin typeface="Courier New" panose="02070309020205020404" pitchFamily="49" charset="0"/>
              </a:rPr>
              <a:t> &lt;= 6 }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	    .</a:t>
            </a:r>
            <a:r>
              <a:rPr lang="en-IE" sz="2000" dirty="0" err="1">
                <a:latin typeface="Courier New" panose="02070309020205020404" pitchFamily="49" charset="0"/>
              </a:rPr>
              <a:t>forEach</a:t>
            </a:r>
            <a:r>
              <a:rPr lang="en-IE" sz="2000" dirty="0">
                <a:latin typeface="Courier New" panose="02070309020205020404" pitchFamily="49" charset="0"/>
              </a:rPr>
              <a:t> {print(it); print 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", "</a:t>
            </a:r>
            <a:r>
              <a:rPr lang="en-IE" sz="2000" dirty="0">
                <a:latin typeface="Courier New" panose="02070309020205020404" pitchFamily="49" charset="0"/>
              </a:rPr>
              <a:t>)} 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    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	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dirty="0">
                <a:latin typeface="Courier New" panose="02070309020205020404" pitchFamily="49" charset="0"/>
              </a:rPr>
              <a:t>\n\</a:t>
            </a:r>
            <a:r>
              <a:rPr lang="en-IE" sz="2000" dirty="0" err="1">
                <a:latin typeface="Courier New" panose="02070309020205020404" pitchFamily="49" charset="0"/>
              </a:rPr>
              <a:t>n</a:t>
            </a:r>
            <a:r>
              <a:rPr lang="en-IE" sz="2000" dirty="0" err="1">
                <a:solidFill>
                  <a:srgbClr val="2A00FF"/>
                </a:solidFill>
                <a:latin typeface="Courier New" panose="02070309020205020404" pitchFamily="49" charset="0"/>
              </a:rPr>
              <a:t>Filter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, sorted and between 5 &amp; 9 chars:"</a:t>
            </a:r>
            <a:r>
              <a:rPr lang="en-IE" sz="2000" dirty="0">
                <a:latin typeface="Courier New" panose="02070309020205020404" pitchFamily="49" charset="0"/>
              </a:rPr>
              <a:t>);</a:t>
            </a:r>
          </a:p>
          <a:p>
            <a:pPr algn="l"/>
            <a:r>
              <a:rPr lang="en-IE" sz="2000" dirty="0">
                <a:solidFill>
                  <a:srgbClr val="6A3E3E"/>
                </a:solidFill>
                <a:latin typeface="Courier New" panose="02070309020205020404" pitchFamily="49" charset="0"/>
              </a:rPr>
              <a:t>	</a:t>
            </a:r>
            <a:r>
              <a:rPr lang="en-IE" sz="2000" dirty="0" err="1">
                <a:solidFill>
                  <a:srgbClr val="6A3E3E"/>
                </a:solidFill>
                <a:latin typeface="Courier New" panose="02070309020205020404" pitchFamily="49" charset="0"/>
              </a:rPr>
              <a:t>counties</a:t>
            </a:r>
            <a:r>
              <a:rPr lang="en-IE" sz="2000" dirty="0" err="1">
                <a:latin typeface="Courier New" panose="02070309020205020404" pitchFamily="49" charset="0"/>
              </a:rPr>
              <a:t>.filterValues</a:t>
            </a:r>
            <a:r>
              <a:rPr lang="en-IE" sz="2000" dirty="0">
                <a:latin typeface="Courier New" panose="02070309020205020404" pitchFamily="49" charset="0"/>
              </a:rPr>
              <a:t> {</a:t>
            </a:r>
            <a:r>
              <a:rPr lang="en-IE" sz="2000" dirty="0" err="1">
                <a:latin typeface="Courier New" panose="02070309020205020404" pitchFamily="49" charset="0"/>
              </a:rPr>
              <a:t>it.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length</a:t>
            </a:r>
            <a:r>
              <a:rPr lang="en-IE" sz="2000" dirty="0">
                <a:latin typeface="Courier New" panose="02070309020205020404" pitchFamily="49" charset="0"/>
              </a:rPr>
              <a:t> &gt;= 5 &amp;&amp; </a:t>
            </a:r>
            <a:r>
              <a:rPr lang="en-IE" sz="2000" dirty="0" err="1">
                <a:latin typeface="Courier New" panose="02070309020205020404" pitchFamily="49" charset="0"/>
              </a:rPr>
              <a:t>it.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length</a:t>
            </a:r>
            <a:r>
              <a:rPr lang="en-IE" sz="2000" dirty="0">
                <a:latin typeface="Courier New" panose="02070309020205020404" pitchFamily="49" charset="0"/>
              </a:rPr>
              <a:t> &lt;=9}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			.</a:t>
            </a:r>
            <a:r>
              <a:rPr lang="en-IE" sz="2000" dirty="0" err="1">
                <a:latin typeface="Courier New" panose="02070309020205020404" pitchFamily="49" charset="0"/>
              </a:rPr>
              <a:t>toSortedMap</a:t>
            </a:r>
            <a:r>
              <a:rPr lang="en-IE" sz="2000" dirty="0">
                <a:latin typeface="Courier New" panose="02070309020205020404" pitchFamily="49" charset="0"/>
              </a:rPr>
              <a:t>()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    	.</a:t>
            </a:r>
            <a:r>
              <a:rPr lang="en-IE" sz="2000" dirty="0" err="1">
                <a:latin typeface="Courier New" panose="02070309020205020404" pitchFamily="49" charset="0"/>
              </a:rPr>
              <a:t>forEach</a:t>
            </a:r>
            <a:r>
              <a:rPr lang="en-IE" sz="2000" dirty="0">
                <a:latin typeface="Courier New" panose="02070309020205020404" pitchFamily="49" charset="0"/>
              </a:rPr>
              <a:t> {print(it); print 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", "</a:t>
            </a:r>
            <a:r>
              <a:rPr lang="en-IE" sz="2000" dirty="0">
                <a:latin typeface="Courier New" panose="02070309020205020404" pitchFamily="49" charset="0"/>
              </a:rPr>
              <a:t>)} 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CC788-969A-4BC7-9A94-68257E19B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956" y="56919"/>
            <a:ext cx="6134100" cy="4791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tmpD034">
            <a:hlinkClick r:id="" action="ppaction://media"/>
            <a:extLst>
              <a:ext uri="{FF2B5EF4-FFF2-40B4-BE49-F238E27FC236}">
                <a16:creationId xmlns:a16="http://schemas.microsoft.com/office/drawing/2014/main" id="{7BCE8A56-17DD-4AA9-97D2-E2066F412BDD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1942.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03F260-5791-4B38-A182-78C9858B21BE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4145" y="1226001"/>
              <a:ext cx="6711408" cy="815765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03F260-5791-4B38-A182-78C9858B2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145" y="1217001"/>
                <a:ext cx="6729048" cy="81752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071771"/>
      </p:ext>
    </p:extLst>
  </p:cSld>
  <p:clrMapOvr>
    <a:masterClrMapping/>
  </p:clrMapOvr>
  <p:transition spd="med" advTm="1807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0349" y="1320800"/>
            <a:ext cx="11861800" cy="3175000"/>
          </a:xfrm>
        </p:spPr>
        <p:txBody>
          <a:bodyPr/>
          <a:lstStyle/>
          <a:p>
            <a:r>
              <a:rPr lang="en-IE" dirty="0"/>
              <a:t>Arguments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IE" dirty="0"/>
              <a:t>default and named</a:t>
            </a:r>
          </a:p>
        </p:txBody>
      </p:sp>
      <p:pic>
        <p:nvPicPr>
          <p:cNvPr id="3" name="tmpD034">
            <a:hlinkClick r:id="" action="ppaction://media"/>
            <a:extLst>
              <a:ext uri="{FF2B5EF4-FFF2-40B4-BE49-F238E27FC236}">
                <a16:creationId xmlns:a16="http://schemas.microsoft.com/office/drawing/2014/main" id="{2568BF12-F589-4406-A6A1-C8E96DA8E381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80724" end="46407.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74434"/>
      </p:ext>
    </p:extLst>
  </p:cSld>
  <p:clrMapOvr>
    <a:masterClrMapping/>
  </p:clrMapOvr>
  <p:transition spd="med" advTm="55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702D5-F39F-42AA-90BC-679DD7B3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Default Arguments (optional)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99420-A6EE-4683-BB16-6FC11E4E5065}"/>
              </a:ext>
            </a:extLst>
          </p:cNvPr>
          <p:cNvSpPr/>
          <p:nvPr/>
        </p:nvSpPr>
        <p:spPr>
          <a:xfrm>
            <a:off x="669072" y="2852842"/>
            <a:ext cx="117642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424242"/>
                </a:solidFill>
                <a:latin typeface="Source Sans Pro"/>
              </a:rPr>
              <a:t>In Java, you often have to duplicate code in order </a:t>
            </a:r>
          </a:p>
          <a:p>
            <a:r>
              <a:rPr lang="en-IE" b="1" dirty="0">
                <a:solidFill>
                  <a:srgbClr val="424242"/>
                </a:solidFill>
                <a:latin typeface="Source Sans Pro"/>
              </a:rPr>
              <a:t>define different variants of a method or constructor (i.e. overloading)</a:t>
            </a:r>
            <a:r>
              <a:rPr lang="en-IE" dirty="0">
                <a:solidFill>
                  <a:srgbClr val="424242"/>
                </a:solidFill>
                <a:latin typeface="Source Sans Pro"/>
              </a:rPr>
              <a:t>.</a:t>
            </a:r>
            <a:endParaRPr lang="en-I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058843-1D58-415B-B816-3B1FA92B85B4}"/>
              </a:ext>
            </a:extLst>
          </p:cNvPr>
          <p:cNvSpPr/>
          <p:nvPr/>
        </p:nvSpPr>
        <p:spPr>
          <a:xfrm>
            <a:off x="571500" y="5514265"/>
            <a:ext cx="117642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 err="1">
                <a:solidFill>
                  <a:srgbClr val="424242"/>
                </a:solidFill>
                <a:latin typeface="Source Sans Pro"/>
              </a:rPr>
              <a:t>Kotlin</a:t>
            </a:r>
            <a:r>
              <a:rPr lang="en-IE" dirty="0">
                <a:solidFill>
                  <a:srgbClr val="424242"/>
                </a:solidFill>
                <a:latin typeface="Source Sans Pro"/>
              </a:rPr>
              <a:t> simplifies this by using default values for arguments (i.e. makes them optional arguments).</a:t>
            </a:r>
          </a:p>
          <a:p>
            <a:endParaRPr lang="en-IE" dirty="0">
              <a:solidFill>
                <a:srgbClr val="424242"/>
              </a:solidFill>
              <a:latin typeface="Source Sans Pro"/>
            </a:endParaRPr>
          </a:p>
        </p:txBody>
      </p:sp>
      <p:pic>
        <p:nvPicPr>
          <p:cNvPr id="5" name="tmpD034">
            <a:hlinkClick r:id="" action="ppaction://media"/>
            <a:extLst>
              <a:ext uri="{FF2B5EF4-FFF2-40B4-BE49-F238E27FC236}">
                <a16:creationId xmlns:a16="http://schemas.microsoft.com/office/drawing/2014/main" id="{70E6D1EB-1EF7-46C8-971E-74D3BE68EBE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86259" end="20640.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12098"/>
      </p:ext>
    </p:extLst>
  </p:cSld>
  <p:clrMapOvr>
    <a:masterClrMapping/>
  </p:clrMapOvr>
  <p:transition spd="med" advTm="257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702D5-F39F-42AA-90BC-679DD7B3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Default Arguments (optional)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F646AAF-E39D-46A9-AC71-0415A5483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368" y="2358234"/>
            <a:ext cx="8817826" cy="4000435"/>
          </a:xfrm>
          <a:prstGeom prst="rect">
            <a:avLst/>
          </a:prstGeom>
          <a:solidFill>
            <a:srgbClr val="F5F5F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030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  class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NutritionFacts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(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foodName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: String,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calories: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protein: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= 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carbohydrates: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= 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fat: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= 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description: String = "")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  }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499DA-D26E-4C60-8A76-968B8C3950AC}"/>
              </a:ext>
            </a:extLst>
          </p:cNvPr>
          <p:cNvSpPr txBox="1"/>
          <p:nvPr/>
        </p:nvSpPr>
        <p:spPr>
          <a:xfrm>
            <a:off x="1095607" y="3442372"/>
            <a:ext cx="2709746" cy="13336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Primary Constructor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7C0A67A-C4B4-484A-948E-8BC6532E6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368" y="6847825"/>
            <a:ext cx="11743599" cy="1538222"/>
          </a:xfrm>
          <a:prstGeom prst="rect">
            <a:avLst/>
          </a:prstGeom>
          <a:solidFill>
            <a:srgbClr val="F5F5F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0306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pizza 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NutritionFacts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("Pizza",  442, 12, 27, 24, </a:t>
            </a: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"Deep Pan Pizza"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pasta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NutritionFacts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("Pasta", 371, 14, 25, 11) </a:t>
            </a:r>
          </a:p>
          <a:p>
            <a:pPr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oup  =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NutritionFacts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(</a:t>
            </a: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Soup",  210)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ECFEE-1588-4123-8A08-C2D734A67673}"/>
              </a:ext>
            </a:extLst>
          </p:cNvPr>
          <p:cNvSpPr txBox="1"/>
          <p:nvPr/>
        </p:nvSpPr>
        <p:spPr>
          <a:xfrm>
            <a:off x="8453244" y="8018378"/>
            <a:ext cx="4325744" cy="133369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Some possible constructor calls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FEA0308-0A18-41D5-9822-037FA7FFEBC8}"/>
              </a:ext>
            </a:extLst>
          </p:cNvPr>
          <p:cNvSpPr/>
          <p:nvPr/>
        </p:nvSpPr>
        <p:spPr>
          <a:xfrm>
            <a:off x="7326351" y="3397771"/>
            <a:ext cx="3445727" cy="1921362"/>
          </a:xfrm>
          <a:prstGeom prst="rightBrac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23C15-3735-4227-B428-FDDF4408E692}"/>
              </a:ext>
            </a:extLst>
          </p:cNvPr>
          <p:cNvSpPr txBox="1"/>
          <p:nvPr/>
        </p:nvSpPr>
        <p:spPr>
          <a:xfrm>
            <a:off x="9913435" y="3884170"/>
            <a:ext cx="2427869" cy="108747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Optional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E" sz="3200" dirty="0">
                <a:solidFill>
                  <a:srgbClr val="000000"/>
                </a:solidFill>
              </a:rPr>
              <a:t>Parameters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1" name="tmpC3FD">
            <a:hlinkClick r:id="" action="ppaction://media"/>
            <a:extLst>
              <a:ext uri="{FF2B5EF4-FFF2-40B4-BE49-F238E27FC236}">
                <a16:creationId xmlns:a16="http://schemas.microsoft.com/office/drawing/2014/main" id="{A398650D-C32E-4112-9B76-5F02A52CFAF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83844.063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8E04390-EC71-41CD-B003-9456F17B173D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746" y="3731433"/>
              <a:ext cx="12740388" cy="5048447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8E04390-EC71-41CD-B003-9456F17B17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746" y="3722433"/>
                <a:ext cx="12758028" cy="50660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8542871"/>
      </p:ext>
    </p:extLst>
  </p:cSld>
  <p:clrMapOvr>
    <a:masterClrMapping/>
  </p:clrMapOvr>
  <p:transition spd="med" advTm="999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702D5-F39F-42AA-90BC-679DD7B3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Named Arguments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8BE51E4-EA10-49B2-9153-DD9B10C3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368" y="2358234"/>
            <a:ext cx="8817826" cy="4000435"/>
          </a:xfrm>
          <a:prstGeom prst="rect">
            <a:avLst/>
          </a:prstGeom>
          <a:solidFill>
            <a:srgbClr val="F5F5F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030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  class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NutritionFacts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(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foodName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: String,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calories: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protein: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= 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carbohydrates: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= 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fat: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= 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				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description: String = "")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333333"/>
                </a:solidFill>
                <a:latin typeface="Menlo"/>
              </a:rPr>
              <a:t>  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  }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760B46-3276-4F17-81C6-961459DCE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368" y="6712705"/>
            <a:ext cx="12115496" cy="1353556"/>
          </a:xfrm>
          <a:prstGeom prst="rect">
            <a:avLst/>
          </a:prstGeom>
          <a:solidFill>
            <a:srgbClr val="F5F5F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0306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333333"/>
                </a:solidFill>
                <a:latin typeface="Menlo"/>
              </a:rPr>
              <a:t>val</a:t>
            </a:r>
            <a:r>
              <a:rPr lang="en-US" altLang="en-US" sz="2800" dirty="0">
                <a:solidFill>
                  <a:srgbClr val="333333"/>
                </a:solidFill>
                <a:latin typeface="Menlo"/>
              </a:rPr>
              <a:t> pasta   = </a:t>
            </a:r>
            <a:r>
              <a:rPr lang="en-US" altLang="en-US" sz="2800" dirty="0" err="1">
                <a:solidFill>
                  <a:srgbClr val="333333"/>
                </a:solidFill>
                <a:latin typeface="Menlo"/>
              </a:rPr>
              <a:t>NutritionFacts</a:t>
            </a:r>
            <a:r>
              <a:rPr lang="en-US" altLang="en-US" sz="2800" dirty="0">
                <a:solidFill>
                  <a:srgbClr val="333333"/>
                </a:solidFill>
                <a:latin typeface="Menlo"/>
              </a:rPr>
              <a:t>("Pasta", 371, 14, 25, 11)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burger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NutritionFacts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("Hamburger", calories = 541, fat = 33, protein = 14)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rice     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NutritionFacts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("Rice", 312, carbohydrates = 23, description = “Grains")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AB72D-FBE2-4C6D-8E97-4D4A66EF0622}"/>
              </a:ext>
            </a:extLst>
          </p:cNvPr>
          <p:cNvSpPr txBox="1"/>
          <p:nvPr/>
        </p:nvSpPr>
        <p:spPr>
          <a:xfrm>
            <a:off x="847493" y="8326154"/>
            <a:ext cx="11931495" cy="71814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Naming arguments make your code more </a:t>
            </a:r>
            <a:r>
              <a:rPr kumimoji="0" lang="en-IE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rPr>
              <a:t>readible</a:t>
            </a:r>
            <a:endParaRPr kumimoji="0" lang="en-I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3" name="tmpC3FD">
            <a:hlinkClick r:id="" action="ppaction://media"/>
            <a:extLst>
              <a:ext uri="{FF2B5EF4-FFF2-40B4-BE49-F238E27FC236}">
                <a16:creationId xmlns:a16="http://schemas.microsoft.com/office/drawing/2014/main" id="{D2382E38-8597-4111-A8FF-DF11DB4F025F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99988" end="30928.063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84B12C-2353-443E-8FBB-C3899753C486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12089" y="6774125"/>
              <a:ext cx="6062252" cy="139903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84B12C-2353-443E-8FBB-C3899753C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3089" y="6765125"/>
                <a:ext cx="6079892" cy="14166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7911736"/>
      </p:ext>
    </p:extLst>
  </p:cSld>
  <p:clrMapOvr>
    <a:masterClrMapping/>
  </p:clrMapOvr>
  <p:transition spd="med" advTm="529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0349" y="1320800"/>
            <a:ext cx="11861800" cy="3175000"/>
          </a:xfrm>
        </p:spPr>
        <p:txBody>
          <a:bodyPr/>
          <a:lstStyle/>
          <a:p>
            <a:r>
              <a:rPr lang="en-IE" dirty="0"/>
              <a:t>Writing Classes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IE" dirty="0"/>
              <a:t>Properties and Fields</a:t>
            </a:r>
          </a:p>
        </p:txBody>
      </p:sp>
      <p:pic>
        <p:nvPicPr>
          <p:cNvPr id="3" name="tmp2C5">
            <a:hlinkClick r:id="" action="ppaction://media"/>
            <a:extLst>
              <a:ext uri="{FF2B5EF4-FFF2-40B4-BE49-F238E27FC236}">
                <a16:creationId xmlns:a16="http://schemas.microsoft.com/office/drawing/2014/main" id="{80505681-1520-40C1-83F9-92DF7E36C352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2122" end="174309.76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7483"/>
      </p:ext>
    </p:extLst>
  </p:cSld>
  <p:clrMapOvr>
    <a:masterClrMapping/>
  </p:clrMapOvr>
  <p:transition spd="med" advTm="41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Some additional sources for exploration: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E6106A-E82C-4586-9D95-A7F72F10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533394"/>
              </p:ext>
            </p:extLst>
          </p:nvPr>
        </p:nvGraphicFramePr>
        <p:xfrm>
          <a:off x="571500" y="2669174"/>
          <a:ext cx="11861800" cy="5146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9996">
                  <a:extLst>
                    <a:ext uri="{9D8B030D-6E8A-4147-A177-3AD203B41FA5}">
                      <a16:colId xmlns:a16="http://schemas.microsoft.com/office/drawing/2014/main" val="811329682"/>
                    </a:ext>
                  </a:extLst>
                </a:gridCol>
                <a:gridCol w="9391804">
                  <a:extLst>
                    <a:ext uri="{9D8B030D-6E8A-4147-A177-3AD203B41FA5}">
                      <a16:colId xmlns:a16="http://schemas.microsoft.com/office/drawing/2014/main" val="444551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E" sz="24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dirty="0">
                          <a:hlinkClick r:id="rId5"/>
                        </a:rPr>
                        <a:t>https://www.programiz.com/kotlin-programming/inheritance</a:t>
                      </a:r>
                      <a:r>
                        <a:rPr lang="en-IE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0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E" sz="2400" dirty="0"/>
                        <a:t>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E" sz="2400" dirty="0">
                          <a:hlinkClick r:id="rId6"/>
                        </a:rPr>
                        <a:t>https://www.programiz.com/kotlin-programming/interfaces</a:t>
                      </a:r>
                      <a:r>
                        <a:rPr lang="en-IE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E" sz="2400" dirty="0"/>
                        <a:t>Collections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IE" sz="2400" dirty="0">
                          <a:hlinkClick r:id="rId7"/>
                        </a:rPr>
                        <a:t>https://kotlinlang.org/api/latest/jvm/stdlib/kotlin.collections/index.html</a:t>
                      </a:r>
                      <a:r>
                        <a:rPr lang="en-IE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0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dirty="0"/>
                        <a:t>Try examples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dirty="0">
                          <a:hlinkClick r:id="rId8"/>
                        </a:rPr>
                        <a:t>https://try.kotlinlang.org/#/Examples/Hello,%20world!/Simplest%20version/Simplest%20version.kt</a:t>
                      </a:r>
                      <a:r>
                        <a:rPr lang="en-IE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05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dirty="0"/>
                        <a:t>Encapsulation &amp; Polymorphism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dirty="0">
                          <a:hlinkClick r:id="rId9"/>
                        </a:rPr>
                        <a:t>https://medium.com/@napperley/kotlin-tutorial-12-encapsulation-and-polymorphism-6e5a150f25e1</a:t>
                      </a:r>
                      <a:r>
                        <a:rPr lang="en-IE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79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dirty="0" err="1"/>
                        <a:t>Spek</a:t>
                      </a:r>
                      <a:r>
                        <a:rPr lang="en-IE" sz="2400" dirty="0"/>
                        <a:t> (testing)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dirty="0">
                          <a:hlinkClick r:id="rId10"/>
                        </a:rPr>
                        <a:t>https://objectpartners.com/2016/02/23/an-introduction-to-kotlin/</a:t>
                      </a:r>
                      <a:endParaRPr lang="en-IE" sz="2400" dirty="0"/>
                    </a:p>
                    <a:p>
                      <a:pPr marL="0" marR="0" lvl="0" indent="0" algn="l" defTabSz="5842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400" dirty="0">
                          <a:hlinkClick r:id="rId11"/>
                        </a:rPr>
                        <a:t>https://github.com/mike-plummer/KotlinCalendar</a:t>
                      </a:r>
                      <a:r>
                        <a:rPr lang="en-IE" sz="2400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31688"/>
                  </a:ext>
                </a:extLst>
              </a:tr>
            </a:tbl>
          </a:graphicData>
        </a:graphic>
      </p:graphicFrame>
      <p:pic>
        <p:nvPicPr>
          <p:cNvPr id="3" name="tmpC3FD">
            <a:hlinkClick r:id="" action="ppaction://media"/>
            <a:extLst>
              <a:ext uri="{FF2B5EF4-FFF2-40B4-BE49-F238E27FC236}">
                <a16:creationId xmlns:a16="http://schemas.microsoft.com/office/drawing/2014/main" id="{4940529A-5DA9-4B2D-A998-2BBE83D7AF3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52904" end="2180.063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0609"/>
      </p:ext>
    </p:extLst>
  </p:cSld>
  <p:clrMapOvr>
    <a:masterClrMapping/>
  </p:clrMapOvr>
  <p:transition spd="med" advTm="287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pC3FD">
            <a:hlinkClick r:id="" action="ppaction://media"/>
            <a:extLst>
              <a:ext uri="{FF2B5EF4-FFF2-40B4-BE49-F238E27FC236}">
                <a16:creationId xmlns:a16="http://schemas.microsoft.com/office/drawing/2014/main" id="{8247471A-3FFD-44EC-83AE-53B1075E0E63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81652" end="17.063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</p:cSld>
  <p:clrMapOvr>
    <a:masterClrMapping/>
  </p:clrMapOvr>
  <p:transition spd="med" advTm="21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F9F67-4F75-42BD-B5A0-7F8AE139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4000"/>
            <a:ext cx="11861800" cy="1397000"/>
          </a:xfrm>
        </p:spPr>
        <p:txBody>
          <a:bodyPr/>
          <a:lstStyle/>
          <a:p>
            <a:r>
              <a:rPr lang="en-IE" dirty="0"/>
              <a:t>Writing Classes – properties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E0FBDE-762B-4502-B2CB-78FF20A13FE5}"/>
              </a:ext>
            </a:extLst>
          </p:cNvPr>
          <p:cNvSpPr/>
          <p:nvPr/>
        </p:nvSpPr>
        <p:spPr>
          <a:xfrm>
            <a:off x="571500" y="3387529"/>
            <a:ext cx="11861800" cy="28623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333333"/>
                </a:solidFill>
                <a:latin typeface="Open Sans"/>
              </a:rPr>
              <a:t>In </a:t>
            </a:r>
            <a:r>
              <a:rPr lang="en-IE" dirty="0" err="1">
                <a:solidFill>
                  <a:srgbClr val="333333"/>
                </a:solidFill>
                <a:latin typeface="Open Sans"/>
              </a:rPr>
              <a:t>Kotlin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, classes cannot have fields; they have properties.  </a:t>
            </a:r>
          </a:p>
          <a:p>
            <a:endParaRPr lang="en-IE" dirty="0">
              <a:solidFill>
                <a:srgbClr val="333333"/>
              </a:solidFill>
              <a:latin typeface="Open Sans"/>
            </a:endParaRPr>
          </a:p>
          <a:p>
            <a:r>
              <a:rPr lang="en-IE" b="1" dirty="0" err="1">
                <a:solidFill>
                  <a:srgbClr val="0070C0"/>
                </a:solidFill>
                <a:latin typeface="Open Sans"/>
              </a:rPr>
              <a:t>var</a:t>
            </a:r>
            <a:r>
              <a:rPr lang="en-IE" b="1" dirty="0">
                <a:solidFill>
                  <a:srgbClr val="0070C0"/>
                </a:solidFill>
                <a:latin typeface="Open Sans"/>
              </a:rPr>
              <a:t> 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properties are mutable.</a:t>
            </a:r>
          </a:p>
          <a:p>
            <a:r>
              <a:rPr lang="en-IE" b="1" dirty="0" err="1">
                <a:solidFill>
                  <a:srgbClr val="0070C0"/>
                </a:solidFill>
                <a:latin typeface="Open Sans"/>
              </a:rPr>
              <a:t>val</a:t>
            </a:r>
            <a:r>
              <a:rPr lang="en-IE" dirty="0">
                <a:solidFill>
                  <a:srgbClr val="0070C0"/>
                </a:solidFill>
                <a:latin typeface="Open Sans"/>
              </a:rPr>
              <a:t> 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properties cannot be changed.</a:t>
            </a:r>
          </a:p>
          <a:p>
            <a:endParaRPr lang="en-IE" dirty="0">
              <a:solidFill>
                <a:srgbClr val="333333"/>
              </a:solidFill>
              <a:latin typeface="Open Sans"/>
            </a:endParaRPr>
          </a:p>
        </p:txBody>
      </p:sp>
      <p:pic>
        <p:nvPicPr>
          <p:cNvPr id="2" name="tmp2C5">
            <a:hlinkClick r:id="" action="ppaction://media"/>
            <a:extLst>
              <a:ext uri="{FF2B5EF4-FFF2-40B4-BE49-F238E27FC236}">
                <a16:creationId xmlns:a16="http://schemas.microsoft.com/office/drawing/2014/main" id="{2D69F670-29EB-49F8-B6AB-2417DF2A6A15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46233" end="155262.76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5271"/>
      </p:ext>
    </p:extLst>
  </p:cSld>
  <p:clrMapOvr>
    <a:masterClrMapping/>
  </p:clrMapOvr>
  <p:transition spd="med" advTm="190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F9F67-4F75-42BD-B5A0-7F8AE139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4000"/>
            <a:ext cx="11861800" cy="1397000"/>
          </a:xfrm>
        </p:spPr>
        <p:txBody>
          <a:bodyPr/>
          <a:lstStyle/>
          <a:p>
            <a:r>
              <a:rPr lang="en-IE" dirty="0"/>
              <a:t>Writing Classes – constructors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E0FBDE-762B-4502-B2CB-78FF20A13FE5}"/>
              </a:ext>
            </a:extLst>
          </p:cNvPr>
          <p:cNvSpPr/>
          <p:nvPr/>
        </p:nvSpPr>
        <p:spPr>
          <a:xfrm>
            <a:off x="571500" y="2462243"/>
            <a:ext cx="1186180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333333"/>
                </a:solidFill>
                <a:latin typeface="Open Sans"/>
              </a:rPr>
              <a:t>A class in </a:t>
            </a:r>
            <a:r>
              <a:rPr lang="en-IE" dirty="0" err="1">
                <a:solidFill>
                  <a:srgbClr val="333333"/>
                </a:solidFill>
                <a:latin typeface="Open Sans"/>
              </a:rPr>
              <a:t>Kotlin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 can have a </a:t>
            </a:r>
            <a:r>
              <a:rPr lang="en-IE" b="1" dirty="0">
                <a:solidFill>
                  <a:srgbClr val="C00000"/>
                </a:solidFill>
                <a:latin typeface="Open Sans"/>
              </a:rPr>
              <a:t>primary constructor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 and one or more </a:t>
            </a:r>
            <a:r>
              <a:rPr lang="en-IE" b="1" dirty="0">
                <a:solidFill>
                  <a:srgbClr val="C00000"/>
                </a:solidFill>
                <a:latin typeface="Open Sans"/>
              </a:rPr>
              <a:t>secondary constructors</a:t>
            </a:r>
            <a:r>
              <a:rPr lang="en-IE" dirty="0">
                <a:solidFill>
                  <a:srgbClr val="333333"/>
                </a:solidFill>
                <a:latin typeface="Open Sans"/>
              </a:rPr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1EA12E-57A3-46AF-84B1-98DDD949B0BE}"/>
              </a:ext>
            </a:extLst>
          </p:cNvPr>
          <p:cNvSpPr/>
          <p:nvPr/>
        </p:nvSpPr>
        <p:spPr>
          <a:xfrm>
            <a:off x="1560509" y="5525333"/>
            <a:ext cx="9991727" cy="9541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800" b="1" dirty="0">
                <a:latin typeface="Courier New" panose="02070309020205020404" pitchFamily="49" charset="0"/>
              </a:rPr>
              <a:t> Person constructor(</a:t>
            </a:r>
            <a:r>
              <a:rPr lang="en-IE" sz="28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800" b="1" dirty="0">
                <a:latin typeface="Courier New" panose="02070309020205020404" pitchFamily="49" charset="0"/>
              </a:rPr>
              <a:t>: String) {</a:t>
            </a:r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}</a:t>
            </a:r>
            <a:endParaRPr lang="en-IE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57B83-9C58-4919-BA2D-A72D8E2134E2}"/>
              </a:ext>
            </a:extLst>
          </p:cNvPr>
          <p:cNvSpPr/>
          <p:nvPr/>
        </p:nvSpPr>
        <p:spPr>
          <a:xfrm>
            <a:off x="679450" y="4000224"/>
            <a:ext cx="11753850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3200" dirty="0">
                <a:solidFill>
                  <a:srgbClr val="333333"/>
                </a:solidFill>
                <a:latin typeface="Open Sans"/>
              </a:rPr>
              <a:t>The </a:t>
            </a:r>
            <a:r>
              <a:rPr lang="en-IE" sz="3200" b="1" dirty="0">
                <a:solidFill>
                  <a:srgbClr val="C00000"/>
                </a:solidFill>
                <a:latin typeface="Open Sans"/>
              </a:rPr>
              <a:t>primary constructor </a:t>
            </a:r>
            <a:r>
              <a:rPr lang="en-IE" sz="3200" dirty="0">
                <a:solidFill>
                  <a:srgbClr val="333333"/>
                </a:solidFill>
                <a:latin typeface="Open Sans"/>
              </a:rPr>
              <a:t>is part of the class header and it goes after the class name:</a:t>
            </a:r>
            <a:endParaRPr lang="en-IE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3173E-92F7-43FB-854F-517659FF74CD}"/>
              </a:ext>
            </a:extLst>
          </p:cNvPr>
          <p:cNvSpPr/>
          <p:nvPr/>
        </p:nvSpPr>
        <p:spPr>
          <a:xfrm>
            <a:off x="188232" y="8128441"/>
            <a:ext cx="12736285" cy="9541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800" b="1" dirty="0">
                <a:latin typeface="Courier New" panose="02070309020205020404" pitchFamily="49" charset="0"/>
              </a:rPr>
              <a:t> Person(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800" b="1" dirty="0">
                <a:latin typeface="Courier New" panose="02070309020205020404" pitchFamily="49" charset="0"/>
              </a:rPr>
              <a:t>: String, </a:t>
            </a:r>
            <a:r>
              <a:rPr lang="en-IE" sz="28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800" b="1" dirty="0">
                <a:latin typeface="Courier New" panose="02070309020205020404" pitchFamily="49" charset="0"/>
              </a:rPr>
              <a:t> </a:t>
            </a:r>
            <a:r>
              <a:rPr lang="en-IE" sz="28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800" b="1" dirty="0">
                <a:latin typeface="Courier New" panose="02070309020205020404" pitchFamily="49" charset="0"/>
              </a:rPr>
              <a:t>: String) {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B6A62F-0386-48D7-B39F-4F8B8C5905F2}"/>
              </a:ext>
            </a:extLst>
          </p:cNvPr>
          <p:cNvSpPr/>
          <p:nvPr/>
        </p:nvSpPr>
        <p:spPr>
          <a:xfrm>
            <a:off x="913718" y="6826887"/>
            <a:ext cx="11285311" cy="9541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800" b="1" dirty="0">
                <a:latin typeface="Courier New" panose="02070309020205020404" pitchFamily="49" charset="0"/>
              </a:rPr>
              <a:t> Person(</a:t>
            </a:r>
            <a:r>
              <a:rPr lang="en-IE" sz="28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800" b="1" dirty="0">
                <a:latin typeface="Courier New" panose="02070309020205020404" pitchFamily="49" charset="0"/>
              </a:rPr>
              <a:t>: String, </a:t>
            </a:r>
            <a:r>
              <a:rPr lang="en-IE" sz="28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800" b="1" dirty="0">
                <a:latin typeface="Courier New" panose="02070309020205020404" pitchFamily="49" charset="0"/>
              </a:rPr>
              <a:t>: String) {</a:t>
            </a:r>
          </a:p>
          <a:p>
            <a:pPr algn="l"/>
            <a:r>
              <a:rPr lang="en-IE" sz="2800" b="1" dirty="0"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2" name="tmp2C5">
            <a:hlinkClick r:id="" action="ppaction://media"/>
            <a:extLst>
              <a:ext uri="{FF2B5EF4-FFF2-40B4-BE49-F238E27FC236}">
                <a16:creationId xmlns:a16="http://schemas.microsoft.com/office/drawing/2014/main" id="{AE1B8424-97B3-48F7-B935-B50C14B4340B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65280" end="109795.76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BC2D63-F6D7-46DF-B8A0-7AC8F3F3E2C4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7465" y="5947066"/>
              <a:ext cx="9575829" cy="293907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BC2D63-F6D7-46DF-B8A0-7AC8F3F3E2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8465" y="5938066"/>
                <a:ext cx="9593469" cy="29567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753138"/>
      </p:ext>
    </p:extLst>
  </p:cSld>
  <p:clrMapOvr>
    <a:masterClrMapping/>
  </p:clrMapOvr>
  <p:transition spd="med" advTm="454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F9F67-4F75-42BD-B5A0-7F8AE139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4000"/>
            <a:ext cx="11861800" cy="1397000"/>
          </a:xfrm>
        </p:spPr>
        <p:txBody>
          <a:bodyPr/>
          <a:lstStyle/>
          <a:p>
            <a:r>
              <a:rPr lang="en-IE" dirty="0"/>
              <a:t>Writing Classes – primary constructors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1583B9-CA9C-4528-9F54-09486BF898CF}"/>
              </a:ext>
            </a:extLst>
          </p:cNvPr>
          <p:cNvSpPr/>
          <p:nvPr/>
        </p:nvSpPr>
        <p:spPr>
          <a:xfrm>
            <a:off x="877207" y="2465925"/>
            <a:ext cx="11250386" cy="12003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4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400" b="1" dirty="0">
                <a:latin typeface="Courier New" panose="02070309020205020404" pitchFamily="49" charset="0"/>
              </a:rPr>
              <a:t> Person(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400" b="1" dirty="0">
                <a:latin typeface="Courier New" panose="02070309020205020404" pitchFamily="49" charset="0"/>
              </a:rPr>
              <a:t>: String, </a:t>
            </a:r>
            <a:r>
              <a:rPr lang="en-IE" sz="24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400" b="1" dirty="0">
                <a:latin typeface="Courier New" panose="02070309020205020404" pitchFamily="49" charset="0"/>
              </a:rPr>
              <a:t> </a:t>
            </a:r>
            <a:r>
              <a:rPr lang="en-IE" sz="24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400" b="1" dirty="0">
                <a:latin typeface="Courier New" panose="02070309020205020404" pitchFamily="49" charset="0"/>
              </a:rPr>
              <a:t>: String) {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    </a:t>
            </a:r>
          </a:p>
          <a:p>
            <a:pPr algn="l"/>
            <a:r>
              <a:rPr lang="en-IE" sz="2400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5939E-C427-4E78-83F8-9E79843B4ACD}"/>
              </a:ext>
            </a:extLst>
          </p:cNvPr>
          <p:cNvSpPr/>
          <p:nvPr/>
        </p:nvSpPr>
        <p:spPr>
          <a:xfrm>
            <a:off x="877207" y="4045750"/>
            <a:ext cx="11250386" cy="31085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fun</a:t>
            </a:r>
            <a:r>
              <a:rPr lang="en-IE" sz="2800" b="1" dirty="0">
                <a:latin typeface="Courier New" panose="02070309020205020404" pitchFamily="49" charset="0"/>
              </a:rPr>
              <a:t> main(</a:t>
            </a:r>
            <a:r>
              <a:rPr lang="en-IE" sz="2800" b="1" dirty="0" err="1">
                <a:latin typeface="Courier New" panose="02070309020205020404" pitchFamily="49" charset="0"/>
              </a:rPr>
              <a:t>args</a:t>
            </a:r>
            <a:r>
              <a:rPr lang="en-IE" sz="2800" b="1" dirty="0">
                <a:latin typeface="Courier New" panose="02070309020205020404" pitchFamily="49" charset="0"/>
              </a:rPr>
              <a:t>: Array&lt;String&gt;) {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sv-SE" sz="2800" dirty="0">
                <a:latin typeface="Courier New" panose="02070309020205020404" pitchFamily="49" charset="0"/>
              </a:rPr>
              <a:t>    </a:t>
            </a:r>
            <a:r>
              <a:rPr lang="sv-SE" sz="2800" b="1" dirty="0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sv-SE" sz="2800" b="1" dirty="0">
                <a:latin typeface="Courier New" panose="02070309020205020404" pitchFamily="49" charset="0"/>
              </a:rPr>
              <a:t> </a:t>
            </a:r>
            <a:r>
              <a:rPr lang="sv-SE" sz="2800" b="1" dirty="0">
                <a:solidFill>
                  <a:srgbClr val="6A3E3E"/>
                </a:solidFill>
                <a:latin typeface="Courier New" panose="02070309020205020404" pitchFamily="49" charset="0"/>
              </a:rPr>
              <a:t>person</a:t>
            </a:r>
            <a:r>
              <a:rPr lang="sv-SE" sz="2800" b="1" dirty="0">
                <a:latin typeface="Courier New" panose="02070309020205020404" pitchFamily="49" charset="0"/>
              </a:rPr>
              <a:t> = Person(</a:t>
            </a:r>
            <a:r>
              <a:rPr lang="sv-S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"Joe"</a:t>
            </a:r>
            <a:r>
              <a:rPr lang="sv-SE" sz="2800" b="1" dirty="0">
                <a:latin typeface="Courier New" panose="02070309020205020404" pitchFamily="49" charset="0"/>
              </a:rPr>
              <a:t>, </a:t>
            </a:r>
            <a:r>
              <a:rPr lang="sv-SE" sz="2800" b="1" dirty="0">
                <a:solidFill>
                  <a:srgbClr val="2A00FF"/>
                </a:solidFill>
                <a:latin typeface="Courier New" panose="02070309020205020404" pitchFamily="49" charset="0"/>
              </a:rPr>
              <a:t>"Soap"</a:t>
            </a:r>
            <a:r>
              <a:rPr lang="sv-SE" sz="2800" b="1" dirty="0">
                <a:latin typeface="Courier New" panose="02070309020205020404" pitchFamily="49" charset="0"/>
              </a:rPr>
              <a:t>)</a:t>
            </a:r>
          </a:p>
          <a:p>
            <a:pPr algn="l"/>
            <a:endParaRPr lang="en-IE" sz="2800" dirty="0">
              <a:latin typeface="Courier New" panose="02070309020205020404" pitchFamily="49" charset="0"/>
            </a:endParaRP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dirty="0" err="1">
                <a:latin typeface="Courier New" panose="02070309020205020404" pitchFamily="49" charset="0"/>
              </a:rPr>
              <a:t>println</a:t>
            </a:r>
            <a:r>
              <a:rPr lang="en-IE" sz="2800" dirty="0">
                <a:latin typeface="Courier New" panose="02070309020205020404" pitchFamily="49" charset="0"/>
              </a:rPr>
              <a:t>(</a:t>
            </a:r>
            <a:r>
              <a:rPr lang="en-IE" sz="2800" dirty="0">
                <a:solidFill>
                  <a:srgbClr val="2A00FF"/>
                </a:solidFill>
                <a:latin typeface="Courier New" panose="02070309020205020404" pitchFamily="49" charset="0"/>
              </a:rPr>
              <a:t>"First Name = </a:t>
            </a:r>
            <a:r>
              <a:rPr lang="en-IE" sz="2800" dirty="0">
                <a:latin typeface="Courier New" panose="02070309020205020404" pitchFamily="49" charset="0"/>
              </a:rPr>
              <a:t>${</a:t>
            </a:r>
            <a:r>
              <a:rPr lang="en-IE" sz="2800" dirty="0" err="1">
                <a:solidFill>
                  <a:srgbClr val="6A3E3E"/>
                </a:solidFill>
                <a:latin typeface="Courier New" panose="02070309020205020404" pitchFamily="49" charset="0"/>
              </a:rPr>
              <a:t>person</a:t>
            </a:r>
            <a:r>
              <a:rPr lang="en-IE" sz="2800" dirty="0" err="1">
                <a:latin typeface="Courier New" panose="02070309020205020404" pitchFamily="49" charset="0"/>
              </a:rPr>
              <a:t>.</a:t>
            </a:r>
            <a:r>
              <a:rPr lang="en-IE" sz="28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800" dirty="0">
                <a:latin typeface="Courier New" panose="02070309020205020404" pitchFamily="49" charset="0"/>
              </a:rPr>
              <a:t>}</a:t>
            </a:r>
            <a:r>
              <a:rPr lang="en-IE" sz="28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8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    </a:t>
            </a:r>
            <a:r>
              <a:rPr lang="en-IE" sz="2800" dirty="0" err="1">
                <a:latin typeface="Courier New" panose="02070309020205020404" pitchFamily="49" charset="0"/>
              </a:rPr>
              <a:t>println</a:t>
            </a:r>
            <a:r>
              <a:rPr lang="en-IE" sz="2800" dirty="0">
                <a:latin typeface="Courier New" panose="02070309020205020404" pitchFamily="49" charset="0"/>
              </a:rPr>
              <a:t>(</a:t>
            </a:r>
            <a:r>
              <a:rPr lang="en-IE" sz="2800" dirty="0">
                <a:solidFill>
                  <a:srgbClr val="2A00FF"/>
                </a:solidFill>
                <a:latin typeface="Courier New" panose="02070309020205020404" pitchFamily="49" charset="0"/>
              </a:rPr>
              <a:t>"Surname = </a:t>
            </a:r>
            <a:r>
              <a:rPr lang="en-IE" sz="2800" dirty="0">
                <a:latin typeface="Courier New" panose="02070309020205020404" pitchFamily="49" charset="0"/>
              </a:rPr>
              <a:t>${</a:t>
            </a:r>
            <a:r>
              <a:rPr lang="en-IE" sz="2800" dirty="0" err="1">
                <a:solidFill>
                  <a:srgbClr val="6A3E3E"/>
                </a:solidFill>
                <a:latin typeface="Courier New" panose="02070309020205020404" pitchFamily="49" charset="0"/>
              </a:rPr>
              <a:t>person</a:t>
            </a:r>
            <a:r>
              <a:rPr lang="en-IE" sz="2800" dirty="0" err="1">
                <a:latin typeface="Courier New" panose="02070309020205020404" pitchFamily="49" charset="0"/>
              </a:rPr>
              <a:t>.</a:t>
            </a:r>
            <a:r>
              <a:rPr lang="en-IE" sz="2800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800" dirty="0">
                <a:latin typeface="Courier New" panose="02070309020205020404" pitchFamily="49" charset="0"/>
              </a:rPr>
              <a:t>}</a:t>
            </a:r>
            <a:r>
              <a:rPr lang="en-IE" sz="28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8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800" dirty="0">
                <a:latin typeface="Courier New" panose="02070309020205020404" pitchFamily="49" charset="0"/>
              </a:rPr>
              <a:t>}</a:t>
            </a:r>
            <a:endParaRPr lang="en-I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83312-7ADE-4968-A043-CDA64EDD5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167" y="6914808"/>
            <a:ext cx="7728048" cy="25993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5" name="tmp2C5">
            <a:hlinkClick r:id="" action="ppaction://media"/>
            <a:extLst>
              <a:ext uri="{FF2B5EF4-FFF2-40B4-BE49-F238E27FC236}">
                <a16:creationId xmlns:a16="http://schemas.microsoft.com/office/drawing/2014/main" id="{87CC84E6-1EF1-4EFD-9FCE-59A5F7782CB0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10747" end="70996.7663999999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12E13B-858B-4F7D-8A9E-2955280D9FEB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191" y="2800437"/>
              <a:ext cx="11064537" cy="6820866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12E13B-858B-4F7D-8A9E-2955280D9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191" y="2791437"/>
                <a:ext cx="11082177" cy="68385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2879850"/>
      </p:ext>
    </p:extLst>
  </p:cSld>
  <p:clrMapOvr>
    <a:masterClrMapping/>
  </p:clrMapOvr>
  <p:transition spd="med" advTm="387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57B83-9C58-4919-BA2D-A72D8E2134E2}"/>
              </a:ext>
            </a:extLst>
          </p:cNvPr>
          <p:cNvSpPr/>
          <p:nvPr/>
        </p:nvSpPr>
        <p:spPr>
          <a:xfrm>
            <a:off x="495300" y="5577978"/>
            <a:ext cx="11753850" cy="20621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3200" dirty="0">
                <a:solidFill>
                  <a:srgbClr val="333333"/>
                </a:solidFill>
                <a:latin typeface="Open Sans"/>
              </a:rPr>
              <a:t>The </a:t>
            </a:r>
            <a:r>
              <a:rPr lang="en-IE" sz="3200" b="1" dirty="0">
                <a:solidFill>
                  <a:srgbClr val="C00000"/>
                </a:solidFill>
                <a:latin typeface="Open Sans"/>
              </a:rPr>
              <a:t>primary constructor </a:t>
            </a:r>
            <a:r>
              <a:rPr lang="en-IE" sz="3200" dirty="0">
                <a:solidFill>
                  <a:srgbClr val="333333"/>
                </a:solidFill>
                <a:latin typeface="Open Sans"/>
              </a:rPr>
              <a:t>cannot contain any code; initialisation code is placed in the </a:t>
            </a:r>
            <a:r>
              <a:rPr lang="en-IE" sz="3200" b="1" dirty="0" err="1">
                <a:solidFill>
                  <a:srgbClr val="0070C0"/>
                </a:solidFill>
                <a:latin typeface="Open Sans"/>
              </a:rPr>
              <a:t>init</a:t>
            </a:r>
            <a:r>
              <a:rPr lang="en-IE" sz="3200" b="1" dirty="0">
                <a:solidFill>
                  <a:srgbClr val="0070C0"/>
                </a:solidFill>
                <a:latin typeface="Open Sans"/>
              </a:rPr>
              <a:t> </a:t>
            </a:r>
            <a:r>
              <a:rPr lang="en-IE" sz="3200" dirty="0">
                <a:solidFill>
                  <a:srgbClr val="333333"/>
                </a:solidFill>
                <a:latin typeface="Open Sans"/>
              </a:rPr>
              <a:t>block.</a:t>
            </a:r>
          </a:p>
          <a:p>
            <a:pPr algn="l"/>
            <a:endParaRPr lang="en-IE" sz="3200" dirty="0">
              <a:solidFill>
                <a:srgbClr val="333333"/>
              </a:solidFill>
              <a:latin typeface="Open Sans"/>
            </a:endParaRPr>
          </a:p>
          <a:p>
            <a:pPr algn="l"/>
            <a:r>
              <a:rPr lang="en-IE" sz="3200" dirty="0">
                <a:solidFill>
                  <a:srgbClr val="333333"/>
                </a:solidFill>
                <a:latin typeface="Open Sans"/>
              </a:rPr>
              <a:t>The use of _ prefixing constructor variables is standard.</a:t>
            </a:r>
            <a:endParaRPr lang="en-IE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92137-91D3-457C-8F9D-6A81D48D428C}"/>
              </a:ext>
            </a:extLst>
          </p:cNvPr>
          <p:cNvSpPr/>
          <p:nvPr/>
        </p:nvSpPr>
        <p:spPr>
          <a:xfrm>
            <a:off x="310243" y="134886"/>
            <a:ext cx="8801100" cy="378565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E" sz="2000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E" sz="2000" b="1" dirty="0">
                <a:latin typeface="Courier New" panose="02070309020205020404" pitchFamily="49" charset="0"/>
              </a:rPr>
              <a:t> Person( _</a:t>
            </a:r>
            <a:r>
              <a:rPr lang="en-IE" sz="2000" b="1" dirty="0" err="1">
                <a:latin typeface="Courier New" panose="02070309020205020404" pitchFamily="49" charset="0"/>
              </a:rPr>
              <a:t>firstName</a:t>
            </a:r>
            <a:r>
              <a:rPr lang="en-IE" sz="2000" b="1" dirty="0">
                <a:latin typeface="Courier New" panose="02070309020205020404" pitchFamily="49" charset="0"/>
              </a:rPr>
              <a:t>: String = 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"UNKNOWN FIRSTNAME"</a:t>
            </a:r>
            <a:r>
              <a:rPr lang="en-IE" sz="2000" b="1" dirty="0">
                <a:latin typeface="Courier New" panose="02070309020205020404" pitchFamily="49" charset="0"/>
              </a:rPr>
              <a:t>, </a:t>
            </a:r>
            <a:br>
              <a:rPr lang="en-IE" sz="2000" b="1" dirty="0">
                <a:latin typeface="Courier New" panose="02070309020205020404" pitchFamily="49" charset="0"/>
              </a:rPr>
            </a:br>
            <a:r>
              <a:rPr lang="en-IE" sz="2000" b="1" dirty="0">
                <a:latin typeface="Courier New" panose="02070309020205020404" pitchFamily="49" charset="0"/>
              </a:rPr>
              <a:t>			  _</a:t>
            </a:r>
            <a:r>
              <a:rPr lang="en-IE" sz="2000" b="1" dirty="0" err="1">
                <a:latin typeface="Courier New" panose="02070309020205020404" pitchFamily="49" charset="0"/>
              </a:rPr>
              <a:t>lastName</a:t>
            </a:r>
            <a:r>
              <a:rPr lang="en-IE" sz="2000" b="1" dirty="0">
                <a:latin typeface="Courier New" panose="02070309020205020404" pitchFamily="49" charset="0"/>
              </a:rPr>
              <a:t>: String = </a:t>
            </a:r>
            <a:r>
              <a:rPr lang="en-IE" sz="2000" b="1" dirty="0">
                <a:solidFill>
                  <a:srgbClr val="2A00FF"/>
                </a:solidFill>
                <a:latin typeface="Courier New" panose="02070309020205020404" pitchFamily="49" charset="0"/>
              </a:rPr>
              <a:t>"UNKNOWN LASTNAME"</a:t>
            </a:r>
            <a:r>
              <a:rPr lang="en-IE" sz="2000" b="1" dirty="0">
                <a:latin typeface="Courier New" panose="02070309020205020404" pitchFamily="49" charset="0"/>
              </a:rPr>
              <a:t>) {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000" b="1" dirty="0">
                <a:latin typeface="Courier New" panose="02070309020205020404" pitchFamily="49" charset="0"/>
              </a:rPr>
              <a:t> = _</a:t>
            </a:r>
            <a:r>
              <a:rPr lang="en-IE" sz="2000" b="1" dirty="0" err="1">
                <a:latin typeface="Courier New" panose="02070309020205020404" pitchFamily="49" charset="0"/>
              </a:rPr>
              <a:t>firstName</a:t>
            </a:r>
            <a:endParaRPr lang="en-IE" sz="2000" b="1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val</a:t>
            </a:r>
            <a:r>
              <a:rPr lang="en-IE" sz="2000" b="1" dirty="0">
                <a:latin typeface="Courier New" panose="02070309020205020404" pitchFamily="49" charset="0"/>
              </a:rPr>
              <a:t> </a:t>
            </a:r>
            <a:r>
              <a:rPr lang="en-IE" sz="2000" b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000" b="1" dirty="0">
                <a:latin typeface="Courier New" panose="02070309020205020404" pitchFamily="49" charset="0"/>
              </a:rPr>
              <a:t>  = _</a:t>
            </a:r>
            <a:r>
              <a:rPr lang="en-IE" sz="2000" b="1" dirty="0" err="1">
                <a:latin typeface="Courier New" panose="02070309020205020404" pitchFamily="49" charset="0"/>
              </a:rPr>
              <a:t>lastName</a:t>
            </a:r>
            <a:endParaRPr lang="en-IE" sz="2000" b="1" dirty="0">
              <a:latin typeface="Courier New" panose="02070309020205020404" pitchFamily="49" charset="0"/>
            </a:endParaRPr>
          </a:p>
          <a:p>
            <a:pPr algn="l"/>
            <a:endParaRPr lang="en-IE" sz="2000" dirty="0">
              <a:latin typeface="Courier New" panose="02070309020205020404" pitchFamily="49" charset="0"/>
            </a:endParaRP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dirty="0">
                <a:solidFill>
                  <a:srgbClr val="3F7F5F"/>
                </a:solidFill>
                <a:latin typeface="Courier New" panose="02070309020205020404" pitchFamily="49" charset="0"/>
              </a:rPr>
              <a:t>// initializer block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</a:t>
            </a:r>
            <a:r>
              <a:rPr lang="en-IE" sz="2000" b="1" dirty="0" err="1">
                <a:solidFill>
                  <a:srgbClr val="7F0055"/>
                </a:solidFill>
                <a:latin typeface="Courier New" panose="02070309020205020404" pitchFamily="49" charset="0"/>
              </a:rPr>
              <a:t>init</a:t>
            </a:r>
            <a:r>
              <a:rPr lang="en-IE" sz="2000" b="1" dirty="0">
                <a:latin typeface="Courier New" panose="02070309020205020404" pitchFamily="49" charset="0"/>
              </a:rPr>
              <a:t> {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"First Name = </a:t>
            </a:r>
            <a:r>
              <a:rPr lang="en-IE" sz="2000" dirty="0">
                <a:latin typeface="Courier New" panose="02070309020205020404" pitchFamily="49" charset="0"/>
              </a:rPr>
              <a:t>$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firstName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    </a:t>
            </a:r>
            <a:r>
              <a:rPr lang="en-IE" sz="2000" dirty="0" err="1">
                <a:latin typeface="Courier New" panose="02070309020205020404" pitchFamily="49" charset="0"/>
              </a:rPr>
              <a:t>println</a:t>
            </a:r>
            <a:r>
              <a:rPr lang="en-IE" sz="2000" dirty="0">
                <a:latin typeface="Courier New" panose="02070309020205020404" pitchFamily="49" charset="0"/>
              </a:rPr>
              <a:t>(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"Last Name = </a:t>
            </a:r>
            <a:r>
              <a:rPr lang="en-IE" sz="2000" dirty="0">
                <a:latin typeface="Courier New" panose="02070309020205020404" pitchFamily="49" charset="0"/>
              </a:rPr>
              <a:t>$</a:t>
            </a:r>
            <a:r>
              <a:rPr lang="en-IE" sz="2000" dirty="0" err="1">
                <a:solidFill>
                  <a:srgbClr val="0000C0"/>
                </a:solidFill>
                <a:latin typeface="Courier New" panose="02070309020205020404" pitchFamily="49" charset="0"/>
              </a:rPr>
              <a:t>lastName</a:t>
            </a:r>
            <a:r>
              <a:rPr lang="en-IE" sz="2000" dirty="0">
                <a:latin typeface="Courier New" panose="02070309020205020404" pitchFamily="49" charset="0"/>
              </a:rPr>
              <a:t>\n</a:t>
            </a:r>
            <a:r>
              <a:rPr lang="en-IE" sz="2000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E" sz="2000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    }</a:t>
            </a:r>
          </a:p>
          <a:p>
            <a:pPr algn="l"/>
            <a:r>
              <a:rPr lang="en-IE" sz="2000" dirty="0">
                <a:latin typeface="Courier New" panose="02070309020205020404" pitchFamily="49" charset="0"/>
              </a:rPr>
              <a:t>}</a:t>
            </a:r>
            <a:endParaRPr lang="en-IE" sz="2000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7256D173-76F7-4A21-A4D0-F1DE4C2E3CD2}"/>
              </a:ext>
            </a:extLst>
          </p:cNvPr>
          <p:cNvSpPr txBox="1">
            <a:spLocks/>
          </p:cNvSpPr>
          <p:nvPr/>
        </p:nvSpPr>
        <p:spPr>
          <a:xfrm>
            <a:off x="9653814" y="761997"/>
            <a:ext cx="3028043" cy="1335314"/>
          </a:xfrm>
          <a:prstGeom prst="rect">
            <a:avLst/>
          </a:prstGeom>
        </p:spPr>
        <p:txBody>
          <a:bodyPr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Writing Classes – primary constructors</a:t>
            </a:r>
          </a:p>
        </p:txBody>
      </p:sp>
      <p:pic>
        <p:nvPicPr>
          <p:cNvPr id="2" name="tmp2C5">
            <a:hlinkClick r:id="" action="ppaction://media"/>
            <a:extLst>
              <a:ext uri="{FF2B5EF4-FFF2-40B4-BE49-F238E27FC236}">
                <a16:creationId xmlns:a16="http://schemas.microsoft.com/office/drawing/2014/main" id="{F52E8287-7FF9-4E1C-974B-00BFC5619B44}"/>
              </a:ext>
            </a:extLst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49546" end="5650.76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746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2227DE-FDCA-453C-B812-A572458AB352}"/>
                  </a:ext>
                </a:extLst>
              </p14:cNvPr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178" y="54662"/>
              <a:ext cx="6663059" cy="364096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2227DE-FDCA-453C-B812-A572458AB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78" y="45662"/>
                <a:ext cx="6680699" cy="36586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079032"/>
      </p:ext>
    </p:extLst>
  </p:cSld>
  <p:clrMapOvr>
    <a:masterClrMapping/>
  </p:clrMapOvr>
  <p:transition spd="med" advTm="653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006|recordLength=220542|start=0|end=7006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GcYAAAAAAAABfL///8MQWN0aW9uVHlwZVYxAQAAAAd2YWx1ZV9fAAgCAAAAAAAAAAEFAAAABAAAAAkPAAAACRAAAACyQQAAAAAAAAHv////8v///wAAAAABBgAAAAQAAAAJEgAAAAkTAAAAFUoAAAAAAAAB7P////L///8AAAAAAQcAAAAEAAAACRUAAAAJFgAAAIVMAAAAAAAAAen////y////AAAAAAEIAAAABAAAAAkYAAAACRkAAAD5WgAAAAAAAAHm////8v///wAAAAABCQAAAAQAAAAJGwAAAAkcAAAAKFsAAAAAAAAB4/////L///8AAAAAAQoAAAAEAAAACR4AAAAJHwAAANtdAAAAAAAAAeD////y////AAAAAAELAAAABAAAAAkhAAAACSIAAACjeQ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zwAAAM8AAAABDwAAAAwAAAD/AAAAAAAAAAAAAAhAAAAB2v///9z///8BAAAAAAAAAAAACEABEAAAAA0AAAAJJwAAAGIAAABiAAAAARIAAAAMAAAA/wAAAAAAAAAAAAAIQAAAAdj////c////AQAAAAAAAAAAAAhAARMAAAANAAAACSkAAAAlAAAAJQAAAAEVAAAADAAAAP8AAAAAAAAAAAAACEAAAAHW////3P///wEAAAAAAAAAAAAIQAEWAAAADQAAAAkrAAAAJwAAACcAAAABGAAAAAwAAAD/AAAAAAAAAAAAAAhAAAAB1P///9z///8BAAAAAAAAAAAACEABGQAAAA0AAAAJLQAAAAUAAAAFAAAAARsAAAAMAAAA/wAAAAAAAAAAAAAIQAAAAdL////c////AQAAAAAAAAAAAAhAARwAAAANAAAACS8AAAAmAAAAJgAAAAEeAAAADAAAAP8AAAAAAAAAAAAACEAAAAHQ////3P///wEAAAAAAAAAAAAIQAEfAAAADQAAAAkxAAAAJQAAACUAAAABIQAAAAwAAAD/AAAAAAAAAAAAAAhAAAABzv///9z///8BAAAAAAAAAAAACEABIgAAAA0AAAAJMwAAAHEAAABxAAAAByUAAAAAAQAAAAABAAAECklua1BvaW50VjEC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DTEHJwAAAAABAAAAgAAAAAQKSW5rUG9pbnRWMQIA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DR4HKQAAAAABAAAAQAAAAAQKSW5rUG9pbnRWMQIAAAAJZQEAAAlmAQAACWcBAAAJaAEAAAlpAQAACWoBAAAJawEAAAlsAQAACW0BAAAJbgEAAAlvAQAACXABAAAJcQEAAAlyAQAACXMBAAAJdAEAAAl1AQAACXYBAAAJdwEAAAl4AQAACXkBAAAJegEAAAl7AQAACXwBAAAJfQEAAAl+AQAACX8BAAAJgAEAAAmBAQAACYIBAAAJgwEAAAmEAQAACYUBAAAJhgEAAAmHAQAACYgBAAAJiQEAAA0bBysAAAAAAQAAAEAAAAAECklua1BvaW50VjECAAAACYoBAAAJiwEAAAmMAQAACY0BAAAJjgEAAAmPAQAACZABAAAJkQEAAAmSAQAACZMBAAAJlAEAAAmVAQAACZYBAAAJlwEAAAmYAQAACZkBAAAJmgEAAAmbAQAACZwBAAAJnQEAAAmeAQAACZ8BAAAJoAEAAAmhAQAACaIBAAAJowEAAAmkAQAACaUBAAAJpgEAAAmnAQAACagBAAAJqQEAAAmqAQAACasBAAAJrAEAAAmtAQAACa4BAAAJrwEAAAmwAQAADRkHLQAAAAABAAAACAAAAAQKSW5rUG9pbnRWMQIAAAAJsQEAAAmyAQAACbMBAAAJtAEAAAm1AQAADQMHLwAAAAABAAAAQAAAAAQKSW5rUG9pbnRWMQIAAAAJtgEAAAm3AQAACbgBAAAJuQEAAAm6AQAACbsBAAAJvAEAAAm9AQAACb4BAAAJvwEAAAnAAQAACcEBAAAJwgEAAAnDAQAACcQBAAAJxQEAAAnGAQAACccBAAAJyAEAAAnJAQAACcoBAAAJywEAAAnMAQAACc0BAAAJzgEAAAnPAQAACdABAAAJ0QEAAAnSAQAACdMBAAAJ1AEAAAnVAQAACdYBAAAJ1wEAAAnYAQAACdkBAAAJ2gEAAAnbAQAADRoHMQAAAAABAAAAQAAAAAQKSW5rUG9pbnRWMQIAAAAJ3AEAAAndAQAACd4BAAAJ3wEAAAngAQAACeEBAAAJ4gEAAAnjAQAACeQBAAAJ5QEAAAnmAQAACecBAAAJ6AEAAAnpAQAACeoBAAAJ6wEAAAnsAQAACe0BAAAJ7gEAAAnvAQAACfABAAAJ8QEAAAnyAQAACfMBAAAJ9AEAAAn1AQAACfYBAAAJ9wEAAAn4AQAACfkBAAAJ+gEAAAn7AQAACfwBAAAJ/QEAAAn+AQAACf8BAAAJAAIAAA0bBzMAAAAAAQAAAIAAAAAECklua1BvaW50VjECAA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0PBTQAAAAKSW5rUG9pbnRWMQQAAAABWAFZDlByZXNzdXJlRmFjdG9yCVRpbWVTdGFtcAAAAAAGBgsQAgAAAFg3NJYFjtE/EItNaEZgnT8AAIA7AAAAAAAAAAABNQAAADQAAABYNzSWBY7RPxCLTWhGYJ0/AADAOx8AAAAAAAAAATYAAAA0AAAAbQjHUdaQ0T8Qi01oRmCdPwAAADwfAAAAAAAAAAE3AAAANAAAAG0Ix1HWkNE/EItNaEZgnT8AAKg8HwAAAAAAAAABOAAAADQAAABtCMdR1pDRPxCLTWhGYJ0/AAAgPR8AAAAAAAAAATkAAAA0AAAAbQjHUdaQ0T8grx48feacPwAAmD0fAAAAAAAAAAE6AAAANAAAAG0Ix1HWkNE/UEEHppipnD8AAO49LwAAAAAAAAABOwAAADQAAABtCMdR1pDRP0DT7w+0bJw/AAAdPi8AAAAAAAAAATwAAAA0AAAAbQjHUdaQ0T9A0+8PtGycPwAAQz4vAAAAAAAAAAE9AAAANAAAAJiq7Mh3ltE/UPfA4+rymz8AAFU+LwAAAAAAAAABPgAAADQAAADFTBJAGZzRP1D3wOPq8ps/AABhPj4AAAAAAAAAAT8AAAA0AAAABMDKcouk0T9Q98Dj6vKbPwAAbD4+AAAAAAAAAAFAAAAANAAAAFsEFmHOr9E/UPfA4+rymz8AAHo+TgAAAAAAAAABQQAAADQAAACySGFPEbvRP0DT7w+0bJw/AACAPl4AAAAAAAAAAUIAAAA0AAAACo2sPVTG0T9A0+8PtGycPwAAhz5eAAAAAAAAAAFDAAAANAAAAGDR9yuX0dE/QNPvD7RsnD8AgI8+bQAAAAAAAAABRAAAADQAAAC2FUMa2tzRP0DT7w+0bJw/AACbPm0AAAAAAAAAAUUAAAA0AAAAIishxO3q0T9A0+8PtGycPwAAqD5tAAAAAAAAAAFGAAAANAAAAI9A/20B+dE/QNPvD7RsnD8AgLE+fQAAAAAAAAABRwAAADQAAAD7Vd0XFQfSP0DT7w+0bJw/AAC5Pn0AAAAAAAAAAUgAAAA0AAAAqd5z9Jod0j9A0+8PtGycPwCAvz6NAAAAAAAAAAFJAAAANAAAAEGWdxVQMdI/QNPvD7RsnD8AgMU+nAAAAAAAAAABSgAAADQAAADuHg7y1UfSP0DT7w+0bJw/AIDKPqwAAAAAAAAAAUsAAAA0AAAAm6ekzlte0j9A0+8PtGycPwAAzz6sAAAAAAAAAAFMAAAANAAAAEkwO6vhdNI/QNPvD7RsnD8AANE+rAAAAAAAAAABTQAAADQAAAALimRDOI7SP0DT7w+0bJw/AIDRPrsAAAAAAAAAAU4AAAA0AAAA47Qgl1+q0j9A0+8PtGycPwAA0j67AAAAAAAAAAFPAAAANAAAANKwb6ZXydI/QNPvD7RsnD8AANI+uwAAAAAAAAABUAAAADQAAAC/rL61T+jSP1BBB6aYqZw/AADSPtsAAAAAAAAAAVEAAAA0AAAAxXmggBgK0z8Qi01oRmCdPwAA0z7bAAAAAAAAAAFSAAAANAAAAMhGgkvhK9M/IPlk/iqdnT8AgNI+2wAAAAAAAAABUwAAADQAAADME2QWqk3TPwBnfJQP2p0/AADSPtsAAAAAAAAAAVQAAAA0AAAA0eBF4XJv0z/gQqvA2FOePwAA0z7qAAAAAAAAAAFVAAAANAAAACvycpp+nNM/4EKrwNhTnj8AgNQ+6gAAAAAAAAABVgAAADQAAABxMg2YucbTP+BCq8DYU54/AADUPvoAAAAAAAAAAVcAAAA0AAAAy0M6UcXz0z8AZ3yUD9qdPwAA1D76AAAAAAAAAAFYAAAANAAAACVVZwrRINQ/IPlk/iqdnT8AANU+CgEAAAAAAAABWQAAADQAAACAZpTD3E3UPxCLTWhGYJ0/AIDXPgoBAAAAAAAAAVoAAAA0AAAA8EhUOLl91D8Qi01oRmCdPwAA2T4ZAQAAAAAAAAFbAAAANAAAAGArFK2VrdQ/EItNaEZgnT8AgNo+GQEAAAAAAAABXAAAADQAAADn3mbdQuDUPyD5ZP4qnZ0/AIDbPikBAAAAAAAAAV0AAAA0AAAAmDTfhJEY1T/gQqvA2FOePwCA2z4pAQAAAAAAAAFeAAAANAAAAEiKVyzgUNU/0LDCVr2Qnj8AANw+OAEAAAAAAAABXwAAADQAAAD638/TLonVP9Ae2uyhzZ4/AADdPjgBAAAAAAAAAWAAAAA0AAAAlmS1v6y+1T/Q+ggZa0efPwCA3T5IAQAAAAAAAAFhAAAANAAAADLpmqsq9NU/0PoIGWtHnz8AgN0+SAEAAAAAAAABYgAAADQAAADjPhNTeSzWP9D6CBlrR58/AIDcPlgBAAAAAAAAAWMAAAA0AAAAfsP4Pvdh1j/Q+ggZa0efPwAA3D5YAQAAAAAAAAFkAAAANAAAABtI3ip1l9Y/0B7a7KHNnj8AAN0+ZwEAAAAAAAABZQAAADQAAAD3P3xJZdXWP9Cwwla9kJ4/AIDePmcBAAAAAAAAAWYAAAA0AAAA1DcaaFUT1z/gQqvA2FOePwAA3j53AQAAAAAAAAFnAAAANAAAALAvuIZFUdc/4EKrwNhTnj8AAN4+dwEAAAAAAAABaAAAADQAAACOJ1alNY/XPwBnfJQP2p0/AADePocBAAAAAAAAAWkAAAA0AAAAf/CGf/bP1z8AZ3yUD9qdPwAA3j6HAQAAAAAAAAFqAAAANAAAAIiKShWIE9g/AGd8lA/anT8AAN4+hwEAAAAAAAABawAAADQAAACk9aBm6lnYPwBnfJQP2p0/AADePpoBAAAAAAAAAWwAAAA0AAAAw2D3t0yg2D8g+WT+Kp2dPwAA3j6aAQAAAAAAAAFtAAAANAAAAODLTQmv5tg/EItNaEZgnT8AAN8+qgEAAAAAAAABbgAAADQAAADoZRGfQCrZPxCLTWhGYJ0/AIDfPqoBAAAAAAAAAW8AAAA0AAAA2i5CeQFr2T8grx48feacPwCA3z65AQAAAAAAAAFwAAAANAAAAMz3clPCq9k/QNPvD7RsnD8AAOE+uQEAAAAAAAABcQAAADQAAAAANFxg9fTZP0DT7w+0bJw/AIDiPskBAAAAAAAAAXIAAAA0AAAAM3BFbSg+2j9Q98Dj6vKbPwCA5D7JAQAAAAAAAAFzAAAANAAAAGasLnpbh9o/kBuStyF5mz8AgOc+2QEAAAAAAAABdAAAADQAAADFij3+L9baP5AbkrcheZs/AADpPtkBAAAAAAAAAXUAAAA0AAAA+cYmC2Mf2z+QG5K3IXmbPwCA6T7oAQAAAAAAAAF2AAAANAAAACwDEBiWaNs/kBuStyF5mz8AAOo+6AEAAAAAAAABdwAAADQAAAB1EIzgmbTbP5AbkrcheZs/AADqPvgBAAAAAAAAAXgAAAA0AAAA0+6aZG4D3D+gP2OLWP+aPwAA6j74AQAAAAAAAAF5AAAANAAAABv8Fi1yT9w/kNFL9XPCmj8AAOo+CAIAAAAAAAABegAAADQAAABkCZP1dZvcP5DRS/Vzwpo/AADqPggCAAAAAAAAAXsAAAA0AAAArhYPvnnn3D/AYzRfj4WaPwAA6j4XAgAAAAAAAAF8AAAANAAAACLGsP0eOd0/wBnunOHOmT8AgOg+FwIAAAAAAAABfQAAADQAAACXdVI9xIrdP+Cr1gb9kZk/AADoPicCAAAAAAAAAX4AAAA0AAAAIfaGODrf3T8A0KfaMxiZPwAA6D4nAgAAAAAAAAF/AAAANAAAAJWlKHjfMN4/EGKQRE/bmD8AAOk+NgIAAAAAAAABgAAAADQAAADesqRA43zePxD0eK5qnpg/AIDqPjYCAAAAAAAAAYEAAAA0AAAAPpGzxLfL3j9gYOwpDzGXPwCA7D42AgAAAAAAAAGCAAAANAAAAMgR6L8tIN8/gIS9/UW3lj8AgO4+RgIAAAAAAAABgwAAADQAAAA8wYn/0nHfP5A6dzuYAJY/AIDxPkYCAAAAAAAAAYQAAAA0AAAAmJ+Yg6fA3z+gzF+ls8OVPwAA8z5WAgAAAAAAAAGFAAAANAAAAPy+0wO+B+A/0IIZ4wUNlT8AgPQ+VgIAAAAAAAABhgAAADQAAAArLttFKC/gPwDLu4pzGZQ/AID0PnUCAAAAAAAAAYcAAAA0AAAA+9Y+octa4D8QgXXIxWKTPwAA9D51AgAAAAAAAAGIAAAANAAAAMt/ovxuhuA/MBNeMuElkz8AAPU+dQIAAAAAAAABiQAAADQAAACEV3OcQa/gP0A3LwYYrJI/AID2PnUCAAAAAAAAAYoAAAA0AAAAPy9EPBTY4D9QyRdwM2+SPwAA9j6FAgAAAAAAAAGLAAAANAAAAPkGFdzmAOE/UFsA2k4ykj8AAPU+hQIAAAAAAAABjAAAADQAAADJr3g3iizhP3B/0a2FuJE/AID0PpQCAAAAAAAAAY0AAAA0AAAAJMGl8JVZ4T9wf9GthbiRPwAA9D6UAgAAAAAAAAGOAAAANAAAAGgBQO7Qg+E/gBG6F6F7kT8AAPQ+pAIAAAAAAAABjwAAADQAAACtQdrrC67hP4CjooG8PpE/AAD0PqQCAAAAAAAAAZAAAAA0AAAACFMHpRfb4T+wWVy/DoiQPwAA9D6zAgAAAAAAAAGRAAAANAAAANn7agC7BuI/oB8s+sGijz8AAPQ+swIAAAAAAAABkgAAADQAAACopM5bXjLiP+BnzqEvr44/AAD0PsMCAAAAAAAAAZMAAAA0AAAA7uRoWZlc4j/gZ86hL6+OPwAA9D7DAgAAAAAAAAGUAAAANAAAAHOYu4lGj+I/IPgS8QrIjD8AAPU+0wIAAAAAAAABlQAAADQAAABZErKgur3iP2BAtZh41Is/AID2PtMCAAAAAAAAAZYAAAA0AAAAVF07c//u4j+AiFdA5uCKPwAA9j7iAgAAAAAAAAGXAAAANAAAADnXMYpzHeM/APXKu4pziT8AAPY+4gIAAAAAAAABmAAAADQAAAAJgJXlFknjPyBhPjcvBog/AAD1PvICAAAAAAAAAZkAAAA0AAAAxFdmhelx4z8ghQ8LZoyHPwAA9D7yAgAAAAAAAAGaAAAANAAAAPPGbcdTmeM/gKng3pwShz8AAPQ+AgMAAAAAAAABmwAAADQAAAA3BwjFjsPjP+A5JS54K4U/AAD0PgIDAAAAAAAAAZwAAAA0AAAA8t7YZGHs4z8Ayml9U0SDPwAA9D4CAwAAAAAAAAGdAAAANAAAACBO4KbLE+Q/YFquzC5dgT8AAPQ+EQMAAAAAAAABngAAADQAAABQvefoNTvkP8CNQ5Cm338/AAD1PhEDAAAAAAAAAZ8AAAA0AAAAaltcb89f5D9AZiqH7wR9PwCA9z4hAwAAAAAAAAGgAAAANAAAAPqQB5gAg+Q/AK7MLl0RfD8AgPY+IQMAAAAAAAABoQAAADQAAABUojRRDLDkPwCHsyWmNnk/AAD0PjADAAAAAAAAAaIAAAA0AAAAmOLOTkfa5D9Az1XNE0N4PwAA8z4wAwAAAAAAAAGjAAAANAAAAFK6n+4ZA+U/QM9VzRNDeD8AAPM+QAMAAAAAAAABpAAAADQAAACCKacwhCrlP0DPVc0TQ3g/AID0PkADAAAAAAAAAaUAAAA0AAAAJTDlFIZQ5T/AX5oc71t2PwCA9j5QAwAAAAAAAAGmAAAANAAAAOAHtrRYeeU/APDea8p0dD8AgPc+UAMAAAAAAAABpwAAADQAAAAQd732wqDlP0DIxWITmnE/AID3Pl8DAAAAAAAAAagAAAA0AAAAtX372sTG5T/AEGgKgaZwPwAA+D5fAwAAAAAAAAGpAAAANAAAAEOzpgP26eU/AEJZs7h+bT8AAPg+bwMAAAAAAAABqgAAADQAAABcURuKjw7mP4Bi4lFvsGk/AID2Pm8DAAAAAAAAAasAAAA0AAAAAVhZbpE05j+AYuJRb7BpPwAA9T5/AwAAAAAAAAGsAAAANAAAALsvKg5kXeY/gGLiUW+waT8AgPQ+fwMAAAAAAAABrQAAADQAAAB2B/utNobmP4Bi4lFvsGk/AAD1Po4DAAAAAAAAAa4AAAA0AAAAGg45kjis5j+AYuJRb7BpPwCA9D6OAwAAAAAAAAGvAAAANAAAAL8Ud3Y60uY/gGLiUW+waT8AAPQ+ngMAAAAAAAABsAAAADQAAABiG7VaPPjmPwDTnQKUl2s/AAD0Pp4DAAAAAAAAAbEAAAA0AAAAp1tPWHci5z8AQlmzuH5tPwAA9D6tAwAAAAAAAAGyAAAANAAAAOyb6VWyTOc/wBBoCoGmcD8AAPQ+rQMAAAAAAAABswAAADQAAAAcC/GXHHTnP8AQaAqBpnA/AAD0Pr0DAAAAAAAAAbQAAAA0AAAA1eLBN++c5z9AyMViE5pxPwAA9T69AwAAAAAAAAG1AAAANAAAAPCANr6Iwec/QMjFYhOacT8AgPY+vQMAAAAAAAABtgAAADQAAAAKH6tEIubnP0DIxWITmnE/AAD2Ps0DAAAAAAAAAbcAAAA0AAAATl9FQl0Q6D9AgCO7pY1yPwAA9j7NAwAAAAAAAAG4AAAANAAAAJSf3z+YOug/APDea8p0dD8AAPY+3AMAAAAAAAABuQAAADQAAADDDueBAmLoP8BfmhzvW3Y/AAD2PtwDAAAAAAAAAboAAAA0AAAAZhUlZgSI6D8Ah7MlpjZ5PwCA9D7sAwAAAAAAAAG7AAAANAAAAJaELKhur+g/QGYqh+8EfT8AAPQ+7AMAAAAAAAABvAAAADQAAADwlVlhetzoP2BarswuXYE/AADzPvwDAAAAAAAAAb0AAAA0AAAA1w9QeO4K6T8Ayml9U0SDPwAA8j78AwAAAAAAAAG+AAAANAAAABxQ6nUpNek/gBVUWkGlhT8AAPI+CwQAAAAAAAABvwAAADQAAABKv/G3k1zpPyCFDwtmjIc/AADzPgsEAAAAAAAAAcAAAAA0AAAAei75+f2D6T8A9cq7inOJPwCA8z4bBAAAAAAAAAHBAAAANAAAAL9uk/c4ruk/gIhXQObgij8AgPM+GwQAAAAAAAABwgAAADQAAADu3Zo5o9XpP4CIV0Dm4Io/AAD0PioEAAAAAAAAAcMAAAA0AAAAHk2iew396T+AZIZsr1qLPwAA9D4qBAAAAAAAAAHEAAAANAAAAK2CTaQ+IOo/gGSGbK9aiz8AAPU+OgQAAAAAAAABxQAAADQAAADGIMIq2ETqP2BAtZh41Is/AID2PjoEAAAAAAAAAcYAAAA0AAAA3742sXFp6j8g+BLxCsiMPwAA9j5KBAAAAAAAAAHHAAAANAAAAJqWB1FEkuo/INRBHdRBjT8AAPU+SgQAAAAAAAAByAAAADQAAADKBQ+TrrnqP+BnzqEvr44/AID0PlkEAAAAAAAAAckAAAA0AAAAbgxNd7Df6j/A60QpKkuQPwAA9D5ZBAAAAAAAAAHKAAAANAAAAIeqwf1JBOs/wMdzVfPEkD8AAPQ+aQQAAAAAAAABywAAADQAAACLd6PIEibrP4CjooG8PpE/AAD0PmkEAAAAAAAAAcwAAAA0AAAAenPy1wpF6z+Ao6KBvD6RPwAA9D5pBAAAAAAAAAHNAAAANAAAAJQRZ16kaes/gKOigbw+kT8AAPQ+eQQAAAAAAAABzgAAADQAAACY3kgpbYvrP4CjooG8PpE/AAD0PnkEAAAAAAAAAc8AAAA0AAAAm6sq9DWt6z+Ao6KBvD6RPwAA9T6IBAAAAAAAAAHQAAAANAAAAImneQMuzOs/cH/RrYW4kT8AgPU+iAQAAAAAAAAB0QAAADQAAACPdFvO9u3rP3B/0a2FuJE/AID1PpgEAAAAAAAAAdIAAAA0AAAAfHCq3e4M7D9QWwDaTjKSPwCA9D6YBAAAAAAAAAHTAAAANAAAAGps+ezmK+w/UFsA2k4ykj8AAPQ+pwQAAAAAAAAB1AAAADQAAABuOdu3r03sP0A3LwYYrJI/AAD0PqcEAAAAAAAAAdUAAAA0AAAA6Z3zJBBu7D8QgXXIxWKTPwAA9D63BAAAAAAAAAHWAAAANAAAANaZQjQIjew/AMu7inMZlD8AAPQ+twQAAAAAAAAB1wAAADQAAACuxP6HL6nsP9AUAk0h0JQ/AAD0PscEAAAAAAAAAdgAAAA0AAAA/Ibxfe7D7D/QghnjBQ2VPwAA9D7HBAAAAAAAAAHZAAAANAAAAL/gGhZF3ew/0IIZ4wUNlT8AAPU+1gQAAAAAAAAB2gAAADQAAAD40XpQM/XsP+A40yBYVpQ/AID0PtYEAAAAAAAAAdsAAAA0AAAApVoRLbkL7T8QgXXIxWKTPwAA9D7mBAAAAAAAAAHcAAAANAAAAN1LcWenI+0/QDcvBhiskj8AAPY+5gQAAAAAAAAB3QAAADQAAAAUPdGhlTvtP1BbANpOMpI/AID6PvYEAAAAAAAAAd4AAAA0AAAAwsVnfhtS7T9wf9GthbiRPwCA/T72BAAAAAAAAAHfAAAANAAAAPy2x7gJau0/gKOigbw+kT8AAAA/BQUAAAAAAAAB4AAAADQAAACoP16Vj4DtP7BZXL8OiJA/AAAAPwUFAAAAAAAAAeEAAAA0AAAAy18rFK2V7T+gHyz6waKPPwAA/z4VBQAAAAAAAAHiAAAANAAAAO1/+JLKqu0/4GfOoS+vjj8AgP8+FQUAAAAAAAAB4wAAADQAAAARoMUR6L/tP+BnzqEvr44/AEAAPyQFAAAAAAAAAeQAAAA0AAAAMsCSkAXV7T8AsHBJnbuNPwDAAD8kBQAAAAAAAAHlAAAANAAAAFTgXw8j6u0/INRBHdRBjT8AgAE/NAUAAAAAAAAB5gAAADQAAAAYOomneQPuPyD4EvEKyIw/AMABPzQFAAAAAAAAAecAAAA0AAAAxcIfhP8Z7j+AZIZsr1qLPwDAAT9EBQAAAAAAAAHoAAAANAAAAOfi7AIdL+4/oND551PtiT8AgAI/RAUAAAAAAAAB6QAAADQAAAAJA7qBOkTuPyCFDwtmjIc/AEADP0QFAAAAAAAAAeoAAAA0AAAAorq9ou9X7j+g8YKGCh+GPwBABD9TBQAAAAAAAAHrAAAANAAAAK4J+GU8au4/4DklLngrhT8AwAU/UwUAAAAAAAAB7AAAADQAAAC7WDIpiXzuPyCmmKkcvoM/AAAGP2MFAAAAAAAAAe0AAAA0AAAAUxA2Sj6Q7j8gppipHL6DPwCABT9jBQAAAAAAAAHuAAAANAAAAOrHOWvzo+4/AMppfVNEgz8AwAU/cwUAAAAAAAAB7wAAADQAAAAM6AbqELnuPwDKaX1TRIM/AEAGP3MFAAAAAAAAAfAAAAA0AAAARdlmJP/Q7j8gppipHL6DPwAABj+CBQAAAAAAAAHxAAAANAAAAPNh/QCF5+4/IKaYqRy+gz8AgAU/ggUAAAAAAAAB8gAAADQAAAAVgsp/ovzuPwCCx9XlN4Q/AEAFP5IFAAAAAAAAAfMAAAA0AAAAOKKX/r8R7z/gOSUueCuFPwAABT+SBQAAAAAAAAH0AAAANAAAAFrCZH3dJu8/4DklLngrhT8AAAU/oQUAAAAAAAAB9QAAADQAAABmEZ9AKjnvP+A5JS54K4U/AIAFP6EFAAAAAAAAAfYAAAA0AAAAc2DZA3dL7z/gOSUueCuFPwDABT+xBQAAAAAAAAH3AAAANAAAAPZGSmlbXO8/gBVUWkGlhT8AwAU/sQUAAAAAAAAB+AAAADQAAADuxPFw12vvP4AVVFpBpYU/AAAGP8EFAAAAAAAAAfkAAAA0AAAAWtrPGut57z+AFVRaQaWFPwAABj/BBQAAAAAAAAH6AAAANAAAAMTvrcT+h+8/gBVUWkGlhT8AQAU/0AUAAAAAAAAB+wAAADQAAACmnMIQqpTvP4Cp4N6cEoc/AAAFP9AFAAAAAAAAAfwAAAA0AAAAiEnXXFWh7z8ghQ8LZoyHPwAABT/gBQAAAAAAAAH9AAAANAAAAN6NIkuYrO8/IGE+Ny8GiD8AAAU/4AUAAAAAAAAB/gAAADQAAAA20m0527fvPwD1yruKc4k/AEACP/AFAAAAAAAAAf8AAAA0AAAAGH+ChYbE7z+AiFdA5uCKPwCA/D7wBQAAAAAAAAEAAQAANAAAAA79KY0C1O8/IPgS8QrIjD8AgOU+/wUAAAAAAAABAQEAADQAAAB6Egg3FuLvP6AfLPrBoo8/AIDIPv8FAAAAAAAAAQIBAAA0AAAA6Cfm4Cnw7z9QWwDaTjKSPwAAij4PBgAAAAAAAAEDAQAANAAAAMopDKFK+bY/Rou6j19pxD8AAOg9AAAAAAAAAAABBAEAADQAAAAiblePjQS3P1Ido/l6LMQ/AAAgPhAAAAAAAAAAAQUBAAA0AAAAebKifdAPtz/WQR3UQR3EPwAAND4QAAAAAAAAAAEGAQAANAAAAHmyon3QD7c/1kEd1EEdxD8AAD4+EAAAAAAAAAABBwEAADQAAAB5sqJ90A+3P9ZBHdRBHcQ/AABUPhAAAAAAAAAAAQgBAAA0AAAAebKifdAPtz/WQR3UQR3EPwAAZj4QAAAAAAAAAAEJAQAANAAAAHmyon3QD7c/WmaXrggOxD8AAHo+EAAAAAAAAAABCgEAADQAAAB5sqJ90A+3P1pml64IDsQ/AICBPiAAAAAAAAAAAQsBAAA0AAAAIm5Xj40Etz9er4tjlu/DPwCAhD4gAAAAAAAAAAEMAQAANAAAAHXlwLIH7rY/Yvh/GCTRwz8AgIU+IAAAAAAAAAABDQEAADQAAAAZ1JP5+8C2P25BdM2xssM/AICFPi8AAAAAAAAAAQ4BAAA0AAAAan4bUq2Itj/2ruJcBoXDPwAAhz4vAAAAAAAAAAEPAQAANAAAAAqgDM7YObY/vi6OWb5Pwz8AgIg+LwAAAAAAAAABEAEAADQAAABVfbJbwd+1P0ac/OgSIsM/AICKPk8AAAAAAAAAAREBAAA0AAAAQ0krMJ5YtT+O9y0LBPzCPwCAiz5PAAAAAAAAAAESAQAANAAAAIiMDSj1urQ/lkAiwJHdwj8AgIs+TwAAAAAAAAABEwEAADQAAADJz+8fTB20P9ZSXy311cI/AACNPl4AAAAAAAAAARQBAAA0AAAAYIo7Ox1psz+WQCLAkd3CPwCAjz5eAAAAAAAAAAEVAQAANAAAAPREh1butLI/jvctCwT8wj8AAJA+bgAAAAAAAAABFgEAADQAAAA0u4eDfPWxPwaKv3uvKcM/AACQPm4AAAAAAAAAARcBAAA0AAAAG+08wscqsT/2ruJcBoXDPwAAkT59AAAAAAAAAAEYAQAANAAAAKgNxUcHM7A/Xq+LY5bvwz8AgJI+jQAAAAAAAAABGQEAADQAAABqXJqajXauP4qd9/zCYcQ/AACSPo0AAAAAAAAAARoBAAA0AAAANiZBgpKdrD9ueSYpjNvEPwAAkj6NAAAAAAAAAAEbAQAANAAAAFBnUY0Rrqo/2nnPLxxGxT8AAJE+nQAAAAAAAAABHAEAADQAAAAWMfh0FtWoP4JDwe6Bx8U/AACQPp0AAAAAAAAAAR0BAAA0AAAAOgzMFScppz/qQ2r1ETLGPwAAkT6dAAAAAAAAAAEeAQAANAAAALv4zG9DqqU/mlZQaQWVxj8AgJI+rAAAAAAAAAABHwEAADQAAAA+f5Ff8W6kPwag7SQj4cY/AICTPqwAAAAAAAAAASABAAA0AAAAy58Z5TB3oz966YrgQC3HPwCAkz68AAAAAAAAAAEhAQAANAAAAGJaZQACw6I/aleidiVqxz8AAJg+vAAAAAAAAAABIgEAADQAAABPJt7U3juiPx6zfJ+mrsc/AICePswAAAAAAAAAASMBAAA0AAAAS4waP034oT9SM9Gi7uPHPwAArT7MAAAAAAAAAAEkAQAANAAAAEuMGj9N+KE/Ao+ry28oyD8AgL8+6wAAAAAAAAABJQEAADQAAACjnUf4WCWiP/r8wmFUZcg/AIDIPusAAAAAAAAAASYBAAA0AAAArTcLjupooj8m6y77gNfIPwCAzD7rAAAAAAAAAAEnAQAANAAAAA3j+9yH2aI/RpCm3x9oyT8AgMs+6wAAAAAAAAABKAEAADQAAAAgF4MIq2CjPyYj4VZbAMo/AIDJPvoAAAAAAAAAASkBAAA0AAAALUsKNM7noz9+SK0+QsbKPwCAyT76AAAAAAAAAAEqAQAANAAAAJP2+oJrWKQ/islTT6rQyz8AgMs+CgEAAAAAAAABKwEAADQAAADzoevRCMmkP4a4Efb2F80/AADNPgoBAAAAAAAAASwBAAA0AAAA/TuvZ5oMpT8yurUQN8LOPwCAzj4pAQAAAAAAAAEtAQAANAAAAFVN3CCmOaU/ZXA+Budj0D8AgM8+KQEAAAAAAAABLgEAADQAAAD9O69nmgylP+eDdof6m9E/AIDPPikBAAAAAAAAAS8BAAA0AAAASBlV9YKypD/lcjQuR+PSPwAA0D4pAQAAAAAAAAEwAQAANAAAAC1LCjTO56M/o0+1ZzAy1D8AANE+OQEAAAAAAAABMQEAADQAAAC+a5K5DfCiP8HHEcWuddU/AIDJPjkBAAAAAAAAATIBAAA0AAAAmgOEYsfhoT8FEgGO7JbWPwAAwD5JAQAAAAAAAAEzAQAANAAAAMd4G5lpeaA/z4BqMfGo1z8AALs+SQEAAAAAAAABNAEAADQAAACOyjjmC/WdPx9dQmRKjdg/AIC4PlgBAAAAAAAAATUBAAA0AAAALJIN4TjKmj+1S1cEB2rZPwAAuz5YAQAAAAAAAAE2AQAANAAAAHJItSJacpc/L/rBoh8s2j8AAMA+aAEAAAAAAAABNwEAADQAAAC4/lxkexqUP6WoLEE47to/AADIPmgBAAAAAAAAATgBAAA0AAAA7oB9enk7kD+dMh0Fir/bPwAA0T6GAQAAAAAAAAE5AQAANAAAAGhuSng1x4k/FeGHo6KB3D8AgNk+hgEAAAAAAAABOgEAADQAAADKZQLF1X+EP1PGqYnlLN0/AADiPoYBAAAAAAAAATsBAAA0AAAAtP8oCBslfz9X4oK3UsHdPwAA6D6WAQAAAAAAAAE8AQAANAAAAASP0v10z3g/2SLWv4ZG3j8AAO4+lgEAAAAAAAABPQEAADQAAADM2McOoMVxPwMRQlmzuN4/AIDwPpYBAAAAAAAAAT4BAAA0AAAAiPuELmuBbD8zSKKnbQzfPwCA8T6WAQAAAAAAAAE/AQAANAAAAABbS9JRSGg/Jba5PVJJ3z8AgOw+pQEAAAAAAAABQAEAADQAAACwM7AzPqxfPwUtG4cgTd8/AADjPrUBAAAAAAAAAUEBAAA0AAAAsDOwMz6sXz+p2jMYGTrfPwCA3T7FAQAAAAAAAAFCAQAANAAAAJikQON8PmE/j5qJFnUf3z8AANs+xQEAAAAAAAABQwEAADQAAAAoRXo/lndlP3Na3xTRBN8/AADbPsUBAAAAAAAAAUQBAAA0AAAAiPuELmuBbD9bGjUTLerePwAA4T7UAQAAAAAAAAFFAQAANAAAACwefPPOeXI/mSxygJDi3j8AAOk+1AEAAAAAAAABRgEAADQAAAB8SR4ZRht4P9f1ujhm+d4/AAD0PuQBAAAAAAAAAUcBAAA0AAAAbC8MWo4IfT9HP1j0g0XfPwBAAD/kAQAAAAAAAAFIAQAANAAAAK4KfU3r+oA/kbZiROKz3z8AgAU/8wEAAAAAAAABSQEAADQAAABUIE7gpsuDP5obMCfdKeA/AAAKP/MBAAAAAAAAAUoBAAA0AAAAThPFAEtChj/UcmV26YrgPwBACz8DAgAAAAAAAAFLAQAANAAAAEQGPCHvuIg/bhyCNP3+4D8AAAw/AwIAAAAAAAABTAEAADQAAAB41ljPe9WKP1b4sGDGeOE/AEAKPxMCAAAAAAAAAU0BAAA0AAAAwKZ1fQjyjD8OK2zVC+nhPwDABz8TAgAAAAAAAAFOAQAANAAAAJQx3kZmWo4/qNSIkx9d4j8AAAY/IgIAAAAAAAABTwEAADQAAADugH16eTuQP7A5VnYa0+I/AMAEPyICAAAAAAAAAVABAAA0AAAAsNdeGLQckT9mbBHrX0PjPwBABD8yAgAAAAAAAAFRAQAANAAAAIJix+ERhZI/cNHezVq54z8AgAQ/MgIAAAAAAAABUgEAADQAAABoIbfWknSUP+jxXNU8MeQ/AEAFPzICAAAAAAAAAVMBAAA0AAAAuCVbsEIYlz/iNlW35ZnkPwBABj9CAgAAAAAAAAFUAQAANAAAAHJvs24hcJo/3ntNmY4C5T8AwAc/QgIAAAAAAAABVQEAADQAAADUp95z9JqdPxzTguiaY+U/AAAKP1ECAAAAAAAAAVYBAAA0AAAAfJt1C4HToD+YPPWkCr3lPwCADj9RAgAAAAAAAAFXAQAANAAAAGv0KJaTBqM/CoaSYCgJ5j8AwBM/cAIAAAAAAAABWAEAADQAAAAOcDaTvZOlP0wmvGTCS+Y/AEAZP3ACAAAAAAAAAVkBAAA0AAAAtoUHJnlkqD/+gZaNQ5DmPwBAHj9wAgAAAAAAAAFaAQAANAAAALqsBXJAYqs/gjT9/kDL5j8AQCE/cAIAAAAAAAABWwEAADQAAAAUS23hgUmuP0j5oN2h/uY/AIAjP4ACAAAAAAAAAVwBAAA0AAAADLm1lqSjsD8uR+NyNC7nPwCAJD+AAgAAAAAAAAFdAQAANAAAAIr/0nG/ALI/8guHUZVh5z8AQCU/kAIAAAAAAAABXgEAADQAAABcvVlwVEezP2qeGMJAj+c/AEAmP5ACAAAAAAAAAV8BAAA0AAAAeiVox5pVtD+0hzZ7aLPnPwBAJz+fAgAAAAAAAAFgAQAANAAAAEJ8SWXVNrU//HBUNJDX5z8AACY/nwIAAAAAAAABYQEAADQAAABXSpQmigG2P8h+7Md+7Oc/AEAkP68CAAAAAAAAAWIBAAA0AAAAFQeyLjOftj9EWnLtt/vnPwCAGD+vAgAAAAAAAAFjAQAANAAAAM/27WsTG7c/BEg1gFQD6D8AgAg/vwIAAAAAAAABZAEAADQAAADdXZPMbYC3PyTR0zaG/+c/AAC9Pr8CAAAAAAAAAWUBAAA0AAAA/3naJbFGvj8LW/VCenjWPwAAKD4AAAAAAAAAAAFmAQAANAAAAP952iWxRr4/K+ST+at01j8AAGo+DwAAAAAAAAABZwEAADQAAAD/edolsUa+PxGk6fcHWtY/AACEPg8AAAAAAAAAAWgBAAA0AAAASyRifmIOvj+1UQKJAEfWPwAAiD4PAAAAAAAAAAFpAQAANAAAAPXfFpAfA74/N3Z8Y8c31j8AAJU+HwAAAAAAAAABagEAADQAAABJV4Czmey9P9sjlfS/JNY/AICcPh8AAAAAAAAAAWsBAAA0AAAAQYqe6NDKvT9/0a2FuBHWPwCAoj4vAAAAAAAAAAFsAQAANAAAAD+9vB0Iqb0/I3/GFrH+1T8AAKg+LwAAAAAAAAABbQEAADQAAAA78NpSP4e9P+e1fV7b59U/AACvPj4AAAAAAAAAAW4BAAA0AAAANyP5h3ZlvT9NUVmCcNzVPwAAsj4+AAAAAAAAAAFvAQAANAAAADNWF72tQ70/q+w0pgXR1T8AALk+PgAAAAAAAAABcAEAADQAAAAxiTXy5CG9P+3+cRNpydU/AIDBPk4AAAAAAAAAAXEBAAA0AAAA13cIOdn0vD8RiBDKmsXVPwAAyz5OAAAAAAAAAAFyAQAANAAAACMikJGKvLw/EYgQyprF1T8AANY+TgAAAAAAAAABcwEAADQAAAAdiMz7+Hi8P+3+cRNpydU/AADePl0AAAAAAAAAAXQBAAA0AAAAY5iQvhj9uz/PddNcN83VPwCA5T5tAAAAAAAAAAF1AQAANAAAAKXbcrZvX7s/i2OW79PU1T8AgPM+bQAAAAAAAAABdgEAADQAAACMDSj1upS6P01RWYJw3NU/AEACP20AAAAAAAAAAXcBAAA0AAAAxOlkjLeRuT/JLN+nqevVPwBACj99AAAAAAAAAAF4AQAANAAAAEw9C0cueLg/qaNA8Xfv1T8AgBI/jAAAAAAAAAABeQEAADQAAAAkOzlaVia3PwX2J2B/AtY/AIAWP4wAAAAAAAAAAXoBAAA0AAAAUbDQkPi9tT+fWkw86g3WPwCAGT+MAAAAAAAAAAF7AQAANAAAAHolaMeaVbQ//6wzq/Eg1j8AgBo/rAAAAAAAAAABfAEAADQAAACnmv/9PO2yPzd2fGPHN9Y/AEAbP6wAAAAAAAAAAX0BAAA0AAAAestLRpx5sT+1UQKJAEfWPwDAGz+sAAAAAAAAAAF+AQAANAAAAKgNxUcHM7A/NS2IrjlW1j8AwBs/rAAAAAAAAAABfwEAADQAAAC2OUAodhyuP8+RrIqkYdY/AAAcP7sAAAAAAAAAAYABAAA0AAAAzOCMnWPpqz9x9tBmD23WPwAAHD+7AAAAAAAAAAGBAQAANAAAAOghnaji+ak/yUi41RaA1j8AQBs/ywAAAAAAAAABggEAADQAAAC2hQcmeWSoP2et3LGBi9Y/AIAaP8sAAAAAAAAAAYMBAAA0AAAAjoM1OaESpz8lm59EHpPWPwCAEz/aAAAAAAAAAAGEAQAANAAAAMOSkAXV7aU/BRIBjuyW1j8AQAo/2gAAAAAAAAABhQEAADQAAAD9O69nmgylPwUSAY7sltY/AAD9PuoAAAAAAAAAAYYBAAA0AAAAk/b6gmtYpD8FEgGO7JbWPwAA5T7qAAAAAAAAAAGHAQAANAAAAC1LCjTO56M/RyQ++0+P1j8AALw++gAAAAAAAAABiAEAADQAAAAosUaePKSjP8lIuNUWgNY/AACNPvoAAAAAAAAAAYkBAAA0AAAA1TndesK6oz/PkayKpGHWPwAANT4pAQAAAAAAAAGKAQAANAAAAH1/hEiZMbc/MzMzMzMz0z8AAEQ+AAAAAAAAAAABiwEAADQAAADXkLEBpV63P3VFcKCWK9M/AACHPg8AAAAAAAAAAYwBAAA0AAAALtX87+dptz91RXCglivTPwAAmD4PAAAAAAAAAAGNAQAANAAAAIQZSN4qdbc/VbzR6WQv0z8AAJU+DwAAAAAAAAABjgEAADQAAACI5imp85a3PxWqlHwBN9M/AACvPh8AAAAAAAAAAY8BAAA0AAAAjLMLdLy4tz/Rl1cPnj7TPwCAvD4fAAAAAAAAAAGQAQAANAAAAObEOC3I5bc/j4UaojpG0z8AgMQ+HwAAAAAAAAABkQEAADQAAACXGrHUFh64Pw1hoMdzVdM/AIDHPi8AAAAAAAAAAZIBAAA0AAAAobR0aqhhuD8noUrJF3DTPwAAyD4vAAAAAAAAAAGTAQAANAAAAFXXzty/u7g/Y2qTge2G0z8AAMg+PgAAAAAAAAABlAEAADQAAAC5gr8rXSy5P10hn8xfpdM/AADIPj4AAAAAAAAAAZUBAAA0AAAAH/uRRcO+uT95YUnOA8DTPwAAyT5OAAAAAAAAAAGWAQAANAAAAC4vGXHmRbo/U4+2YkTi0z8AgMo+TgAAAAAAAAABlwEAADQAAACWp+uKTNi6P0lGwq22ANQ/AIDNPk4AAAAAAAAAAZgBAAA0AAAA+x++pLJquz8F65CLxSbUPwAA0T5dAAAAAAAAAAGZAQAANAAAAAtURdDV8bs/eX0i/HBU1D8AANc+XQAAAAAAAAABmgEAADQAAADJEGPYfo+8P8+GFbbqhdQ/AIDePm0AAAAAAAAAAZsBAAA0AAAAMYk18uQhvT8lkAhwZLfUPwAA5T5tAAAAAAAAAAGcAQAANAAAAOl4cS/Fnb0/e5n7Kd7o1D8AgOs+fQAAAAAAAAABnQEAADQAAAD13xaQHwO+PzU+ygftDtU/AIDwPowAAAAAAAAAAZ4BAAA0AAAAU74lFPRRvj8PbDecLTHVPwAA9j6MAAAAAAAAAAGfAQAANAAAAAcUnrtCir4/55mkMG5T1T8AgPg+jAAAAAAAAAABoAEAADQAAAAJ4X+GC6y+P+FQsHvgcdU/AID5PpwAAAAAAAAAAaEBAAA0AAAAtWkWY5HCvj/7kFp9hIzVPwAA+j6cAAAAAAAAAAGiAQAANAAAAAuuYVHUzb4/N1qjNVqj1T8AAPs+rAAAAAAAAAABowEAADQAAAALrmFR1M2+P5OsiqRhttU/AID7PqwAAAAAAAAAAaQBAAA0AAAAXVjpqYWVvj/ntX1e2+fVPwAA/T7LAAAAAAAAAAGlAQAANAAAAFO+JRT0Ub4/HTbSYSMd1j8AgP8+ywAAAAAAAAABpgEAADQAAAD13xaQHwO+PxGk6fcHWtY/AIAAP8sAAAAAAAAAAacBAAA0AAAAP728HQipvT8FEgGO7JbWPwDAAD/aAAAAAAAAAAGoAQAANAAAADNWF72tQ70/l+Q8ADzf1j8AgAE/2gAAAAAAAAABqQEAADQAAADRqiZuENO8P0lAFym9I9c/AEACP/kAAAAAAAAAAaoBAAA0AAAAaTJUVKpAvD89ri6/oWDXPwAAAj/5AAAAAAAAAAGrAQAANAAAAK91NkwBo7s/MRxGVYad1z8AgAE/CQEAAAAAAAABrAEAADQAAADwuBhEWAW7P4UlOQ8Az9c/AEABPwkBAAAAAAAAAa0BAAA0AAAAMvz6O69nuj89ygftDvXXPwCAAT8YAQAAAAAAAAGuAQAANAAAAHJy+2g9qLk/WQqy7rIP2D8AgO0+GAEAAAAAAAABrwEAADQAAAAGLUeEDvS4P5fT+qaIJtg/AADPPigBAAAAAAAAAbABAAA0AAAA8ivejSJLuD9Twb05JS7YPwAAjj4oAQAAAAAAAAGxAQAANAAAAECJYL0StOM/X0JkSo042T8AANg9AAAAAAAAAAABsgEAADQAAABWWvN447bjP59UobfwMNk/AAAVPhAAAAAAAAAAAbMBAAA0AAAAgfwY8IS84z/hZt4kVCnZPwAAKD4QAAAAAAAAAAG0AQAANAAAAJbNq6tVv+M/I3kbkrch2T8AADI+EAAAAAAAAAABtQEAADQAAAAhNnUJvsDjPyN5G5K3Idk/AABKPhAAAAAAAAAAAbYBAAA0AAAAw2/RIvfE4z8jeRuStyHZPwAAYj4AAAAAAAAAAAG3AQAANAAAAGOpLTwwyeM/I3kbkrch2T8AAHQ+EAAAAAAAAAABuAEAADQAAAB4esD3AMzjP0MCukjpHdk/AAB8PhAAAAAAAAAAAbkBAAA0AAAAjktTs9HO4z9DArpI6R3ZPwAAhz4QAAAAAAAAAAG6AQAANAAAABi0HBE60OM/QwK6SOkd2T8AAJQ+EAAAAAAAAAABuwEAADQAAAAYtBwROtDjP2WLWP8aGtk/AACcPh8AAAAAAAAAAbwBAAA0AAAAjktTs9HO4z9li1j/GhrZPwCAoz4fAAAAAAAAAAG9AQAANAAAAO4R95mYyuM/p52VbH4S2T8AgKc+HwAAAAAAAAABvgEAADQAAABO2JqAX8bjPwc5cZATB9k/AICrPh8AAAAAAAAAAb8BAAA0AAAAITZ1Cb7A4z9JS679dv/YPwAArT4vAAAAAAAAAAHAAQAANAAAAOHCvNZLuOM/i13ratr32D8AgK0+PwAAAAAAAAABwQEAADQAAAAV5zpGca7jP6vmiSEM9Ng/AACwPj8AAAAAAAAAAcIBAAA0AAAAMzom+sWh4z/NbyjYPfDYPwAAsz5OAAAAAAAAAAHDAQAANAAAALFTtZThkOM/zW8o2D3w2D8AgLw+XgAAAAAAAAABxAEAADQAAAADyx64W3rjP4td62ra99g/AIDJPl4AAAAAAAAAAcUBAAA0AAAAzNm+fW1i4z8pwg9HRQPZPwCA1j5tAAAAAAAAAAHGAQAANAAAAAmAleUWSeM/hRT3tUwW2T8AgOQ+bQAAAAAAAAABxwEAADQAAAAwVdmR7yzjPwPwfNuFJdk/AIDsPn0AAAAAAAAAAcgBAAA0AAAAQlmKgvcN4z+fVKG38DDZPwCA8z59AAAAAAAAAAHJAQAANAAAALMj31nG6uI/X0JkSo042T8AgPc+fQAAAAAAAAABygEAADQAAACDtNcXXMPiPz+5xZNbPNk/AID7PpwAAAAAAAAAAcsBAAA0AAAAytwGeIma4j8/ucWTWzzZPwAA/T6cAAAAAAAAAAHMAQAANAAAAJtt/zUfc+I/X0JkSo042T8AgP0+nAAAAAAAAAABzQEAADQAAADhlS6WTEriP3/LAgG/NNk/AAD/PpwAAAAAAAAAAc4BAAA0AAAAEe3KOqke4j+fVKG38DDZPwDAAD+sAAAAAAAAAAHPAQAANAAAAOF9w/g+9+E/n1Sht/Aw2T8AAAI/rAAAAAAAAAAB0AEAADQAAADH305ypdLhP3/LAgG/NNk/AEADP7AAAAAAAAAAAdEBAAA0AAAArUHa6wuu4T8/ucWTWzzZPwDABT+wAAAAAAAAAAHSAQAANAAAAMBFi9wTj+E/+6aIJvhD2T8AQAk/vwAAAAAAAAAB0wEAADQAAADnGs+I7HLhP5sLrQJjT9k/AAAMP78AAAAAAAAAAdQBAAA0AAAAmFjcki1Y4T9Z+W+V/1bZPwAADz/PAAAAAAAAAAHVAQAANAAAAOvPRbanQeE/F+cyKJxe2T8AQBA/zwAAAAAAAAAB1gEAADQAAABUGEKV8i3hP/ddlHFqYtk/AEARP94AAAAAAAAAAdcBAAA0AAAAXpqajXYe4T/3XZRxamLZPwBAET/eAAAAAAAAAAHYAQAANAAAAHvthUHLEeE/912UcWpi2T8AABE/7gAAAAAAAAAB2QEAADQAAACvEQSx8AfhPxfnMiicXtk/AIAMP+4AAAAAAAAAAdoBAAA0AAAAhG/eOU8C4T9Z+W+V/1bZPwAABj/+AAAAAAAAAAHbAQAANAAAAG6eS35+/+A/mwutAmNP2T8AgMk+/gAAAAAAAAAB3AEAADQAAACBmy5PkFnoP1kKsu6yD9g/AAAMPgAAAAAAAAAAAd0BAAA0AAAAbMqbk79W6D+7pY0SSATYPwAAQz4fAAAAAAAAAAHeAQAANAAAALe/rL61T+g/3y4syXkA2D8AAFw+HwAAAAAAAAAB3wEAADQAAADq4you20XoP50c71sWCNg/AABYPh8AAAAAAAAAAeABAAA0AAAASqrOFKJB6D9ZCrLusg/YPwAAXj4uAAAAAAAAAAHhAQAANAAAAB4IqZ0APOg/1eU3FOwe2D8AAF8+LgAAAAAAAAAB4gEAADQAAABo/bnI9jToP1PBvTklLtg/AABiPi4AAAAAAAAAAeMBAAA0AAAAJ4oBloQs6D+vE6WoLEHYPwAAYz4+AAAAAAAAAAHkAQAANAAAANJFtqdBIeg/L+8qzmVQ2D8AAGM+PgAAAAAAAAAB5QEAADQAAAB6AWu5/hXoP6nKsPOeX9g/AABkPk4AAAAAAAAAAeYBAAA0AAAADeyMD+sH6D9ruHOGO2fYPwAAaj5OAAAAAAAAAAHnAQAANAAAABdu5Qdv+Oc/Ry/Vzwlr2D8AAHY+TgAAAAAAAAAB6AEAADQAAAAKH6tEIubnPyemNhnYbtg/AACIPl0AAAAAAAAAAekBAAA0AAAAR8WBrMvM5z8FHZhipnLYPwAAmT5dAAAAAAAAAAHqAQAANAAAAINrWBR1s+c/xQpb9UJ62D8AgKg+fQAAAAAAAAAB6wEAADQAAAA1qWUetpjnP2Fvf9Gthdg/AIC3Pn0AAAAAAAAAAewBAAA0AAAAvURNsVV45z8fXUJkSo3YPwAAxT59AAAAAAAAAAHtAQAANAAAAETgNET1V+c/vcFmQLWY2D8AgNI+fQAAAAAAAAAB7gEAADQAAACe2fZf8zHnP3uvKdNRoNg/AADdPowAAAAAAAAAAe8BAAA0AAAAcGrvHYkK5z87nexl7qfYPwAA5z6cAAAAAAAAAAHwAQAANAAAAED759se4+Y/+Yqv+Iqv2D8AAPA+nAAAAAAAAAAB8QEAADQAAAARjOCZtLvmP9kBEUJZs9g/AAD4PpwAAAAAAAAAAfIBAAA0AAAAbYWitbKV5j/ZARFCWbPYPwAA/j6rAAAAAAAAAAHzAQAANAAAAFPnLS8ZceY/2QERQlmz2D8AgAE/qwAAAAAAAAAB9AEAADQAAADEsYIG6E3mP7d4cosnt9g/AIADP7sAAAAAAAAAAfUBAAA0AAAANXzX3bYq5j+X79PU9brYPwCABT+7AAAAAAAAAAH2AQAANAAAADGv9RLuCOY/d2Y1HsS+2D8AAAg/ywAAAAAAAAAB9wEAADQAAADj7AIdL+7lP1XdlmeSwtg/AIALP8sAAAAAAAAAAfgBAAA0AAAAN2RsQKnX5T8Ty1n6LsrYPwCADT/aAAAAAAAAAAH5AQAANAAAACkVMn1cxeU/sy9+1pnV2D8AgA8/2gAAAAAAAAAB+gEAADQAAACnLsEXeLTlP0+UorIE4dg/AIAQP+oAAAAAAAAAAfsBAAA0AAAAxoGsy8yn5T/t+MaOb+zYPwDAED/qAAAAAAAAAAH8AQAANAAAABB3vfbCoOU/i13ratr32D8AwA8/6gAAAAAAAAAB/QEAADQAAAD6pSo78p3lPwc5cZATB9k/AEAOP+oAAAAAAAAAAf4BAAA0AAAAhQ70mFqf5T9DArpI6R3ZPwCA6T4JAQAAAAAAAAH/AQAANAAAAK+wGRD8pOU/n1Sht/Aw2T8AgKE+CQEAAAAAAAABAAIAADQAAAAcxve5D7PlP4UU97VMFtk/AABDPgkBAAAAAAAAAQECAAA0AAAAZdwEtXYt2z8Uio4zDYLlPwAAMD0AAAAAAAAAAAECAgAANAAAADk63z3VJ9s/WJzLoHB65T8AAHw9DwAAAAAAAAABAwIAADQAAAA5Ot891SfbPwZquTK7dOU/AACQPQ8AAAAAAAAAAQQCAAA0AAAAI2lMggQl2z9IfPafHm3lPwAArD0PAAAAAAAAAAEFAgAANAAAACNpTIIEJds/SHz2nx5t5T8AANo9HwAAAAAAAAABBgIAADQAAAAjaUyCBCXbP9jARXs3a+U/AAAIPh8AAAAAAAAAAQcCAAA0AAAAI2lMggQl2z/YwEV7N2vlPwAAJj4uAAAAAAAAAAEIAgAANAAAAA6YucYzIts/+EnkMWln5T8AAD0+LgAAAAAAAAABCQIAADQAAAD5xiYLYx/bP4qOMw2CZeU/AABQPi4AAAAAAAAAAQoCAAA0AAAA5PWTT5Ic2z8c04LommPlPwAAWD4uAAAAAAAAAAELAgAANAAAAM0kAZTBGds/HNOC6Jpj5T8AAFs+PgAAAAAAAAABDAIAADQAAAC3U27Y8BbbPxzTguiaY+U/AABePj4AAAAAAAAAAQ0CAAA0AAAAoYLbHCAU2z8c04LommPlPwAAYT4+AAAAAAAAAAEOAgAANAAAAHfgtaV+Dts/HNOC6Jpj5T8AAF4+PgAAAAAAAAABDwIAADQAAAAfnGq3OwPbPxzTguiaY+U/AABdPk4AAAAAAAAAARACAAA0AAAAnrX5UVfy2j+KjjMNgmXlPwAAXD5tAAAAAAAAAAERAgAANAAAADKgG6hD5No/2MBFezdr5T8AAFw+bQAAAAAAAAABEgIAADQAAADaW9C5ANnaP0h89p8ebeU/AABcPn0AAAAAAAAAARMCAAA0AAAAmegXh47Q2j92JWpXonblPwAAXj59AAAAAAAAAAEUAgAANAAAAG9G8g/tyto/FIqOMw2C5T8AAF8+jAAAAAAAAAABFQIAADQAAABZdV9UHMjaP9J3UcapieU/AABiPowAAAAAAAAAARYCAAA0AAAARKTMmEvF2j9QU9fr4pjlPwAAaT6cAAAAAAAAAAEXAgAANAAAAFl1X1QcyNo/XnOs7DSm5T8AAHY+nAAAAAAAAAABGAIAADQAAABvRvIP7craP/rX0MifseU/AAB6PqsAAAAAAAAAARkCAAA0AAAAhBeFy73N2j8I+KXJ8b7lPwAAfD67AAAAAAAAAAEaAgAANAAAANpb0LkA2do/Fhh7ykPM5T8AAH4+uwAAAAAAAAABGwIAADQAAAAyoBuoQ+TaP5LzAPB82+U/AICAPrsAAAAAAAAAARwCAAA0AAAAiORmlobv2j/uRehehO7lPwCAgz7LAAAAAAAAAAEdAgAANAAAAN4osoTJ+to/SpjPzYsB5j8AAIg+ywAAAAAAAAABHgIAADQAAABLPpAu3QjbP0ZP2xj+H+Y/AACQPtoAAAAAAAAAAR8CAAA0AAAAzSQBlMEZ2z8+BudjcD7mPwAAmj7aAAAAAAAAAAEgAgAANAAAADk63z3VJ9s/iO8EHZhi5j8AAKE++QAAAAAAAAABIQIAADQAAACmT73n6DXbP65PhB+OiuY/AICnPvkAAAAAAAAAASICAAA0AAAA/JMI1itB2z+2JmVrUrbmPwCAqj4JAQAAAAAAAAEjAgAANAAAAFPYU8RuTNs/fOsISrPp5j8AgKs+CQEAAAAAAAABJAIAADQAAACTSwz34FTbP3BZIOCXJuc/AACsPhgBAAAAAAAAASUCAAA0AAAAwO0xboJa2z9CPpm/SmfnPwAArT4YAQAAAAAAAAEmAgAANAAAAMDtMW6CWts/pmdheham5z8AgKw+KAEAAAAAAAABJwIAADQAAADA7TFuglrbPwqRKTXi5Oc/AACsPigBAAAAAAAAASgCAAA0AAAAqByfsrFX2z8ciN+B+B3oPwAArD43AQAAAAAAAAEpAgAANAAAAGmp5n8/T9s/8GxYYate6D8AAK0+NwEAAAAAAAABKgIAADQAAAASZZuR/EPbPzQNgmVFoeg/AICuPkcBAAAAAAAAASsCAAA0AAAApk+95+g12z9WJA2zrefoPwCAsT5HAQAAAAAAAAEsAgAANAAAAPnGJgtjH9s/5vZIJf0v6T8AgLc+VwEAAAAAAAABLQIAADQAAAAKy9f7agDbP1hA5uAafOk/AIC/PlcBAAAAAAAAAS4CAAA0AAAABv71MKLe2j+oAOXlBszpPwCAwz5mAQAAAAAAAAEvAgAANAAAANeO7u43t9o/Wly/DogQ6j8AgMU+ZgEAAAAAAAABMAIAADQAAACSTlTx/IzaPw64mTcJVeo/AADHPnYBAAAAAAAAATECAAA0AAAAOD0nOPFf2j8gr0+EH47qPwCAyD52AQAAAAAAAAEyAgAANAAAAMZaZ8MUMNo/CP2RGbK96j8AgMo+hgEAAAAAAAABMwIAADQAAABBpxSTZ/3ZP36PI4pd6+o/AIDMPoYBAAAAAAAAATQCAAA0AAAAeoAJMEjC2T84NPJnbBHrPwAAyz6VAQAAAAAAAAE1AgAANAAAAN77I0TKjNk/wi9Njvct6z8AgMk+lQEAAAAAAAABNgIAADQAAABtGWTP7VzZP2y0Rmu0Rus/AIDJPpUBAAAAAAAAATcCAAA0AAAAKNnJ0bIy2T/IBi7au1nrPwCAyz6lAQAAAAAAAAE4AgAANAAAACUM6AbqENk/ZGtStiZl6z8AANA+pQEAAAAAAAABOQIAADQAAABN4SuzwvTYPwTQdpKRcOs/AADXPrQBAAAAAAAAAToCAAA0AAAAnliV1jze2D9SAokAR3brPwAA2z60AQAAAAAAAAE7AgAANAAAAAihkbWHytg/MnnqSRV66z8AAN8+xAEAAAAAAAABPAIAADQAAACbi7MLdLzYPxDwS5Pjfes/AADiPsQBAAAAAAAAAT0CAAA0AAAAWRj72AG02D+Cq/y3yn/rPwCA5T7UAQAAAAAAAAE+AgAANAAAAC521WFgrtg/gqv8t8p/6z8AAOc+1AEAAAAAAAABPwIAADQAAAAZpUKmj6vYP4Kr/LfKf+s/AIDoPvMBAAAAAAAAAUACAAA0AAAABNSv6r6o2D+Cq/y3yn/rPwCA6D7zAQAAAAAAAAFBAgAANAAAAATUr+q+qNg/gqv8t8p/6z8AAOc+8wEAAAAAAAABQgIAADQAAAAZpUKmj6vYP2AiXgGZg+s/AIDmPvMBAAAAAAAAAUMCAAA0AAAALnbVYWCu2D8eECGUNYvrPwAA5j7zAQAAAAAAAAFEAgAANAAAAENHaB0xsdg/TLmUS7mU6z8AgOQ+AwIAAAAAAAABRQIAADQAAABw6Y2U0rbYPzhQy5XZpes/AADkPhICAAAAAAAAAUYCAAA0AAAAhrogUKO52D90GRROr7zrPwAA5D4SAgAAAAAAAAFHAgAANAAAAJuLswt0vNg/btAfmSHb6z8AAOQ+IgIAAAAAAAABSAIAADQAAACwXEbHRL/YPyZ17nYwAew/AADkPiICAAAAAAAAAUkCAAA0AAAAsFxGx0S/2D9O1W15JinsPwAA5D4xAgAAAAAAAAFKAgAANAAAALBcRsdEv9g/EpoRWIdc7D8AgOI+MQIAAAAAAAABSwIAADQAAACwXEbHRL/YP9hetTboj+w/AADhPkECAAAAAAAAAUwCAAA0AAAAsFxGx0S/2D9+mrpeF8fsPwCA4T5BAgAAAAAAAAFNAgAANAAAALBcRsdEv9g/RF9ePXj67D8AgOI+UQIAAAAAAAABTgIAADQAAACwXEbHRL/YPwokAhzZLe0/AIDjPlECAAAAAAAAAU8CAAA0AAAAsFxGx0S/2D9iLfXVUl/tPwCA4z5gAgAAAAAAAAFQAgAANAAAALBcRsdEv9g/tjboj8yQ7T8AAOQ+YAIAAAAAAAABUQIAADQAAADGLdmCFcLYP5yEKiVfwO0/AADkPmACAAAAAAAAAVICAAA0AAAA8c/++bbH2D/yjR3f2PHtPwAA5T6AAgAAAAAAAAFTAgAANAAAADJDtywp0Ng/aiCvT4Qf7j8AgOY+gAIAAAAAAAABVAIAADQAAABztm9fm9jYPwI833ZhSe4/AIDoPoACAAAAAAAAAVUCAAA0AAAAy/q6Td7j2D+44K1UcG/uPwCA6z6PAgAAAAAAAAFWAgAANAAAAE3hK7PC9Ng/spe5n+KN7j8AAO0+jwIAAAAAAAABVwIAADQAAAD5acKPSAvZP6xOxepUrO4/AIDtPo8CAAAAAAAAAVgCAAA0AAAAp/JYbM4h2T+mBdE1x8ruPwAA8D6fAgAAAAAAAAFZAgAANAAAAGpMggQlO9k/wkV7N2vl7j8AgPQ+nwIAAAAAAAABWgIAADQAAABDdz5YTFfZP2zKdBQo/u4/AAD7Pq4CAAAAAAAAAVsCAAA0AAAAHKL6q3Nz2T+ok73M/RTvPwDAAT+uAgAAAAAAAAFcAgAANAAAAAqeSbtrktk/4lwGhdMr7z8AQAU/vgIAAAAAAAABXQIAADQAAAAOayuGNLTZPyAmTz2pQu8/AEAJP74CAAAAAAAAAV4CAAA0AAAA/GZ6lSzT2T/KqkgaZlvvPwAACz/OAgAAAAAAAAFfAgAANAAAAAA0XGD19Nk/lLjgrVRw7z8AwAs/zgIAAAAAAAABYAIAADQAAADtL6tv7RPaP9CBKWYqh+8/AIAMP90CAAAAAAAAAWECAAA0AAAA3Sv6fuUy2j8s1BDVMZrvPwBADT/dAgAAAAAAAAFiAgAANAAAALVWttIMT9o/qq+W+mqp7z8AwA0/7QIAAAAAAAABYwIAADQAAACNgXImNGvaP7jPa/u8tu8/AIAOP+0CAAAAAAAAAWQCAAA0AAAAfX3BNSyK2j/meN+yQMDvPwBAED/9AgAAAAAAAAFlAgAANAAAAD/X6s2Co9o/pGaiRd3H7z8AABM//QIAAAAAAAABZgIAADQAAADtX4GqCLraP2JUZdh5z+8/AEAVPwwDAAAAAAAAAWcCAAA0AAAAhBeFy73N2j9Cy8YhSNPvPwCAFz8MAwAAAAAAAAFoAgAANAAAAAb+9TCi3to/IEIoaxbX7z8AgBk/HAMAAAAAAAABaQIAADQAAAByE9TatezaP5L92I/92O8/AAAcPxwDAAAAAAAAAWoCAAA0AAAA3iiyhMn62j8AuYm05NrvPwBAHj8cAwAAAAAAAAFrAgAANAAAAEs+kC7dCNs/cHQ62cvc7z8AgCA/OwMAAAAAAAABbAIAADQAAAChgtscIBTbP+Av6/2y3u8/AIAhPzsDAAAAAAAAAW0CAAA0AAAA5PWTT5Ic2z9O65simuDvPwDAIT87AwAAAAAAAAFuAgAANAAAAPnGJgtjH9s/nh2ukE/m7z8AQCE/SwMAAAAAAAABbwIAADQAAADk9ZNPkhzbP54drpBP5u8/AAAVP1oDAAAAAAAAAXACAAA0AAAANm39cgwG2z9O65simuDvPwBAAz9aAwAAAAAAAAFxAgAANAAAAHIT1Nq17No/hN0Dj6vL7z8AALU+WgMAAAAAAA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49546|recordEnd=214892|recordLength=220542|start=149546|end=214892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UAAAAGAAAABwMAAAAAAQAAAAgAAAAECUlua0F0b21WMQIAAAAJBAAAAAkFAAAACQYAAAAJBwAAAAkIAAAADQMFBAAAAAtQZW5TdHJva2VWMQQAAAAKQXR0cmlidXRlcwVUcmFjZQlTdGFydFRpbWUEVHlwZQQEAAQPUGVuQXR0cmlidXRlc1YxAgAAAApJbmtUcmFjZVYxAgAAABAMQWN0aW9uVHlwZVYxAgAAAAIAAAAJCQAAAAkKAAAA7FkAAAAAAAAF9f///wxBY3Rpb25UeXBlVjEBAAAAB3ZhbHVlX18ACAIAAAAAAAAAAQUAAAAEAAAACQwAAAAJDQAAABePAAAAAAAAAfL////1////AAAAAAEGAAAABAAAAAkPAAAACRAAAADlwAAAAAAAAAHv////9f///wAAAAABBwAAAAQAAAAJEgAAAAkTAAAAkcwAAAAAAAAB7P////X///8AAAAAAQgAAAAEAAAACRUAAAAJFgAAAD3rAAAAAAAAAen////1////AAAAAAUJAAAAD1BlbkF0dHJpYnV0ZXNWMQoAAAAHX2NvbG9yQQdfY29sb3JSB19jb2xvckcHX2NvbG9yQgpGaXRUb0N1cnZlBkhlaWdodA5JZ25vcmVQcmVzc3VyZQ1Jc0hpZ2hsaWdodGVyBVNoYXBlBVdpZHRoAAAAAAAAAAAEAAICAgIBBgEBDEJydXNoU2hhcGVWMQIAAAAGAgAAAP8AAAAAAAAAAAAACEAAAAXo////DEJydXNoU2hhcGVWMQEAAAAHdmFsdWVfXwAIAgAAAAEAAAAAAAAAAAAIQAUKAAAACklua1RyYWNlVjEDAAAADUxpc3RgMStfaXRlbXMMTGlzdGAxK19zaXplD0xpc3RgMStfdmVyc2lvbgQAABhTaGFyZWQuSW5raW5nLklua1BvaW50W10CAAAACAgCAAAACRkAAAB5AAAAeQAAAAEMAAAACQAAAP8AAAAAAAAAAAAACEAAAAHm////6P///wEAAAAAAAAAAAAIQAENAAAACgAAAAkbAAAAXgAAAF4AAAABDwAAAAkAAAD/AAAAAAAAAAAAAAhAAAAB5P///+j///8BAAAAAAAAAAAACEABEAAAAAoAAAAJHQAAACsAAAArAAAAARIAAAAJAAAA/wAAAAAAAAAAAAAIQAAAAeL////o////AQAAAAAAAAAAAAhAARMAAAAKAAAACR8AAABdAAAAXQAAAAEVAAAACQAAAP8AAAAAAAAAAAAACEAAAAHg////6P///wEAAAAAAAAAAAAIQAEWAAAACgAAAAkhAAAASAAAAEgAAAAHGQAAAAABAAAAgAAAAAQKSW5rUG9pbnRWMQI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0HBxsAAAAAAQAAAIAAAAAECklua1BvaW50VjEC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NIgcdAAAAAAEAAABAAAAABApJbmtQb2ludFYxAg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DRUHHwAAAAABAAAAgAAAAAQKSW5rUG9pbnRWMQIA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NIwchAAAAAAEAAACAAAAABApJbmtQb2ludFYxAgA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04BSIAAAAKSW5rUG9pbnRWMQQAAAABWAFZDlByZXNzdXJlRmFjdG9yCVRpbWVTdGFtcAAAAAAGBgsQAgAAAMT+YaVQYLM/gZc4qlTUkz8AAMA9AAAAAAAAAAABIwAAACIAAAAFiflQt4WzPx8N6bLhJ5E/AAADPhAAAAAAAAAAASQAAAAiAAAAI07FpmqYsz9eNHlgu0OQPwAAFD4QAAAAAAAAAAElAAAAIgAAAIOdKKiE0LM/GrcSHCq/jj8AACc+EAAAAAAAAAABJgAAACIAAAC+J8BT6/WzP2reoskD240/AABMPhAAAAAAAAAAAScAAAAiAAAAALJX/1EbtD+aBTN33faMPwAAcT4gAAAAAAAAAAEoAAAAIgAAADw876q4QLQ/yizDJLcSjD8AAIs+IAAAAAAAAAABKQAAACIAAAB9xoZWH2a0P/hTU9KQLos/AACbPiAAAAAAAAAAASoAAAAiAAAA2xXqVzmetD/4U1PSkC6LPwAAqj4gAAAAAAAAAAErAAAAIgAAADtlTVlT1rQ/+FNT0pAuiz8AgLA+LwAAAAAAAAABLAAAACIAAACVtLBabQ61P/hTU9KQLos/AIC1Pi8AAAAAAAAAAS0AAAAiAAAA1z5IBtQztT/4U1PSkC6LPwCAuj4/AAAAAAAAAAEuAAAAIgAAABLJ37E6WbU/+FNT0pAuiz8AAMM+PwAAAAAAAAABLwAAACIAAAA1jqsH7mu1Pyp7439qSoo/AADHPj8AAAAAAAAAATAAAAAiAAAANY6rB+5rtT8qe+N/akqKPwAAyT4/AAAAAAAAAAExAAAAIgAAADWOqwfua7U/eKJzLURmiT8AAMo+PwAAAAAAAAABMgAAACIAAAASyd+xOlm1P3iicy1EZok/AADLPl4AAAAAAAAAATMAAAAiAAAA9AMUXIdGtT94onMtRGaJPwCAyz5eAAAAAAAAAAE0AAAAIgAAALh5fLAgIbU/eKJzLURmiT8AgMs+XgAAAAAAAAABNQAAACIAAAB37+QEuvu0Pyp7439qSoo/AADMPl4AAAAAAAAAATYAAAAiAAAAGKCBA6DDtD/4U1PSkC6LPwAAzT5uAAAAAAAAAAE3AAAAIgAAALpQHgKGi7Q/mgUzd932jD8AgM0+fQAAAAAAAAABOAAAACIAAAA8PO+quEC0P2reoskD240/AADPPo0AAAAAAAAAATkAAAAiAAAAZNhcUtG9sz8atxIcKr+OPwAA1D6dAAAAAAAAAAE6AAAAIgAAAGWv/qM2KLM/GrcSHCq/jj8AgNo+nQAAAAAAAAABOwAAACIAAABNwdSf6H+yP5oFM3fd9ow/AADfPrwAAAAAAAAAATwAAAAiAAAA80gT8DOysT8qe+N/akqKPwAA4z68AAAAAAAAAAE9AAAAIgAAAF1GupQYv7A/2PCTiPedhz8AAOU+vAAAAAAAAAABPgAAACIAAAAMc5MbLU2vP+S0ZOw3KYM/AIDlPswAAAAAAAAAAT8AAAAiAAAAGs8aYsL2rD+Eo0pFPTF/PwAA5j7MAAAAAAAAAAFAAAAAIgAAADAroqhXoKo/gECL+6Ogez8AAOY+2wAAAAAAAAABQQAAACIAAADAm1hGupSoP+SOq1ZX2Hk/AIDkPtsAAAAAAAAAAUIAAAAiAAAAlJamj4Oupj9A3cuxChB4PwAA5D7bAAAAAAAAAAFDAAAAIgAAAKQbjISz7aQ/5I6rVlfYeT8AAOU+6wAAAAAAAAABRAAAACIAAABwFtrNfAejP+TxaqDwaH0/AIDnPusAAAAAAAAAAUUAAAAiAAAAviVXbhNsoT+Eo0pFPTF/PwAA6D76AAAAAAAAAAFGAAAAIgAAAJ9+13Qh7J8/ZAOFR+tggT8AAOg++gAAAAAAAAABRwAAACIAAAArxi9k6UqdPxTc9JkRRYI/AADoPgoBAAAAAAAAAUgAAAAiAAAAQyK3qn70mj8U3PSZEUWCPwAA6D4KAQAAAAAAAAFJAAAAIgAAAFVV4EJ5CJg/FNz0mRFFgj8AAOg+GgEAAAAAAAABSgAAACIAAAD1xZbg2/yVPxTc9JkRRYI/AADoPhoBAAAAAAAAAUsAAAAiAAAAgQ3vz6Nbkz9kA4VH62CBPwAA6D4pAQAAAAAAAAFMAAAAIgAAAJlpdhY5BZE/ZAOFR+tggT8AAOg+KQEAAAAAAAABTQAAACIAAABOtFloN/ONP2QDhUfrYIE/AADrPjkBAAAAAAAAAU4AAAAiAAAAcueCADIHiz9kA4VH62CBPwAA8D45AQAAAAAAAAFPAAAAIgAAAIpDCkfHsIg/ZAOFR+tggT8AgPU+SQEAAAAAAAABUAAAACIAAACin5GNXFqGPxTc9JkRRYI/AID7PkkBAAAAAAAAAVEAAAAiAAAApiR3goyZhD+0jdQ+Xg2EPwBAAD9JAQAAAAAAAAFSAAAAIgAAALL7GNTxA4Q/2PCTiPedhz8AgAI/WAEAAAAAAAABUwAAACIAAAC+gP7IIUOCP8oswyS3Eow/AIADP1gBAAAAAAAAAVQAAAAiAAAAylegGoetgT/HILGJzrWQPwBABD9YAQAAAAAAAAFVAAAAIgAAALouQmzsF4E/gZc4qlTUkz8AQAQ/dwEAAAAAAAABVgAAACIAAADGBeS9UYKAPzkOwMra8pY/AIADP3cBAAAAAAAAAVcAAAAiAAAApLkLH27Zfz+VNieQrdmbPwDAAz93AQAAAAAAAAFYAAAAIgAAAKS5Cx9u2X8/2Bv/U1PSoD8AQAQ/hwEAAAAAAAABWQAAACIAAACUFZNlA4N9PzKmTkvGfqM/AAAEP4cBAAAAAAAAAVoAAAAiAAAAvMPWCM5XfD/0HNZrTJ2mPwAABD+XAQAAAAAAAAFbAAAAIgAAALzD1gjOV3w/fmzN3vifqj8AAAU/lwEAAAAAAAABXAAAACIAAACsH15PYwF6Pz6yYOau264/AEAHP6YBAAAAAAAAAV0AAAAiAAAAxM2h8i3WeD8Y90dBN6ixPwBACD+mAQAAAAAAAAFeAAAAIgAAAMTNofIt1ng/QYv7o6AbtD8AwAg/tgEAAAAAAAABXwAAACIAAADEzaHyLdZ4P9AL5y8dAbc/AAAJP7YBAAAAAAAAAWAAAAAiAAAA5Hvllfiqdz9CkYTxFMq5PwAACT/GAQAAAAAAAAFhAAAAIgAAAPwpKTnDf3Y/oRvU6Id2vD8AAAk/xgEAAAAAAAABYgAAACIAAADc12zcjVR1P/2lI+D6Ir8/AIAJP9UBAAAAAAAAAWMAAAAiAAAA9IWwf1gpdD8RnWshMsvAPwBACj/VAQAAAAAAAAFkAAAAIgAAACziN8bt0nE/Dmx3CGLowT8AQAs/5QEAAAAAAAABZQAAACIAAABIfH4ZBvluPws7g++RBcM/AMALP+UBAAAAAAAAAWYAAAAiAAAASHx+GQb5bj+UB7Y7BDHEPwDACz/0AQAAAAAAAAFnAAAAIgAAACg0jaYwTGo/dttzWK8xxT8AgAw/9AEAAAAAAAABaAAAACIAAAB42AVgm6JsP/ynpqQhXcY/AEANPwQCAAAAAAAAAWkAAAAiAAAASHx+GQb5bj/5drKLUXrHPwAADT8EAgAAAAAAAAFqAAAAIgAAAASQe2m4p3A/3EpwqPx6yD8AgAw/FAIAAAAAAAABawAAACIAAAD0hbB/WCl0P6Qj4PoiX8k/AEAOPxQCAAAAAAAAAWwAAAAiAAAA3Nds3I1UdT/k/ijoBjXKPwBAET8jAgAAAAAAAAFtAAAAIgAAAOR75ZX4qnc/6+PVQOHRyj8AgBM/IwIAAAAAAAABbgAAACIAAACsH15PYwF6P57B98iCmcs/AAAVP0MCAAAAAAAAAW8AAAAiAAAAvMPWCM5XfD8zpMuGn0TMPwBAFj9DAgAAAAAAAAFwAAAAIgAAALzD1gjOV3w/JI4qFfXEzD8AABY/QwIAAAAAAAABcQAAACIAAAC8w9YIzld8PxV4iaNKRc0/AAAWP1ICAAAAAAAAAXIAAAAiAAAAvMPWCM5XfD/wZppnG6nNPwAAFj9SAgAAAAAAAAFzAAAAIgAAAJQVk2UDg30/4lD59XApzj8AgBY/UgIAAAAAAAABdAAAACIAAACkuQsfbtl/PyxC41T/fs4/AEAXP2UCAAAAAAAAAXUAAAAiAAAApLkLH27Zfz+QLht+EvHOPwBAGD9lAgAAAAAAAAF2AAAAIgAAAMYF5L1RgoA/2h8F3aBGzz8AwBg/ZQIAAAAAAAABdwAAACIAAAC6LkJs7BeBPygR7zsvnM8/AMAYP2UCAAAAAAAAAXgAAAAiAAAAvoD+yCFDgj9yAtmavfHPPwAAGT91AgAAAAAAAAF5AAAAIgAAAK6pXHe82II/U3y6l2MV0D8AgBk/dQIAAAAAAAABegAAACIAAACy+xjU8QOEP6X4dC/HKtA/AMAZP3UCAAAAAAAAAXsAAAAiAAAAsvsY1PEDhD/4dC/HKkDQPwCAGj+FAgAAAAAAAAF8AAAAIgAAALL7GNTxA4Q/TPHpXo5V0D8AQBs/hQIAAAAAAAABfQAAACIAAACmJHeCjJmEP9fuEMTQY9A/AMAcP4UCAAAAAAAAAX4AAAAiAAAAmk3VMCcvhT+dbaT28WrQPwCAHT+UAgAAAAAAAAF/AAAAIgAAAKKfkY1cWoY/ZOw3KRNy0D8AQB4/lAIAAAAAAAABgAAAACIAAAByGqyYLBuIPytry1s0edA/AEAfP6QCAAAAAAAAAYEAAAAiAAAAbpXGo/zbiT/x6V6OVYDQPwDAID+kAgAAAAAAAAGCAAAAIgAAAGpinQsCyIw/t2jywHaH0D8AgCE/tAIAAAAAAAABgwAAACIAAAAbLOkQ0SSQP7do8sB2h9A/AMAhP8MCAAAAAAAAAYQAAAAiAAAAj+SQIQnGkj+3aPLAdofQPwAAIj/TAgAAAAAAAAGFAAAAIgAAAPXFluDb/JU/t2jywHaH0D8AACI/0wIAAAAAAAABhgAAACIAAADRkm1I4eiYP/HpXo5VgNA/AAAiP+ICAAAAAAAAAYcAAAAiAAAAsYiiXoFqnD+dbaT28WrQPwCAIj/iAgAAAAAAAAGIAAAAIgAAAIxJA2Z3G6A/TPHpXo5V0D8AwCI/8gIAAAAAAAABiQAAACIAAAD82EzIFCeiPzL2m5QJOdA/AIAjP/ICAAAAAAAAAYoAAAAiAAAAZGiWKrIypD+l+HQvxyrQPwBAIz/yAgAAAAAAAAGLAAAAIgAAABKCdzi2Y6Y/GvtNyoQc0D8AACM/AgMAAAAAAAABjAAAACIAAABIhynv7EmoP439JmVCDtA/AIAjPwIDAAAAAAAAAY0AAAAiAAAAuBZzUYpVqj+N/SZlQg7QPwBAJD8RAwAAAAAAAAGOAAAAIgAAAKaRjVxaFqw/U3y6l2MV0D8AwCQ/EQMAAAAAAAABjwAAACIAAADSlj8TkfytPxr7TcqEHNA/AMAkPyEDAAAAAAAAAZAAAAAiAAAAwhFaHmG9rz+l+HQvxyrQPwAAJj8hAwAAAAAAAAGRAAAAIgAAADqB7j5lrLA/MvablAk50D8AgCc/MQMAAAAAAAABkgAAACIAAAB2NOSYZmexP7/zwvlLR9A/AMAnPzEDAAAAAAAAAZMAAAAiAAAAjiIOnbQPsj9M8elejlXQPwCAJz9AAwAAAAAAAAGUAAAAIgAAAI1LbEtPpbI/EnB9ka9c0D8AQCc/QAMAAAAAAAABlQAAACIAAABlr/6jNiizP9fuEMTQY9A/AAAnP1ADAAAAAAAAAZYAAAAiAAAAI07FpmqYsz/X7hDE0GPQPwDAJT9QAwAAAAAAAAGXAAAAIgAAAKFi9P0347M/1+4QxNBj0D8AwCQ/XwMAAAAAAAABmAAAACIAAAAAslf/URu0P9fuEMTQY9A/AAAYP18DAAAAAAAAAZkAAAAiAAAAPDzvqrhAtD+dbaT28WrQPwDABj9fAwAAAAAAAAGaAAAAIgAAAJuLUqzSeLQ/K2vLWzR50D8AgLo+bwMAAAAAAAABmwAAACIAAADXTc3ryGPEP6GcFUubE+A/AAAAPgAAAAAAAAAAAZwAAAAiAAAAaDCzliJtxD+hnBVLmxPgPwAAMT4QAAAAAAAAAAGdAAAAIgAAAGgws5YibcQ/oZwVS5sT4D8AAEg+EAAAAAAAAAABngAAACIAAAD3EplBfHbEPwVcX+QrF+A/AABRPhAAAAAAAAAAAZ8AAAAiAAAAh/V+7NV/xD/L2vIWTR7gPwAAaj4QAAAAAAAAAAGgAAAAIgAAAIf1fuzVf8Q/y9ryFk0e4D8AAHs+IAAAAAAAAAABoQAAACIAAACH9X7s1X/EP8va8hZNHuA/AACFPiAAAAAAAAAAAaIAAAAiAAAAh/V+7NV/xD/L2vIWTR7gPwCAij4gAAAAAAAAAAGjAAAAIgAAAIf1fuzVf8Q/y9ryFk0e4D8AAJA+IAAAAAAAAAABpAAAACIAAAD3EplBfHbEP2gbqX28GuA/AICSPi8AAAAAAAAAAaUAAAAiAAAAaDCzliJtxD8FXF/kKxfgPwCAlT4vAAAAAAAAAAGmAAAAIgAAAEdr50BvWsQ/oZwVS5sT4D8AgJo+LwAAAAAAAAABpwAAACIAAACYwzVAYj7EP9sdghh6DOA/AICePi8AAAAAAAAAAagAAAAiAAAA6RuEP1UixD95Xjh/6QjgPwAApD4/AAAAAAAAAAGpAAAAIgAAADx00j5IBsQ/FZ/u5VgF4D8AgKk+TwAAAAAAAAABqgAAACIAAACMzCA+O+rDP7LfpEzIAeA/AICvPk8AAAAAAAAAAasAAAAiAAAATUKJktTEwz+dQLZmb/zfPwCAtj5eAAAAAAAAAAGsAAAAIgAAAA+48eZtn8M/1cEiNE713z8AgL8+bgAAAAAAAAABrQAAACIAAACwaI7lU2fDPw9DjwEt7t8/AIDFPm4AAAAAAAAAAa4AAAAiAAAAwTZFOeAlwz+FRWic6t/fPwCAyj59AAAAAAAAAAGvAAAAIgAAACddSoxfyMI/90dBN6jR3z8AANA+jQAAAAAAAAABsAAAACIAAABK+bczeEXCP6PLhp9EvN8/AIDVPp0AAAAAAAAAAbEAAAAiAAAA3rI/MDe5wT9PT8wH4abfPwCA2T6dAAAAAAAAAAGyAAAAIgAAAOSJ4YGcI8E/xVGlop6Y3z8AANw+nQAAAAAAAAABswAAACIAAADoYIPTAY7AP//SEXB9kd8/AADcPp0AAAAAAAAAAbQAAAAiAAAA2m9KSs7wvz/FUaWinpjfPwAA2z7aAAAAAAAAAAG1AAAAIgAAAOQdju2Yxb4/F85fOgKu3z8AgNo+2gAAAAAAAAABtgAAACIAAADsy9GQY5q9PzHJrQSHyt8/AADaPtoAAAAAAAAAAbcAAAAiAAAAFD/hieGBvD/bHYIYegzgPwAA2j7pAAAAAAAAAAG4AAAAIgAAAAIoWdf4Q7s/gRb3R0E34D8AANo+6QAAAAAAAAABuQAAACIAAADOSwXPXPO5P8RPIt53XuA/AIDYPukAAAAAAAAAAboAAAAiAAAAujR9HHS1uD/NB+Gmz4zgPwAA2D7pAAAAAAAAAAG7AAAAIgAAAIRYKRTYZLc/1b+fbye74D8AANk+6QAAAAAAAAABvAAAACIAAABOfNULPBS2P993Xjh/6eA/AIDaPvkAAAAAAAAAAb0AAAAiAAAAO2VNWVPWtD/nLx0B1xfhPwAA2j75AAAAAAAAAAG+AAAAIgAAAEETkfwdq7M/Y+q0ZOw34T8AANo+CAEAAAAAAAABvwAAACIAAABrhqD1m5KyP+CkTMgBWOE/AADaPggBAAAAAAAAAcAAAAAiAAAA1YNHmoCfsT8zIQdgZW3hPwAA2z4YAQAAAAAAAAHBAAAAIgAAAHwLhurL0bA/I953Xjh/4T8AgNs+GAEAAAAAAAABwgAAACIAAABAWJCQyhawPxOb6FwLkeE/AIDbPigBAAAAAAAAAcMAAAAiAAAAjF5kxF8Crz+fmA/CTZ/hPwAA3T4oAQAAAAAAAAHEAAAAIgAAABAh1773Ia4/LJY2J5Ct4T8AgN4+NwEAAAAAAAABxQAAACIAAADYbeFk9matPxtTpyVjv+E/AIDhPjcBAAAAAAAAAcYAAAAiAAAA3kSDtlvRrD8MEBgkNtHhPwAA5j5XAQAAAAAAAAHHAAAAIgAAACCmvLMnYaw/+8yIIgnj4T8AgOg+VwEAAAAAAAAByAAAACIAAABkB/aw8/CrP7EIjVP9++E/AIDpPlcBAAAAAAAAAckAAAAiAAAA6vLGWSamqz/KA9sdghjiPwAA6j5XAQAAAAAAAAHKAAAAIgAAAGbelwJZW6s/cPxPTUlD4j8AAOo+ZgEAAAAAAAABywAAACIAAABm3pcCWVurP6Ly6+FSfOI/AADrPmYBAAAAAAAAAcwAAAAiAAAA8Mloq4sQqz/+JmVCDsDiPwCA7D52AQAAAAAAAAHNAAAAIgAAAPDJaKuLEKs/c1YsbU4g4z8AAOw+dgEAAAAAAAABzgAAACIAAADwyWirixCrP9hCZJZhkuM/AADrPoUBAAAAAAAAAc8AAAAiAAAAsj/R/yTrqj8cqX28GijkPwAA6T6FAQAAAAAAAAHQAAAAIgAAAGy1OVS+xao/o0jCeArl5D8AgOg+hQEAAAAAAAAB0QAAACIAAAAwK6KoV6CqP1Qm5ACsrOU/AADoPpUBAAAAAAAAAdIAAAAiAAAA9qAK/fB6qj+QAS3uj4LmPwAA6D6VAQAAAAAAAAHTAAAAIgAAALgWc1GKVao/ax0sQuNU5z8AAOk+pQEAAAAAAAAB1AAAACIAAAC4FnNRilWqPxv7TcqEHOg/AIDqPqUBAAAAAAAAAdUAAAAiAAAAuBZzUYpVqj93XLW6ws7oPwCA6z60AQAAAAAAAAHWAAAAIgAAALgWc1GKVao/DT+JeN956T8AAO0+tAEAAAAAAAAB1wAAACIAAAC4FnNRilWqP7Vk7DcpE+o/AADzPsQBAAAAAAAAAdgAAAAiAAAA9qAK/fB6qj/RjCiSMJ7qPwAA+z7EAQAAAAAAAAHZAAAAIgAAAPagCv3weqo/w3aHIIYe6z8AQAE/1AEAAAAAAAAB2gAAACIAAAAwK6KoV6CqPyZjv0mZkOs/AEAFP9QBAAAAAAAAAdsAAAAiAAAAbLU5VL7Fqj/+UdANavTrPwCACD/jAQAAAAAAAAHcAAAAIgAAALI/0f8k66o/coGXOKpU7D8AwAs/4wEAAAAAAAAB3QAAACIAAADwyWirixCrP4bxFMpZsew/AIAMP/MBAAAAAAAAAd4AAAAiAAAAZt6XAllbqz+mpCFdNvzsPwCADD/zAQAAAAAAAAHfAAAAIgAAAOryxlkmpqs/Z5jkVoJD7T8AQAw/AgIAAAAAAAAB4AAAACIAAABkB/aw8/CrP8HMXbc9h+0/AIAMPwICAAAAAAAAAeEAAAAiAAAAIKa8sydhrD+RA7CytrztPwBADD8SAgAAAAAAAAHiAAAAIgAAAGYwVF+Ohqw/mrtuew7r7T8AgAs/EgIAAAAAAAAB4wAAACIAAADeRIO2W9GsPwYzd932HO4/AIAOPyICAAAAAAAAAeQAAAAiAAAAnONJuY9BrT+rK+wMvkfuPwCAEz8iAgAAAAAAAAHlAAAAIgAAAJgMqGcq160/J+aDcNNn7j8AwBY/MQIAAAAAAAAB5gAAACIAAAAQIde+9yGuP0Hh0TpYhO4/AIAZPzECAAAAAAAAAecAAAAiAAAAUNTMGPncrj9c3B8F3aDuPwAAGz8xAgAAAAAAAAHoAAAAIgAAAAxzkxstTa8/ERgkNtG57j8AwBw/QQIAAAAAAAAB6QAAACIAAABAWJCQyhawP5wVS5sTyO4/AIAeP0ECAAAAAAAAAeoAAAAiAAAAOoHuPmWssD/HUyhnxdLuPwAAIT9RAgAAAAAAAAHrAAAAIgAAAFdvGEOzVLE/jdK7mebZ7j8AwCI/UQIAAAAAAAAB7AAAACIAAACx59nyZyKyP3yPLJi56+4/AAAkP2ACAAAAAAAAAe0AAAAiAAAApjmWT51Nsz/QC+cvHQHvPwBAJT9gAgAAAAAAAAHuAAAAIgAAALpQHgKGi7Q/Ioihx4AW7z8AQCY/cAIAAAAAAAAB7wAAACIAAAAR8j1g1e61P55COSuWNu8/AEAoP3ACAAAAAAAAAfAAAAAiAAAAhFgpFNhktz+4PYf1GlPvPwCAKz9/AgAAAAAAAAHxAAAAIgAAABSE4B2O7bg/NPgeWTBz7z8AAC0/fwIAAAAAAAAB8gAAACIAAABoJQB83VC6P+ozI4okjO8/AMAtP48CAAAAAAAAAfMAAAAiAAAAfjyILsaOuz+gbye7GKXvPwBALT+PAgAAAAAAAAH0AAAAIgAAAFbJeDVIp7w/kCyYueu27z8AAC0/nwIAAAAAAAAB9QAAACIAAADOBgY7sIe9P7pqdYWdwe8/AAAoP58CAAAAAAAAAfYAAAAiAAAACrr7lLFCvj/iqFJRT8zvPwDAID+uAgAAAAAAAAH3AAAAIgAAAATjWUNM2L4/Rmic6t/P7z8AgAQ/rgIAAAAAAAAB+AAAACIAAACgvFTwzDW/P+KoUlFPzO8/AIC+PtICAAAAAAAAAfkAAAAiAAAAF6s0HuXf7j8Dri/ylQvkPwAAED0AAAAAAAAAAAH6AAAAIgAAALsj7og74u4/TXIrwaHy4z8AAEQ9DwAAAAAAAAAB+wAAACIAAAC7I+6IO+LuP+qy4ScR7+M/AABgPQ8AAAAAAAAAAfwAAAAiAAAAF6s0HuXf7j8zd932HNbjPwAAXD0PAAAAAAAAAAH9AAAAIgAAANC5wUg42+4/M3fd9hzW4z8AAGg9DwAAAAAAAAAB/gAAACIAAACHyE5zi9buPwo5ACtry+M/AABsPR8AAAAAAAAAAf8AAAAiAAAAh8hOc4vW7j+nebaR2sfjPwAAeD0fAAAAAAAAAAEAAQAAIgAAACxBCN7h2O4/GnyPLJi54z8AAKA9LwAAAAAAAAABAQEAACIAAADQucFIONvuP1T9+/l2suM/AADWPS8AAAAAAAAAAQIBAAAiAAAAczJ7s47d7j+OfmjHVavjPwAAED4vAAAAAAAAAAEDAQAAIgAAALsj7og74u4/x//UlDSk4z8AADk+LwAAAAAAAAABBAEAACIAAAACFWFe6ObuP2RAi/ujoOM/AABYPi8AAAAAAAAAAQUBAAAiAAAASwbUM5Xr7j8BgUFiE53jPwAAcD4+AAAAAAAAAAEGAQAAIgAAADZwAHSY8u4/AYFBYhOd4z8AAHs+PgAAAAAAAAABBwEAACIAAADGUuYe8vvuP2RAi/ujoOM/AICAPk4AAAAAAAAAAQgBAAAiAAAA+q2FNKIH7z8rvx4uxafjPwCAgT5rAAAAAAAAAAEJAQAAIgAAANCB3rSoFe8/4foiX7nA4z8AgIE+awAAAAAAAAABCgEAACIAAABMzvCfBSbvP/r1cCk+3eM/AACDPmsAAAAAAAAAAQsBAAAiAAAAyBoDi2I27z+g7uVYBQjkPwCAgz5rAAAAAAAAAAEMAQAAIgAAAIpYiEtsS+8/biU4VH495D8AAIU+ewAAAAAAAAABDQEAACIAAADwDsd2zGLvP/SXjoDri+Q/AICFPooAAAAAAAAAAQ4BAAAiAAAAWMUFoix67z8FCAwSm+jkPwCAhT6KAAAAAAAAAAEPAQAAIgAAAMB7RM2Mke8/QLZmb/xP5T8AAIg+igAAAAAAAAABEAEAACIAAAAmMoP47KjvP9Dge2TBzOU/AICMPpoAAAAAAAAAAREBAAAiAAAA6m8Iufa97z9OyAFYWVvmPwCAjz6aAAAAAAAAAAESAQAAIgAAALCtjXkA0+8/u2z4ScT75j8AAJI+qgAAAAAAAAABEwEAACIAAADkCC2PsN7vP4vQONW/n+c/AICTPqoAAAAAAAAAARQBAAAiAAAAznJZz7Pl7z/oMaDF/VHoPwCAkz65AAAAAAAAAAEVAQAAIgAAAM5yWc+z5e8/49O9HKsA6T8AAJY+uQAAAAAAAAABFgEAACIAAADkCC2PsN7vP6T0bqZ5tuk/AICaPskAAAAAAAAAARcBAAAiAAAAsK2NeQDT7z+cloz9JmXqPwCAnT7JAAAAAAAAAAEYAQAAIgAAADJhe46jwu8/0LkWIrMM6z8AgKE+2QAAAAAAAAABGQEAACIAAAAWnK848K/vP1ChnBVLm+s/AICnPtkAAAAAAAAAARoBAAAiAAAAUF4qeOaa7z9pydhvUibsPwCArj7oAAAAAAAAAAEbAQAAIgAAAOin60yGg+8/0LUQmWWY7D8AALQ+6AAAAAAAAAABHAEAACIAAACC8awhJmzvP6akIV02/Ow/AAC6PvgAAAAAAAAAAR0BAAAiAAAAGjtu9sVU7z+P1sEiNE7tPwAAwj74AAAAAAAAAAEeAQAAIgAAALKEL8tlPe8/FUkYT6Gc7T8AAMs++AAAAAAAAAABHwEAACIAAADwRqoKXCjvPw2+RxbM3O0/AIDQPhcBAAAAAAAAASABAAAiAAAAQZ/4CU8M7z8/tOOq1RXuPwAA1T4XAQAAAAAAAAEhAQAAIgAAADZwAHSY8u4/1mnJ2G9S7j8AANY+FwEAAAAAAAABIgEAACIAAABzMnuzjt3uPwhgZW15i+4/AADWPhcBAAAAAAAAASMBAAAiAAAA9uVoyDHN7j/HUyhnxdLuPwCAmz5GAQAAAAAAAAEkAQAAIgAAAFPM5vHBguQ/TPHpXo5V0D8AAGA9AAAAAAAAAAABJQEAACIAAACuUy2Ha4DkPzL2m5QJOdA/AACgPQ8AAAAAAAAAASYBAAAiAAAAZ2K6sb575D/feeH8pSPQPwAAuD0PAAAAAAAAAAEnAQAAIgAAAGdiurG+e+Q/jf0mZUIO0D8AANY9DwAAAAAAAAABKAEAACIAAABnYrqxvnvkP8Z+kzIhB9A/AAAHPg8AAAAAAAAAASkBAAAiAAAAZ2K6sb575D8AAAAAAADQPwAAIT4fAAAAAAAAAAEqAQAAIgAAAGdiurG+e+Q/5ASyNXvjzz8AAD0+HwAAAAAAAAABKwEAACIAAAAL23McFX7kP1gHi9A41c8/AABaPi8AAAAAAAAAASwBAAAiAAAAU8zm8cGC5D/MCWRr9sbPPwAAeT4vAAAAAAAAAAEtAQAAIgAAAJq9Wcduh+Q/tg4WoXGqzz8AgIo+LwAAAAAAAAABLgEAACIAAACHJ4YHco7kPygR7zsvnM8/AICYPi8AAAAAAAAAAS8BAAAiAAAAFQpsssuX5D+aE8jW7I3PPwCAnj4+AAAAAAAAAAEwAQAAIgAAAKbsUV0loeQ/ghh6DGhxzz8AgKQ+TgAAAAAAAAABMQEAACIAAADaR/Fy1azkP2gdLELjVM8/AACqPk4AAAAAAAAAATIBAAAiAAAADaOQiIW45D84J5Ct2RvPPwCArT5OAAAAAAAAAAEzAQAAIgAAANDgFUmPzeQ/AjH0GNDizj8AALA+XgAAAAAAAAABNAEAACIAAACUHpsJmeLkPyxC41T/fs4/AICzPm0AAAAAAAAAATUBAAAiAAAA+9TZNPn55D/iUPn1cCnOPwAAtz5tAAAAAAAAAAE2AQAAIgAAAAUE0sqvE+U/B2LoMaDFzT8AgL4+fQAAAAAAAAABNwEAACIAAAC1q4PLvC/lP0luJThUfs0/AADHPn0AAAAAAAAAATgBAAAiAAAAUL1hDM1S5T8VeImjSkXNPwCAzj6MAAAAAAAAAAE5AQAAIgAAAOvOP03ddeU/cn8UdIMazT8AgNY+jAAAAAAAAAABOgEAACIAAAAqWdf4Q5vlPz2JeN954cw/AADdPpwAAAAAAAAAATsBAAAiAAAAsNTheVfF5T+xi1F6N9PMPwCA5D6cAAAAAAAAAAE8AQAAIgAAAH5BX9AX9OU/JI4qFfXEzD8AAOo+nAAAAAAAAAABPQEAACIAAABNrtwm2CLmPySOKhX1xMw/AADwPqwAAAAAAAAAAT4BAAAiAAAA0ynnp+tM5j+xi1F6N9PMPwCA8j6sAAAAAAAAAAE/AQAAIgAAAFul8Sj/duY/sYtRejfTzD8AgPQ+uwAAAAAAAAABQAEAACIAAABRPhb/uJfmPz2JeN954cw/AID1PrsAAAAAAAAAAUEBAAAiAAAApF6Bahy25j/Lhp9EvO/MPwCA9T7LAAAAAAAAAAFCAQAAIgAAALCNeQDTz+Y/y4afRLzvzD8AgPQ+ywAAAAAAAAABQwEAACIAAABeNSsB4OvmP1iExqn+/cw/AAD0PtsAAAAAAAAAAUQBAAAiAAAAxutpLEAD5z+LemI+CDfNPwAA9T7bAAAAAAAAAAFFAQAAIgAAAC2iqFegGuc/LnPXbc9hzT8AgPY+6gAAAAAAAAABRgEAACIAAADw3y0Yqi/nP/Bmmmcbqc0/AAD1PuoAAAAAAAAAAUcBAAAiAAAAsh2z2LNE5z9UU9KQLhvOPwCA8z76AAAAAAAAAAFIAQAAIgAAANLifi5nV+c/LELjVP9+zj8AgPE++gAAAAAAAAABSQEAACIAAABNL5EZxGfnPxwsQuNU/84/AADvPggBAAAAAAAAAUoBAAAiAAAAgYowL3Rz5z+CGHoMaHHPPwCA7j4IAQAAAAAAAAFLAQAAIgAAALXlz0Qkf+c/AAAAAAAA0D8AAO8+GAEAAAAAAAABTAEAACIAAABFyLXvfYjnP/h0L8cqQNA/AIDuPhgBAAAAAAAAAU0BAAAiAAAA1aqbmteR5z+3aPLAdofQPwAA7j4oAQAAAAAAAAFOAQAAIgAAAMAUyNramOc/BFrcHwXd0D8AAO4+KAEAAAAAAAABTwEAACIAAABQ962FNKLnPxXKWbG0OdE/AADvPjcBAAAAAAAAAVABAAAiAAAA4NmTMI6r5z/tuGp1hZ3RPwCA7z43AQAAAAAAAAFRAQAAIgAAABQ1M0Y+t+c/pCFdNvwk0j8AgO8+RwEAAAAAAAABUgEAACIAAABIkNJb7sLnP+mHdly1utI/AADwPkcBAAAAAAAAAVMBAAAiAAAAHmQr3PTQ5z9/akoa0mXTPwAA8D5HAQAAAAAAAAFUAQAAIgAAAPc3hFz73uc/L0hsonMt1D8AAPA+ZgEAAAAAAAABVQEAACIAAADNC93cAe3nP+AljioV9dQ/AADwPmYBAAAAAAAAAVYBAAAiAAAApN81XQj75z/JhByAlbXVPwAA8D5mAQAAAAAAAAFXAQAAIgAAAH6zjt0OCeg/JuaDcNNn1j8AAPA+dgEAAAAAAAABWAEAACIAAACwDi7zvhToP4ZH62ARGtc/AADwPnYBAAAAAAAAAVkBAAAiAAAA42nNCG8g6D+PLJi567bXPwAA8D52AQAAAAAAAAFaAQAAIgAAAHRMs7PIKeg/DhQerYNF2D8AAPA+hQEAAAAAAAABWwEAACIAAAADL5leIjPoP4z7o6Ab1Ng/AADxPoUBAAAAAAAAAVwBAAAiAAAAkxF/CXw86D995QIvcVTZPwCA8D6VAQAAAAAAAAFdAQAAIgAAAH57q0l/Q+g/G1OnJWO/2T8AAPA+lQEAAAAAAAABXgEAACIAAABr5deJgkroP9O7mebZRto/AADxPqUBAAAAAAAAAV8BAAAiAAAAV08EyoVR6D82qNEP7bjaPwCA8j6lAQAAAAAAAAFgAQAAIgAAAEK5MAqJWOg/EJfi070c2z8AAPI+tAEAAAAAAAABYQEAACIAAAAuI11KjF/oP5MJOQAra9s/AADxPrQBAAAAAAAAAWIBAAAiAAAAvwVD9eVo6D9T/fv5drLbPwCA8D7EAQAAAAAAAAFjAQAAIgAAAAb3tcqSbeg/S3IrwaHy2z8AAPA+xAEAAAAAAAABZAEAACIAAACqb2816W/oP/NqoPBoHdw/AADxPtQBAAAAAAAAAWUBAAAiAAAAqm9vNelv6D+YYxUgMEjcPwCA8j7UAQAAAAAAAAFmAQAAIgAAAKpvbzXpb+g/PVyKT/dy3D8AgPY+1AEAAAAAAAABZwEAACIAAAAG97XKkm3oPx3Wa0ydltw/AAD8PvMBAAAAAAAAAWgBAAAiAAAAGY2Jio9m6D/8T01JQ7rcPwCA/z7zAQAAAAAAAAFpAQAAIgAAAOYx6nTfWug/oUjCeArl3D8AAAE/8wEAAAAAAAABagEAACIAAADIbB4fLEjoP4LCo3WwCN0/AEADP/MBAAAAAAAAAWsBAAAiAAAA0NP5SHIn6D+0uD8KukHdPwAABj8SAgAAAAAAAAFsAQAAIgAAAJJJYp0LAug/5q7bnsN63T8AQAg/EgIAAAAAAAABbQEAACIAAAAJzlcc+NfnP4unUM6Kpd0/AAALPxICAAAAAAAAAW4BAAAiAAAAPGHaxTep5z/AnexilN7dPwDADD8SAgAAAAAAAAFvAQAAIgAAACUD6pnKdec/nRfOXzoC3j8AAA4/IgIAAAAAAAABcAEAACIAAABrLEADB0DnP0MQQ48BLd4/AMAOPyICAAAAAAAAAXEBAAAiAAAAxutpLEAD5z9dC5FZhknePwDADj8xAgAAAAAAAAFyAQAAIgAAAMMjTcDPyOY/dQbfIwtm3j8AAA8/MQIAAAAAAAABcwEAACIAAAAd43bpCIzmP1WAwCCxid4/AAAPP0ECAAAAAAAAAXQBAAAiAAAAwJMT6O5T5j9tew7rNabePwAAET9BAgAAAAAAAAF1AQAAIgAAAL3L9nt+GeY/wffIgpm73j8AQBQ/UQIAAAAAAAABdgEAACIAAABffJN6ZOHlPxR0gxr90N4/AEAVP1ECAAAAAAAAAXcBAAAiAAAAXrR2DvSm5T8sb9Hkge3ePwAAFj9gAgAAAAAAAAF4AQAAIgAAAP9kEw3abuU/Demy4ScR3z8AABY/YAIAAAAAAAABeQEAACIAAACNf9xLwz3lP+1ilN7NNN8/AAAWP3ACAAAAAAAAAXoBAAAiAAAABQTSyq8T5T/N3HXbc1jfPwAAFj9wAgAAAAAAAAF7AQAAIgAAAH+Ix0mc6eQ/cdXqCjuD3z8AgBY/fwIAAAAAAAABfAEAACIAAABB/i+eNcTkP09PzAfhpt8/AMASP38CAAAAAAAAAX0BAAAiAAAASWULyHuj5D+9xtRpydjfPwCADT+PAgAAAAAAAAF+AQAAIgAAAPdEoFwYheQ/FZ/u5VgF4D8AgPY+jwIAAAAAAAABfwEAACIAAACkJDXxtGbkP6GcFUubE+A/AADHPp8CAAAAAAAAAYABAAAiAAAAmPU8W/5M5D8Vn+7lWAXgPwAAhD6+AgAAAAAAAAGBAQAAIgAAAOSJ4YGcI8E/XGFn8D2y0D8AAAg+AAAAAAAAAAABggEAACIAAABB2USDtlvBP1xhZ/A9stA/AAA8Pg8AAAAAAAAAAYMBAAAiAAAA0LsqLhBlwT8j4PoiX7nQPwAAVD4PAAAAAAAAAAGEAQAAIgAAAPGA9oPDd8E/sN0hiKHH0D8AAF8+DwAAAAAAAAABhQEAACIAAADxgPaDw3fBP7DdIYihx9A/AAB8Ph8AAAAAAAAAAYYBAAAiAAAADkbC2XaKwT93XLW6ws7QPwCAiD4fAAAAAAAAAAGHAQAAIgAAAKAoqITQk8E/BFrcHwXd0D8AAJM+HwAAAAAAAAABiAEAACIAAAAvC44vKp3BP8jYb1Im5NA/AICYPh8AAAAAAAAAAYkBAAAiAAAAvu1z2oOmwT+PVwOFR+vQPwAAnD4uAAAAAAAAAAGKAQAAIgAAAFDQWYXdr8E/HFUq6on50D8AgJ0+LgAAAAAAAAABiwEAACIAAABQ0FmF3a/BP6lSUU/MB9E/AACgPi4AAAAAAAAAAYwBAAAiAAAAvu1z2oOmwT9w0eSB7Q7RPwAAoz4uAAAAAAAAAAGNAQAAIgAAAC8Lji8qncE/NlB4tA4W0T8AAKY+PgAAAAAAAAABjgEAACIAAACAY9wuHYHBPzZQeLQOFtE/AICpPj4AAAAAAAAAAY8BAAAiAAAAsvZe2FxSwT/8zgvnLx3RPwCArz5dAAAAAAAAAAGQAQAAIgAAAOSJ4YGcI8E//M4L5y8d0T8AgLc+XQAAAAAAAAABkQEAACIAAAAUHWQr3PTAP/zOC+cvHdE/AADBPm0AAAAAAAAAAZIBAAAiAAAARrDm1BvGwD/8zgvnLx3RPwAAyz5tAAAAAAAAAAGTAQAAIgAAAOhgg9MBjsA/FcpZsbQ50T8AgNM+fQAAAAAAAAABlAEAACIAAACp1usnm2jAP6HHgBb3R9E/AADcPn0AAAAAAAAAAZUBAAAiAAAA22lu0do5wD9GwPVFvnLRPwCA5j59AAAAAAAAAAGWAQAAIgAAAA398HoaC8A/7bhqdYWd0T8AAO0+nAAAAAAAAAABlwEAACIAAACa5bKeZ8u/PyCvBgqP1tE/AIDyPpwAAAAAAAAAAZgBAAAiAAAA/gu48eZtvz/foskD2x3SPwAA9T6rAAAAAAAAAAGZAQAAIgAAAID3iJoZI78/1xf5ygVe0j8AgPY+uwAAAAAAAAABmgEAACIAAAAE41lDTNi+P68GCo/WwdI/AID3PrsAAAAAAAAAAZsBAAAiAAAAaAlflst6vj+G9RpTpyXTPwCA9z67AAAAAAAAAAGcAQAAIgAAAKpqmJOXCr4/JmO/SZmQ0z8AgPY+ywAAAAAAAAABnQEAACIAAADsy9GQY5q9P/1R0A1q9NM/AAD1PssAAAAAAAAAAZ4BAAAiAAAAFGg/OHwXvT+dv3QEXF/UPwCA9D7aAAAAAAAAAAGfAQAAIgAAABQ/4Ynhgbw/57BeY+q01D8AAPQ+2gAAAAAAAAABoAEAACIAAAD+ULeFk9m7PzSiSMJ4CtU/AAD0PuoAAAAAAAAAAaEBAAAiAAAAwp3BK5Ieuz9EEsZTKGfVPwAA9T7qAAAAAAAAAAGiAQAAIgAAAGglAHzdULo/yYQcgJW11T8AgPQ++gAAAAAAAAABowEAACIAAADSIqcgwl25P8P5S0fA9dU/AAD0PvoAAAAAAAAAAaQBAAAiAAAAWuUZG1p9uD9q8sB2hyDWPwAA9T4JAQAAAAAAAAGlAQAAIgAAAOKnjBXynLc/gu0OQQw91j8AgPY+CQEAAAAAAAABpgEAACIAAADFuWIRpPS2Pw7rNaZOS9Y/AID4PhkBAAAAAAAAAacBAAAiAAAA6VXQuLxxtj+b6FwLkVnWPwCA+j4ZAQAAAAAAAAGoAQAAIgAAADC3CbaIAbY/YmfwPbJg1j8AgPw+KAEAAAAAAAABqQEAACIAAACQ3Q4JCKS1P5voXAuRWdY/AID+PigBAAAAAAAAAaoBAAAiAAAAVFN3XaF+tT8O6zWmTkvWPwBAAD8oAQAAAAAAAAGrAQAAIgAAADWOqwfua7U/gu0OQQw91j8AwAE/OAEAAAAAAAABrAEAACIAAABUU3ddoX61P/Xv59vJLtY/AAACPzgBAAAAAAAAAa0BAAAiAAAAkN0OCQiktT9q8sB2hyDWPwCAAT84AQAAAAAAAAGuAQAAIgAAANFnprRuybU/FnYG3yML1j8AgAA/SAEAAAAAAAABrwEAACIAAABsQaFh7ya2P0/3cqwCBNY/AEAAP0gBAAAAAAAAAbABAAAiAAAA6VXQuLxxtj8WdgbfIwvWPwAA/z5WAQAAAAAAAAGxAQAAIgAAAGdq/w+KvLY/u257Dus11j8AAP4+VgEAAAAAAAABsgEAACIAAADFuWIRpPS2P0Hh0TpYhNY/AID7PmYBAAAAAAAAAbMBAAAiAAAAJQnGEr4stz/eTnYxSu/WPwCA+T52AQAAAAAAAAG0AQAAIgAAAIRYKRTYZLc/XDb8JOJ91z8AgPg+dgEAAAAAAAABtQEAACIAAADA4sC/Poq3P9wdghh6DNg/AAD4PoUBAAAAAAAAAbYBAAAiAAAAAW1Ya6Wvtz8ghJs+M6LYPwCA9j6FAQAAAAAAAAG3AQAAIgAAAB8yJMFYwrc/feUCL3FU2T8AAPY+lQEAAAAAAAABuAEAACIAAAAfMiTBWMK3PxPI1uyN/9k/AAD2PpUBAAAAAAAAAbkBAAAiAAAAHzIkwVjCtz9YLvASR5XaPwAA9z6kAQAAAAAAAAG6AQAAIgAAAB8yJMFYwrc/g5m7bnsO2z8AgPg+pAEAAAAAAAABuwEAACIAAAAfMiTBWMK3P5MJOQAra9s/AID6PrQBAAAAAAAAAbwBAAAiAAAAHzIkwVjCtz/g+iJfucDbPwCAAD+0AQAAAAAAAAG9AQAAIgAAAD737xYM1bc/n+7lWAUI3D8AQAU/xAEAAAAAAAABvgEAACIAAAB+gYfCcvq3Pwpm7rrtOdw/AMAKP8QBAAAAAAAAAb8BAAAiAAAAGluCb/NXuD+wXmPqtGTcPwBAET/TAQAAAAAAAAHAAQAAIgAAANb5SHInyLg/kNhE51qI3D8AwBQ/0wEAAAAAAAABwQEAACIAAADSIqcgwl25P6jTkrHfpNw/AAAXP+MBAAAAAAAAAcIBAAAiAAAAzksFz1zzuT9PzAfhps/cPwDAFz/jAQAAAAAAAAHDAQAAIgAAAOo5L9Oqm7o/Z8dVqyvs3D8AgBg/8wEAAAAAAAABxAEAACIAAADkYo2BRTG7P4LCo3WwCN0/AAAWP/MBAAAAAAAAAcUBAAAiAAAAwMYf2iy0uz/VPl4NFB7dPwAAEj/zAQAAAAAAAAHGAQAAIgAAAHpl5txgJLw/YDyFclYs3T8AAPM+EgIAAAAAAAABxwEAACIAAAD4eRU0Lm+8Pye7GKV3M90/AICwPhICAAAAAAAAAcgBAAAiAAAAdI5Ei/u5vD/VPl4NFB7dPwAAXD4SAgAAAAAAAAs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4088|recordLength=104799|start=0|end=54088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cAAAAiAAAABwMAAAAAAQAAAAgAAAAECUlua0F0b21WMQIAAAAJBAAAAAkFAAAACQYAAAAJBwAAAAkIAAAACQkAAAAJCgAAAAoFBAAAAAtQZW5TdHJva2VWMQQAAAAKQXR0cmlidXRlcwVUcmFjZQlTdGFydFRpbWUEVHlwZQQEAAQPUGVuQXR0cmlidXRlc1YxAgAAAApJbmtUcmFjZVYxAgAAABAMQWN0aW9uVHlwZVYxAgAAAAIAAAAJCwAAAAkMAAAAVwwAAAAAAAAF8////wxBY3Rpb25UeXBlVjEBAAAAB3ZhbHVlX18ACAIAAAAAAAAAAQUAAAAEAAAACQ4AAAAJDwAAAEstAAAAAAAAAfD////z////AAAAAAEGAAAABAAAAAkRAAAACRIAAADsUAAAAAAAAAHt////8////wAAAAABBwAAAAQAAAAJFAAAAAkVAAAAXW0AAAAAAAAB6v////P///8AAAAAAQgAAAAEAAAACRcAAAAJGAAAAEGWAAAAAAAAAef////z////AAAAAAEJAAAABAAAAAkaAAAACRsAAABmpQAAAAAAAAHk////8////wAAAAABCgAAAAQAAAAJHQAAAAkeAAAA4KsAAAAAAAAB4f////P///8AAAAABQsAAAAPUGVuQXR0cmlidXRlc1YxCgAAAAdfY29sb3JBB19jb2xvclIHX2NvbG9yRwdfY29sb3JCCkZpdFRvQ3VydmUGSGVpZ2h0Dklnbm9yZVByZXNzdXJlDUlzSGlnaGxpZ2h0ZXIFU2hhcGUFV2lkdGgAAAAAAAAAAAQAAgICAgEGAQEMQnJ1c2hTaGFwZVYxAgAAAAYCAAAA/wAAAAAAAAAAAAAIQAAABeD///8MQnJ1c2hTaGFwZVYxAQAAAAd2YWx1ZV9fAAgCAAAAAQAAAAAAAAAAAAhABQwAAAAKSW5rVHJhY2VWMQMAAAANTGlzdGAxK19pdGVtcwxMaXN0YDErX3NpemUPTGlzdGAxK192ZXJzaW9uBAAAGFNoYXJlZC5JbmtpbmcuSW5rUG9pbnRbXQIAAAAICAIAAAAJIQAAAKQAAACkAAAAAQ4AAAALAAAA/wAAAAAAAAAAAAAIQAAAAd7////g////AQAAAAAAAAAAAAhAAQ8AAAAMAAAACSMAAABLAAAASwAAAAERAAAACwAAAP8AAAAAAAAAAAAACEAAAAHc////4P///wEAAAAAAAAAAAAIQAESAAAADAAAAAklAAAAVQAAAFUAAAABFAAAAAsAAAD/AAAAAAAAAAAAAAhAAAAB2v///+D///8BAAAAAAAAAAAACEABFQAAAAwAAAAJJwAAAEsAAABLAAAAARcAAAALAAAA/wAAAAAAAAAAAAAIQAAAAdj////g////AQAAAAAAAAAAAAhAARgAAAAMAAAACSkAAABAAAAAQAAAAAEaAAAACwAAAP8AAAAAAAAAAAAACEAAAAHW////4P///wEAAAAAAAAAAAAIQAEbAAAADAAAAAkrAAAAeAAAAHgAAAABHQAAAAsAAAD/AAAAAAAAAAAAAAhAAAAB1P///+D///8BAAAAAAAAAAAACEABHgAAAAwAAAAJLQAAAEMAAABDAAAAByEAAAAAAQAAAAABAAAECklua1BvaW50VjEC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1cByMAAAAAAQAAAIAAAAAECklua1BvaW50VjEC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DTUHJQAAAAABAAAAgAAAAAQKSW5rUG9pbnRWMQIA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0rBycAAAAAAQAAAIAAAAAECklua1BvaW50VjECAA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DTUHKQAAAAABAAAAQAAAAAQKSW5rUG9pbnRWMQIA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crAAAAAAEAAACAAAAABApJbmtQb2ludFYxAgAAAAn9AQAACf4BAAAJ/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0IBy0AAAAAAQAAAIAAAAAECklua1BvaW50VjECAA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NPQUuAAAACklua1BvaW50VjEEAAAAAVgBWQ5QcmVzc3VyZUZhY3RvcglUaW1lU3RhbXAAAAAABgYLEAIAAABm3KVI+He7PwAig9AJbo0/AAC4PQAAAAAAAAAAAS8AAAAuAAAAZtylSPh3uz9AERBKBhGLPwAA/j0QAAAAAAAAAAEwAAAALgAAAIYfcxLz+7s/QGGUclpHij8AABA+EAAAAAAAAAABMQAAAC4AAAB2aujOXUe8P4AAncMCtIg/AAAhPhAAAAAAAAAAATIAAAAuAAAAaLVdi8iSvD8AUCHsVuqHPwAAQj4fAAAAAAAAAAEzAAAALgAAAJittZhYy7w/QO8pPf9Whj8AAF8+HwAAAAAAAAABNAAAAC4AAADOpQ2m6AO9P0A/rmVTjYU/AAB8Ph8AAAAAAAAAATUAAAAuAAAABJ5ls3g8vT8AjzKOp8OEPwAAjD4vAAAAAAAAAAE2AAAALgAAAHpDoBEuYr0/gN62tvv5gz8AAJs+LwAAAAAAAAABNwAAAC4AAADw6Npv44e9P8AuO99PMIM/AACiPj8AAAAAAAAAATgAAAAuAAAAqjv4Hr6avT/ALjvfTzCDPwAApz4/AAAAAAAAAAE5AAAALgAAAGaOFc6Yrb0/wC47308wgz8AAKs+PwAAAAAAAAABOgAAAC4AAABmjhXOmK29P8AuO99PMIM/AICrPj8AAAAAAAAAATsAAAAuAAAA8Ojab+OHvT/ALjvfTzCDPwAArD5OAAAAAAAAAAE8AAAALgAAAMDwgmJTT70/gN62tvv5gz8AAKs+TgAAAAAAAAABPQAAAC4AAAASU/D2DfG8PwCPMo6nw4Q/AACpPl4AAAAAAAAAAT4AAAAuAAAAaLVdi8iSvD9AP65lU42FPwCAqD5uAAAAAAAAAAE/AAAALgAAALwXyx+DNLw/QO8pPf9Whj8AAKg+bgAAAAAAAAABQAAAAC4AAABWJxsFY8O7PwBQIexW6oc/AACsPn0AAAAAAAAAAUEAAAAuAAAANORNO2g/uz+AAJ3DArSIPwCAsz59AAAAAAAAAAFCAAAALgAAABKhgHFtu7o/QLAYm659iT8AgLo+fQAAAAAAAAABQwAAAC4AAADuXbOncje6P0CwGJuufYk/AIDCPo0AAAAAAAAAAUQAAAAuAAAAliKO0Od6uT+AAJ3DArSIPwAAyD6cAAAAAAAAAAFFAAAALgAAAISUS0qCq7g/QO8pPf9Whj8AAM0+nAAAAAAAAAABRgAAAC4AAAC4s+sUQsm3PwCPMo6nw4Q/AADRPqwAAAAAAAAAAUcAAAAuAAAALoBuMCfUtj9Afr8HpGaCPwAA1T6sAAAAAAAAAAFIAAAALgAAAKJM8UsM37U/gG1MgaAJgD8AANg+vAAAAAAAAAABSQAAAC4AAACgczkJPMS0P4C5svU5WXs/AIDaPrwAAAAAAAAAAUoAAAAuAAAAWO2edUa8sz8A+MOXijJ4PwAA2j7LAAAAAAAAAAFLAAAALgAAANC5IZErx7I/AJfM6DKfdj8AANo+ywAAAAAAAAABTAAAAC4AAABIhqSsENKxPwCXzOgyn3Y/AADZPusAAAAAAAAAAU0AAAAuAAAAdqVEd9DvsD8A+MOXijJ4PwAA2D7rAAAAAAAAAAFOAAAALgAAAKrE5EGQDbA/gLmy9TlZez8AANg+6wAAAAAAAAABTwAAAC4AAADFfJRcNQuuPwB5oVPpf34/AADYPusAAAAAAAAAAVAAAAAuAAAAP3BfNUr7qz+AbUyBoAmAPwAA2D76AAAAAAAAAAFRAAAALgAAADq+76+pxak/gG1MgaAJgD8AANk++gAAAAAAAAABUgAAAC4AAAA+DIAqCZCnP4BtTIGgCYA/AIDZPgoBAAAAAAAAAVMAAAAuAAAAOVoQpWhapT8AeaFT6X9+PwAA2z4KAQAAAAAAAAFUAAAALgAAAD9dK2Nd2aI/AHmhU+l/fj8AgNs+GQEAAAAAAAABVQAAAC4AAAA6q7vdvKOgPwB5oVPpf34/AIDbPhkBAAAAAAAAAVYAAAAuAAAAQNP35Xi+nT8AeaFT6X9+PwAA3D4pAQAAAAAAAAFXAAAALgAAAOTlYolNzJo/AHmhU+l/fj8AANw+KQEAAAAAAAABWAAAAC4AAACGQ0PpjCWYP4BtTIGgCYA/AADePjkBAAAAAAAAAVkAAAAuAAAA7jYOwqEVlj9Afr8HpGaCPwCA4j45AQAAAAAAAAFaAAAALgAAAFPAwxOMnJQ/QO8pPf9Whj8AgOQ+SAEAAAAAAAABWwAAAC4AAAB932PeS7qTPwAig9AJbo0/AIDlPkgBAAAAAAAAAVwAAAAuAAAAurOO7KCMkj9gKu4xikKSPwAA5j5YAQAAAAAAAAFdAAAALgAAANAdpHPL9ZE/gOvcjzlplT8AAOY+WAEAAAAAAAABXgAAAC4AAADl0i63YKqRP8BcR8WUWZk/AADmPlgBAAAAAAAAAV8AAAAuAAAA5dIut2CqkT8g9vMOGuWcPwAA5z5oAQAAAAAAAAFgAAAALgAAAOXSLrdgqpE/0DMvorpqoD8AgOY+aAEAAAAAAAABYQAAAC4AAADl0i63YKqRP3CABUd9MKI/AADmPncBAAAAAAAAAWIAAAAuAAAA5dIut2CqkT9gaTa5VvKkPwCA6j53AQAAAAAAAAFjAAAALgAAAOXSLrdgqpE/oBYEDXFLqD8AgPE+hwEAAAAAAAABZAAAAC4AAADl0i63YKqRP8DX8mogcqs/AID2PocBAAAAAAAAAWUAAAAuAAAA5dIut2CqkT8AhcC+OsuuPwAA+j6WAQAAAAAAAAFmAAAALgAAAOXSLrdgqpE/MHsV+spdsT8AgPs+lgEAAAAAAAABZwAAAC4AAADQHaRzy/WRP+A92xnDPLM/AAD9PqYBAAAAAAAAAWgAAAAuAAAAurOO7KCMkj+g7H8vJk61PwCA/T6mAQAAAAAAAAFpAAAALgAAAKb+A6kL2JI/YBEUwL54tz8AgP0+tgEAAAAAAAABagAAAC4AAABoKtmatgWUPzAih0bC1bk/AAD+PrYBAAAAAAAAAWsAAAAuAAAAPws50PbnlD8QM/rMxTK8PwAA/j7FAQAAAAAAAAFsAAAALgAAAAShI0nMfpU/8ENtU8mPvj8AAP4+xQEAAAAAAAABbQAAAC4AAADuNg7CoRWWP2jlZyoBg8A/AAD+PtUBAAAAAAAAAW4AAAAuAAAA2cz4Oneslj/Qsikw6KTBPwAA/j7VAQAAAAAAAAFvAAAALgAAAMUXbvfh95Y/QDtj82nTwj8AAP4+5QEAAAAAAAABcAAAAC4AAACb+M0sItqXP6BNrTu26MM/AAD+PuUBAAAAAAAAAXEAAAAuAAAAm/jNLCLalz8I1ub+NxfFPwAA/j70AQAAAAAAAAFyAAAALgAAAJv4zSwi2pc/eF4gwrlFxj8AAP8+9AEAAAAAAAABcwAAAC4AAACb+M0sItqXP+BwagoGW8c/AMAAP/QBAAAAAAAAAXQAAAAuAAAAm/jNLCLalz9Yb5NIvaLIPwCAAj8SAgAAAAAAAAF1AAAALgAAALFi47NMQ5c/wDxVTqTEyT8AAAU/EgIAAAAAAAABdgAAAC4AAADZzPg6d6yWPyiABs/A/8o/AEAGPxICAAAAAAAAAXcAAAAuAAAA7jYOwqEVlj+YCECSQi7MPwDABj8SAgAAAAAAAAF4AAAALgAAAAPsmAU3ypU/GMLgjZSCzT8AgAg/IgIAAAAAAAABeQAAAC4AAAArVq6MYTOVP5DACcxLys4/AIALPyICAAAAAAAAAXoAAAAuAAAAU8DDE4yclD/4SEOPzfjPPwCADD8yAgAAAAAAAAF7AAAALgAAAH3fY95LupM/PLzpgiqz0D8AQAw/MgIAAAAAAAABfAAAAC4AAACm/gOpC9iSP/gYuoBTXdE/AEAMP0ECAAAAAAAAAX0AAAAuAAAAzmgZMDZBkj+8dYp+fAfSPwAADD9BAgAAAAAAAAF+AAAALgAAAOXSLrdgqpE/eI3SOUC+0j8AAAw/UQIAAAAAAAABfwAAAC4AAADl0i63YKqRP0BgkrKegdM/AIAMP1ECAAAAAAAAAYAAAAAuAAAADD1EPosTkT+EEA6KSkvUPwBADT9hAgAAAAAAAAGBAAAALgAAACDyzoEgyJA/0HsBH5Eh1T8AQA4/YQIAAAAAAAABggAAAC4AAAA0p1nFtXyQPyTn9LPX99U/AMAPP3ACAAAAAAAAAYMAAAAuAAAANKdZxbV8kD94yNfDU+fWPwAAEj9wAgAAAAAAAAGEAAAALgAAADSnWcW1fJA/zKm608/W1z8AwBM/gAIAAAAAAAABhQAAAC4AAAA0p1nFtXyQPzABjV6B39g/AMAVP4ACAAAAAAAAAYYAAAAuAAAANKdZxbV8kD8Ie6OK5eHZPwCAFj+PAgAAAAAAAAGHAAAALgAAACDyzoEgyJA/ZBf+V/zd2j8AwBY/jwIAAAAAAAABiAAAAC4AAAAMPUQ+ixORP8D44Gd4zds/AIAXP58CAAAAAAAAAYkAAAAuAAAA5dIut2CqkT8U2sN39LzcPwBAGD+fAgAAAAAAAAGKAAAALgAAAOXSLrdgqpE/5N3qKCOm3T8AwBg/nwIAAAAAAAABiwAAAC4AAADQHaRzy/WRP0C/zTifld4/AIAZP68CAAAAAAAAAYwAAAAuAAAAzmgZMDZBkj+Q5TiLgHjfPwDAGj+vAgAAAAAAAAGNAAAALgAAAM5oGTA2QZI/svQvntcw4D8AgBw/zgIAAAAAAAABjgAAAC4AAADQHaRzy/WRPxiZB5ghn+A/AIAeP84CAAAAAAAAAY8AAAAuAAAA0B2kc8v1kT+APd+Raw3hPwCAID/OAgAAAAAAAAGQAAAALgAAANAdpHPL9ZE/nlolwKZl4T8AgCE/zgIAAAAAAAABkQAAAC4AAADl0i63YKqRP4YhQVujzeE/AEAiP94CAAAAAAAAAZIAAAAuAAAADD1EPosTkT8q17qlxjjiPwDAIj/eAgAAAAAAAAGTAAAALgAAADSnWcW1fJA/kMAa4nWa4j8AgCM/7QIAAAAAAAABlAAAAC4AAACWIt6YwMuPP/hk8tu/COM/AMAjP+0CAAAAAAAAAZUAAAAuAAAAvozzH+s0jz/i5oU0V33jPwDAIz/9AgAAAAAAAAGWAAAALgAAAL6M8x/rNI8/QBVus2vS4z8AQCM//QIAAAAAAAABlwAAAC4AAAAQyzO1anCNP2ioo1zcQ+Q/AAAjPwwDAAAAAAAAAZgAAAAuAAAA2t2eWD9+ij+QO9kFTbXkPwCAIz8MAwAAAAAAAAGZAAAALgAAAASyyWaUUIk/tBOX8SIa5T8AwCQ/HAMAAAAAAAABmgAAAC4AAACAWh+DPvWGP1gOmX6reOU/AAAlPxwDAAAAAAAAAZsAAAAuAAAA+JhfGL4whT985lZqgd3lPwAAJT8sAwAAAAAAAAGcAAAALgAAAHLXn609bIM/mgOdmLw15j8AACU/LAMAAAAAAAABnQAAAC4AAACdq8q7kj6CP/zs/NRrl+Y/AAAlPzsDAAAAAAAAAZ4AAAAuAAAAhHxrvs6Yfj8ixbrAQfzmPwCAJT87AwAAAAAAAAGfAAAALgAAAMTNFvci4nk/Rp14rBdh5z8AQCY/SwMAAAAAAAABoAAAAC4AAABsSpchIll2P+xS8vY6zOc/AMAmP0sDAAAAAAAAAaEAAAAuAAAADvPsPcz9cz9W98nwhDroPwCAJz9bAwAAAAAAAAGiAAAALgAAAHCHMO1Ajm4/OL7li4Gi6D8AwCc/WwMAAAAAAAABowAAAC4AAAAUMIYJ6zJsP16Wo3dXB+k/AMAnP2oDAAAAAAAAAaQAAAAuAAAAFDCGCesybD/CfwO0BmnpPwAAKT9qAwAAAAAAAAGlAAAALgAAALJvbWjLdHA/JGlj8LXK6T8AgCo/agMAAAAAAAABpgAAAC4AAAASxxdMIdByPwZ1B84XJuo/AAAsP4kDAAAAAAAAAacAAAAuAAAAbEqXISJZdj/ogKureYHqPwDALT+JAwAAAAAAAAGoAAAALgAAABSiQQV4tHg/wtHXy0DQ6j8AgC4/iQMAAAAAAAABqQAAAC4AAAAo+evozQ97P2IRYpsuIus/AEAvP4kDAAAAAAAAAaoAAAAuAAAAhHxrvs6Yfj9AYo679XDrPwDALz+ZAwAAAAAAAAGrAAAALgAAADKoQLB5xn8/oJB2OgrG6z8AgDA/mQMAAAAAAAABrAAAAC4AAADFFeBCvaeBP7byRKuqEew/AMAwP6kDAAAAAAAAAa0AAAAuAAAActefrT1sgz9WMs96mGPsPwDAMD+pAwAAAAAAAAGuAAAALgAAAPiYXxi+MIU/cpSd6ziv7D8AQDA/uAMAAAAAAAABrwAAAC4AAACAWh+DPvWGP0zlyQsA/uw/AAAwP7gDAAAAAAAAAbAAAAAuAAAAAki032nniT/oadwdU0PtPwAAMD/YAwAAAAAAAAGxAAAALgAAAGCfXsO/Qow//hAz0ViC7T8AADA/2AMAAAAAAAABsgAAAC4AAAC+jPMf6zSPP1LJK9U3vu0/AAAwP9gDAAAAAAAAAbMAAAAuAAAAIPLOgSDIkD8kpGh6yfPtPwCAMD/YAwAAAAAAAAG0AAAALgAAALqzjuygjJI/OpBHcDQm7j8AwDA/5wMAAAAAAAABtQAAAC4AAABTwMMTjJyUP4iNyLZ4Ve4/AMAwP+cDAAAAAAAAAbYAAAAuAAAA2cz4Oneslj/Wz9E/InjuPwBAMD/3AwAAAAAAAAG3AAAALgAAAF7ZLWJivJg/njQfan6U7j8AADA/9wMAAAAAAAABuAAAAC4AAAD6mu3M4oCaP6aqDuWzre4/AAAwPwYEAAAAAAAAAbkAAAAuAAAAkqci9M2QnD/wMaCwwsPuPwCAMD8GBAAAAAAAAAG6AAAALgAAABa0Vxu5oJ4/9uwXbl3Q7j8AgC8/FgQAAAAAAAABuwAAAC4AAABOYEYhUligP/anjyv43O4/AMAuPxYEAAAAAAAAAbwAAAAuAAAAkebgtEdgoT/AUWWYuezuPwDALT8kBAAAAAAAAAG9AAAALgAAANNse0g9aKI/Btn2Y8gC7z8AgCw/JAQAAAAAAAABvgAAAC4AAAAg8xXcMnCjP0ylEHI8DO8/AEAsPzMEAAAAAAAAAb8AAAAuAAAA2R7rzd2dpD8QT+be/RvvPwAALD8zBAAAAAAAAAHAAAAALgAAAHzgqjheYqY/FApenJgo7z8AACw/QwQAAAAAAAABwQAAAC4AAAAhV/Xmc9unP1TWd6oMMu8/AIAsP0MEAAAAAAAAAcIAAAAuAAAAOr7vr6nFqT8cxdVZMzXvPwDALD9TBAAAAAAAAAHDAAAALgAAACu71PG0Rqw/WpHvZ6c+7z8AwCw/UwQAAAAAAAABxAAAAC4AAAD9TaSslV6vPx6ATRfOQe8/AIAtP1MEAAAAAAAAAcUAAAAuAAAAmOgRQctzsT8egE0XzkHvPwDALj9iBAAAAAAAAAHGAAAALgAAAGiiKbnbcLM/nl0JdhtI7z8AAC8/YgQAAAAAAAABxwAAAC4AAACyAXyPoZO1PyA7xdRoTu8/AAAvP3IEAAAAAAAAAcgAAAAuAAAA6KtDItIBuD8gO8XUaE7vPwCALz9yBAAAAAAAAAHJAAAALgAAAKiw0FZNSro/ZAff4txX7z8AwDA/gQQAAAAAAAABygAAAC4AAAB2aujOXUe8PyixtE+eZ+8/AAAzP4EEAAAAAAAAAcsAAAAuAAAABncd9khXvj8yJ6TK04DvPwDANT+RBAAAAAAAAAHMAAAALgAAACqTogIU9r8/fq41luKW7z8AwDc/kQQAAAAAAAABzQAAAC4AAAAsMlkpuqTAP4IkJREYsO8/AAA5P6EEAAAAAAAAAc4AAAAuAAAAUHUm87QowT/Kq7bcJsbvPwCAOD+hBAAAAAAAAAHPAAAALgAAAKFpKgeNfcE/0mYumsHS7z8AQDc/sAQAAAAAAAAB0AAAAC4AAAC2ZdYN1ZnBP0oTg8A+s+8/AAAcP7AEAAAAAAAAAdEAAAAuAAAAdbjzvK+swT+0SehrhnrvPwCA1T7fBAAAAAAAAAHSAAAALgAAAJCIDb/pDe0/KNmUgsmHwj8AAPA9AAAAAAAAAAAB0wAAAC4AAACQiA2/6Q3tPyAeHcUue8I/AAAmPg8AAAAAAAAAAdQAAAAuAAAAkIgNv+kN7T8o2ZSCyYfCPwAAPD4PAAAAAAAAAAHVAAAALgAAAOcy8RRFEO0/KNmUgsmHwj8AAEo+DwAAAAAAAAAB1gAAAC4AAADnMvEURRDtPyjZlILJh8I/AABpPg8AAAAAAAAAAdcAAAAuAAAAl4e4wPsU7T8olAxAZJTCPwAAgT4PAAAAAAAAAAHYAAAALgAAAEPcf2yyGe0/KE+E/f6gwj8AgIw+HwAAAAAAAAAB2QAAAC4AAADxMEcYaR7tPzjFc3g0usI/AICUPh8AAAAAAAAAAdoAAAAuAAAA+C/yGXsl7T9I9tqwBODCPwCAmz4vAAAAAAAAAAHbAAAALgAAAP0unRuNLO0/SLFSbp/swj8AgJ4+LwAAAAAAAAAB3AAAAC4AAABe2Ctz+jXtP0hsyis6+cI/AICfPi8AAAAAAAAAAd0AAAAuAAAAEyyeIMNB7T9QJ0Lp1AXDPwAAoT4+AAAAAAAAAAHeAAAALgAAAMh/EM6LTe0/WOK5pm8Swz8AAKg+PgAAAAAAAAAB3wAAAC4AAADVfWbRr1vtP1jiuaZvEsM/AACyPj4AAAAAAAAAAeAAAAAuAAAA4nu81NNp7T9YnTFkCh/DPwCAvj5OAAAAAAAAAAHhAAAALgAAAPd4vdkJf+0/WFipIaUrwz8AAMw+XQAAAAAAAAAB4gAAAC4AAAAHdr7eP5TtP2jOmJzaRMM/AADbPl0AAAAAAAAAAeMAAAAuAAAAyseGjyyu7T94///UqmrDPwCA6j5tAAAAAAAAAAHkAAAALgAAAJQY+kErz+0/iOveyhWdwz8AAPY+bQAAAAAAAAAB5QAAAC4AAAAMvjSg4PTtP5jXvcCAz8M/AAAAP30AAAAAAAAAAeYAAAAuAAAAgmNv/pUa7j+ow5y26wHEPwAAAz+MAAAAAAAAAAHnAAAALgAAAFKzjbKmQu4/uK97rFY0xD8AAAY/jAAAAAAAAAAB6AAAAC4AAADKWMgQXGjuP9gRSh33f8Q/AEAHP4wAAAAAAAAAAekAAAAuAAAA6FMfGbaL7j/wcxiOl8vEPwDABz+MAAAAAAAAAAHqAAAALgAAAFr6rnVZqu4/GEzWeW0wxT8AAAg/rAAAAAAAAAAB6wAAAC4AAADMoD7S/MjuP0DfCyPeocU/AAAIP6wAAAAAAAAAAewAAAAuAAAA55zq2ETl7j9w6DBHhCzGPwBABz+sAAAAAAAAAAHtAAAALgAAAACZlt+MAe8/sGdF5l/Qxj8AAAc/rAAAAAAAAAAB7gAAAC4AAAAblULm1B3vP+hcSQBxjcc/AAAHP7sAAAAAAAAAAe8AAAAuAAAA3OYKl8E37z9Ag7RSUnDIPwAABz+7AAAAAAAAAAHwAAAALgAAAJ8400euUe8/mGSXYs5fyT8AAAc/ywAAAAAAAAAB8QAAAC4AAAC3NH9O9m3vP/AA8i/lW8o/AIAHP8sAAAAAAAAAAfIAAAAuAAAAIdxjqYeF7z9QnUz9+1fLPwBABz/aAAAAAAAAAAHzAAAALgAAADXZZK69mu8/sGoOA+N5zD8AgAY/2gAAAAAAAAAB9AAAAC4AAADzK4JdmK3vPyA40AjKm80/AEAGP+oAAAAAAAAAAfUAAAAuAAAA/ynYYLy77z+QNvlGgePOPwAABj/qAAAAAAAAAAH2AAAALgAAALV9Sg6Fx+8/AIJdJrQC0D8AAAY/+gAAAAAAAAAB9wAAAC4AAABq0by7TdPvPzgBcsWPptA/AAAGP/oAAAAAAAAAAfgAAAAuAAAAynpLE7vc7z9oCpfpNTHRPwBABT8JAQAAAAAAAAH5AAAALgAAAHjPEr9x4e8/oBO8Ddy70T8AAAU/CQEAAAAAAAAB+gAAAC4AAADQefYUzePvP0g/JdM0QNI/AAAFPxkBAAAAAAAAAfsAAAAuAAAA0Hn2FM3j7z94jdI5QL7SPwAABT8ZAQAAAAAAAAH8AAAALgAAAHjPEr9x4e8/JP7DQf410z8AQAQ/KQEAAAAAAAAB/QAAAC4AAAAcJoRnBNjvP1RMcagJtNM/AAAEPykBAAAAAAAAAf4AAAAuAAAAZNIRujvM7z8AvWKwxyvUPwAABD84AQAAAAAAAAH/AAAALgAAAP8p2GC8u+8/pC1UuIWj1D8AAAQ/OAEAAAAAAAABAAEAAC4AAACbgZ4HPavvP1SeRcBDG9U/AAAEPzgBAAAAAAAAAQEBAAAuAAAA3i6BWGKY7z/4U78KZ4bVPwAABD9IAQAAAAAAAAECAQAALgAAACHcY6mHhe8/HCx99jzr1T8AAAQ/SAEAAAAAAAABAwEAAC4AAAC9MypQCHXvP0BJwyR4Q9Y/AIAEP2cBAAAAAAAAAQQBAAAuAAAABOEMoS1i7z/ciE30ZZXWPwDABD9nAQAAAAAAAAEFAQAALgAAAEiO7/FST+8/+OobZQbh1j8AwAQ/ZwEAAAAAAAABBgEAAC4AAADi5bWY0z7vP4y0trm+Gdc/AEAEP2cBAAAAAAAAAQcBAAAuAAAA1edfla8w7z8cflEOd1LXPwCAAz93AQAAAAAAAAEIAQAALgAAAMnpCZKLIu8/sIx0pZR+1z8AwAM/dwEAAAAAAAABCQEAAC4AAAC667OOZxTvP0Cblzyyqtc/AEAEP4YBAAAAAAAAAQoBAAAuAAAAr+1di0MG7z9MzP50gtDXPwBABT+GAQAAAAAAAAELAQAALgAAAKPvB4gf+O4/3NohDKD81z8AQAY/lgEAAAAAAAABDAEAAC4AAACX8bGE++nuP+gLiURwItg/AEAIP5YBAAAAAAAAAQ0BAAAuAAAAivNbgdfb7j/4PPB8QEjYPwAACz+mAQAAAAAAAAEOAQAALgAAAHz1BX6zze4/CG5XtRBu2D8AQA0/pgEAAAAAAAABDwEAAC4AAABv9696j7/uPxTkRjBGh9g/AIAPP7UBAAAAAAAAARABAAAuAAAAYflZd2ux7j8YWjare6DYPwCAED+1AQAAAAAAAAERAQAALgAAAKyl58mipe4/oPJpx2Oz2D8AwBA/xQEAAAAAAAABEgEAAC4AAAD3UXUc2pnuPyiLneNLxtg/AIASP8UBAAAAAAAAARMBAAAuAAAAQP4CbxGO7j8oi53jS8bYPwCAFT/UAQAAAAAAAAEUAQAALgAAADQArWvtf+4/KIud40vG2D8AABc/1AEAAAAAAAABFQEAAC4AAAAqAldoyXHuPyiLneNLxtg/AEAYP+QBAAAAAAAAARYBAAAuAAAAGwQBZaVj7j8oRhWh5tLYPwBAGT/kAQAAAAAAAAEXAQAALgAAAA8Gq2GBVe4/rN5Ivc7l2D8AABk/AgIAAAAAAAABGAEAAC4AAABasji0uEnuPzh3fNm2+Ng/AAAZPwICAAAAAAAAARkBAAAuAAAA+giqXEtA7j9A7WtU7BHZPwAAFT8CAgAAAAAAAAEaAQAALgAAAJ1fGwXeNu4/VNlKSldE2T8AABA/EgIAAAAAAAABGwEAAC4AAACWYHADzC/uP2TFKUDCdtk/AIDgPhICAAAAAAAAARwBAAAuAAAAP7aMrXAt7j/4jsSUeq/ZPwAAbT5gAgAAAAAAAAEdAQAALgAAAFhIP/C4dOw/ZFyGmmHR2j8AANg9AAAAAAAAAAABHgEAAC4AAACv8iJGFHfsP9zDUn55vto/AAAYPhAAAAAAAAAAAR8BAAAuAAAAB50GnG957D9coQ7dxsTaPwAALD4QAAAAAAAAAAEgAQAALgAAAF5H6vHKe+w/3MNSfnm+2j8AACs+EAAAAAAAAAABIQEAAC4AAABeR+rxynvsP9zDUn55vto/AAAzPhAAAAAAAAAAASIBAAAuAAAAuPHNRyZ+7D/cw1J+eb7aPwAAOD4QAAAAAAAAAAEjAQAALgAAAGZGlfPcguw/3MNSfnm+2j8AAD8+HwAAAAAAAAABJAEAAC4AAAC98HhJOIXsP9zDUn55vto/AABPPh8AAAAAAAAAASUBAAAuAAAAvfB4STiF7D/cw1J+eb7aPwAAZD4fAAAAAAAAAAEmAQAALgAAAG1FQPXuiew/3MNSfnm+2j8AAHs+HwAAAAAAAAABJwEAAC4AAAAbmgehpY7sP1yhDt3GxNo/AICKPi8AAAAAAAAAASgBAAAuAAAAyu7OTFyT7D9coQ7dxsTaPwAAlj4vAAAAAAAAAAEpAQAALgAAAHlDlvgSmOw/3H7KOxTL2j8AgKE+PwAAAAAAAAABKgEAAC4AAAAomF2kyZzsP9x+yjsUy9o/AACnPj8AAAAAAAAAASsBAAAuAAAALZcIptuj7D/cfso7FMvaPwAAsT5OAAAAAAAAAAEsAQAALgAAADSWs6ftquw/XKEO3cbE2j8AAL4+TgAAAAAAAAABLQEAAC4AAAA6lV6p/7HsP1yhDt3GxNo/AIDMPl4AAAAAAAAAAS4BAAAuAAAAnT2YAn/C7D/cw1J+eb7aPwCA3T5eAAAAAAAAAAEvAQAALgAAAKw77gWj0Ow/2AjbwN6x2j8AAO0+bQAAAAAAAAABMAEAAC4AAAAP5CdfIuHsP1QrH2KRq9o/AAD8Pm0AAAAAAAAAATEBAAAuAAAAzTZFDv3z7D/UTWMDRKXaPwDAAj99AAAAAAAAAAEyAQAALgAAAIiJYr3XBu0/THCnpPae2j8AgAY/jQAAAAAAAAABMwEAAC4AAABD3H9sshntP0xwp6T2nto/AMAJP5wAAAAAAAAAATQBAAAuAAAA/S6dG40s7T9McKek9p7aPwDADD+cAAAAAAAAAAE1AQAALgAAALuBuspnP+0/THCnpPae2j8AQA4/rAAAAAAAAAABNgEAAC4AAAAfKvQj50/tP9RNYwNEpdo/AMAOP6wAAAAAAAAAATcBAAAuAAAAhdItfWZg7T/UTWMDRKXaPwCADz+sAAAAAAAAAAE4AQAALgAAAJHQg4CKbu0/1E1jA0Sl2j8AQBA/vAAAAAAAAAABOQEAAC4AAACgztmDrnztP9RNYwNEpdo/AIAPP7wAAAAAAAAAAToBAAAuAAAAA3cT3S2N7T/UTWMDRKXaPwBADj/LAAAAAAAAAAE7AQAALgAAAGcfTTatne0/2AjbwN6x2j8AwAw/ywAAAAAAAAABPAEAAC4AAADKx4aPLK7tP9x+yjsUy9o/AEAMP9sAAAAAAAAAAT0BAAAuAAAAhxqkPgfB7T9s0nUVl+raPwCADD/bAAAAAAAAAAE+AQAALgAAAEJtwe3h0+0/AJwQak8j2z8AwA0/2wAAAAAAAAABPwEAAC4AAAAAwN6cvObtP5Rlq74HXNs/AAAOP+oAAAAAAAAAAUABAAAuAAAAwRGnTakA7j+wx3kvqKfbPwCADT/qAAAAAAAAAAFBAQAALgAAACu5i6g6GO4/zOS/XeP/2z8AgAw/+gAAAAAAAAABQgEAAC4AAADoC6lXFSvuP+wBBoweWNw/AEAMP/oAAAAAAAAAAUMBAAAuAAAAS7TisJQ77j8MZNT8vqPcPwCACz8KAQAAAAAAAAFEAQAALgAAALFcHAoUTO4/KIEaK/r73D8AAAs/CgEAAAAAAAABRQEAAC4AAAC9WnINOFruP0ieYFk1VN0/AAALPxkBAAAAAAAAAUYBAAAuAAAAcq7kugBm7j/k3eooI6bdPwCACz8ZAQAAAAAAAAFHAQAALgAAANNXcxJub+4/AEC5mcPx3T8AwAs/KQEAAAAAAAABSAEAAC4AAAAwAQJq23juPxyihwpkPd4/AMALPykBAAAAAAAAAUkBAAAuAAAA4lR0F6SE7j84BFZ7BInePwAADD85AQAAAAAAAAFKAQAALgAAAOhTHxm2i+4/1IhojVfO3j8AAAw/OQEAAAAAAAABSwEAAC4AAABI/a1wI5XuP/ClrruSJt8/AEALP0gBAAAAAAAAAUwBAAAuAAAAT/xYcjWc7j+Q5TiLgHjfPwAACz9IAQAAAAAAAAFNAQAALgAAAFT7A3RHo+4/qEcH/CDE3z8AAAs/WAEAAAAAAAABTgEAAC4AAAADUMsf/qfuP2SyJhUuDuA/AAALP1gBAAAAAAAAAU8BAAAuAAAAWvqudVmq7j+4r6dbcj3gPwBACj9nAQAAAAAAAAFQAQAALgAAAFr6rnVZqu4/Rr7K8o9p4D8AAAo/ZwEAAAAAAAABUQEAAC4AAAADUMsf/qfuPxjej9qGkuA/AAAKP3cBAAAAAAAAAVIBAAAuAAAA/VAgHuyg7j9k2xAhy8HgPwAACj93AQAAAAAAAAFTAQAALgAAAJ+nkcZ+l+4/ttiRZw/x4D8AQAk/hwEAAAAAAAABVAEAAC4AAABA/gJvEY7uP0bntP4sHeE/AIAIP4cBAAAAAAAAAVUBAAAuAAAAMAECatt47j8UB3rmI0bhPwBACD+WAQAAAAAAAAFWAQAALgAAAHKu5LoAZu4/aAT7LGh14T8AAAg/lgEAAAAAAAABVwEAAC4AAABhseO1ylDuP/gSHsSFoeE/AIAIP6YBAAAAAAAAAVgBAAAuAAAA9An/Wjk57j+GIUFbo83hPwBACT+mAQAAAAAAAAFZAQAALgAAAIhiGgCoIe4/FDBk8sD54T8AAAk/pgEAAAAAAAABWgEAAC4AAADHEFJPuwfuP+ZPKdq3IuI/AAAJP7YBAAAAAAAAAVsBAAAuAAAAXWlt9Cnw7T9wo9SzOkLiPwAACT+2AQAAAAAAAAFcAQAALgAAAJoXpUM91u0/+vZ/jb1h4j8AgAk/xQEAAAAAAAABXQEAAC4AAAAocRXnmbftP0R+EVnMd+I/AMAJP8UBAAAAAAAAAV4BAAAuAAAAXiCiNJuW7T+KBaMk243iPwDACT/VAQAAAAAAAAFfAQAALgAAAOh6Z9blcO0/Tq94kZyd4j8AAAs/1QEAAAAAAAABYAEAAC4AAADBgGXMeUbtP1Rq8E43quI/AIAMP+QBAAAAAAAAAWEBAAAuAAAAmoZjwg0c7T9YJWgM0rbiPwAADj/kAQAAAAAAAAFiAQAALgAAAM02RQ798+w/nvGBGkbA4j8AwA8/9AEAAAAAAAABYwEAAC4AAABUkQqwR87sP+K9myi6yeI/AAARP/QBAAAAAAAAAWQBAAAuAAAAi0CX/Uit7D8kirU2LtPiPwDAEj8EAgAAAAAAAAFlAQAALgAAAHNE6/YAkew/aFbPRKLc4j8AgBQ/BAIAAAAAAAABZgEAAC4AAAAHnQacb3nsP6wi6VIW5uI/AIAWPxMCAAAAAAAAAWcBAAAuAAAA9J8Flzlk7D8uAKWxY+ziPwCAGT8TAgAAAAAAAAFoAQAALgAAAI73yz26U+w/rt1gELHy4j8AwB0/IwIAAAAAAAABaQEAAC4AAADZo1mQ8UfsP/Kpeh4l/OI/AAAiPyMCAAAAAAAAAWoBAAAuAAAAJVDn4ig87D82dpQsmQXjPwAAJj8zAgAAAAAAAAFrAQAALgAAABxRPOEWNew/eEKuOg0P4z8AACk/MwIAAAAAAAABbAEAAC4AAAAWUpHfBC7sP3z9JfinG+M/AIArPzMCAAAAAAAAAW0BAAAuAAAAaf3JM04p7D8A2+FW9SHjPwAALT9CAgAAAAAAAAFuAQAALgAAABJT5t3yJuw/gridtUIo4z8AQC4/QgIAAAAAAAABbwEAAC4AAAC7qAKIlyTsP8aEt8O2MeM/AAAtP1ICAAAAAAAAAXABAAAuAAAAZP4eMjwi7D9IYnMiBDjjPwDAKj9SAgAAAAAAAAFxAQAALgAAALWpV4aFHew/yj8vgVE+4z8AABg/YQIAAAAAAAABcgEAAC4AAABNLSulBmPoPyDPPXmTxuI/AADIPQAAAAAAAAAAAXMBAAAuAAAATS0rpQZj6D9c4N/JbMPiPwAACj4QAAAAAAAAAAF0AQAALgAAAE0tK6UGY+g/IM89eZPG4j8AABw+EAAAAAAAAAABdQEAAC4AAACk1w77YWXoPyDPPXmTxuI/AAAZPhAAAAAAAAAAAXYBAAAuAAAApNcO+2Fl6D8gzz15k8biPwAAHj4QAAAAAAAAAAF3AQAALgAAAKTXDvthZeg/IM89eZPG4j8AACU+EAAAAAAAAAABeAEAAC4AAACk1w77YWXoPyDPPXmTxuI/AAAwPi8AAAAAAAAAAXkBAAAuAAAApNcO+2Fl6D8gzz15k8biPwAAOz4vAAAAAAAAAAF6AQAALgAAAKTXDvthZeg/XODfyWzD4j8AAEc+LwAAAAAAAAABewEAAC4AAABNLSulBmPoP94CJGsfveI/AABcPi8AAAAAAAAAAXwBAAAuAAAA9oJHT6tg6D9YJWgM0rbiPwAAdT4vAAAAAAAAAAF9AQAALgAAAEYugKP0W+g/2kesrYSw4j8AgIM+LwAAAAAAAAABfgEAAC4AAACY2bj3PVfoP5Z7kp8Qp+I/AICMPi8AAAAAAAAAAX8BAAAuAAAA6oTxS4dS6D/SjDTw6aPiPwAAkD4/AAAAAAAAAAGAAQAALgAAAOOFRkp1S+g/FJ7WQMOg4j8AgJM+PwAAAAAAAAABgQEAAC4AAAA1MX+evkboPxSe1kDDoOI/AACXPk4AAAAAAAAAAYIBAAAuAAAALjLUnKw/6D8UntZAw6DiPwAAmT5eAAAAAAAAAAGDAQAALgAAAM+IRUU/Nug/FJ7WQMOg4j8AgJo+XgAAAAAAAAABhAEAAC4AAAAaNdOXdiroP9KMNPDpo+I/AICdPm4AAAAAAAAAAYUBAAAuAAAAZeFg6q0e6D+We5KfEKfiPwAAoT5uAAAAAAAAAAGGAQAALgAAALCN7jzlEug/lnuSnxCn4j8AgKg+fQAAAAAAAAABhwEAAC4AAACij5g5wQToP5Z7kp8Qp+I/AACxPn0AAAAAAAAAAYgBAAAuAAAAPude4EH05z+We5KfEKfiPwCAuD6NAAAAAAAAAAGJAQAALgAAAICUQTFn4ec/0ow08Omj4j8AgL8+nQAAAAAAAAABigEAAC4AAABul0AsMcznPxSe1kDDoOI/AIDFPp0AAAAAAAAAAYsBAAAuAAAAW5o/J/u25z9Or3iRnJ3iPwCAyz6sAAAAAAAAAAGMAQAALgAAAOnzr8pXmOc/kMAa4nWa4j8AgNA+rAAAAAAAAAABjQEAAC4AAAB3TSButHnnP5DAGuJ1muI/AADWPrwAAAAAAAAAAY4BAAAuAAAAB6eQERFb5z+QwBridZriPwCA2T68AAAAAAAAAAGPAQAALgAAAJUAAbVtPOc/Tq94kZyd4j8AANw+ywAAAAAAAAABkAEAAC4AAADOr40CbxvnP9KMNPDpo+I/AIDdPssAAAAAAAAAAZEBAAAuAAAAs7Ph+yb/5j9UavBON6riPwAA3z7bAAAAAAAAAAGSAQAALgAAAPNhGUs65eY/mjYKXauz4j8AgOA+2wAAAAAAAAABkwEAAC4AAAAvEFGaTcvmP1glaAzStuI/AIDiPusAAAAAAAAAAZQBAAAuAAAAbr6I6WCx5j8aFMa7+LniPwCA5D7rAAAAAAAAAAGVAQAALgAAAFPC3OIYleY/GhTGu/i54j8AgOY++gAAAAAAAAABlgEAAC4AAADjG02GdXbmP1glaAzStuI/AIDqPvoAAAAAAAAAAZcBAAAuAAAAa3YSKMBQ5j/aR6ythLDiPwAA8D76AAAAAAAAAAGYAQAALgAAAPLQ18kKK+Y/lnuSnxCn4j8AgPQ+CgEAAAAAAAABmQEAAC4AAAAjgbkV+gLmPxSe1kDDoOI/AAD6PgoBAAAAAAAAAZoBAAAuAAAA/Ia3C47Y5T9Or3iRnJ3iPwCA/T4aAQAAAAAAAAGbAQAALgAAAIfhfK3YsuU/Tq94kZyd4j8AwAA/GgEAAAAAAAABnAEAAC4AAAAOPEJPI43lPxSe1kDDoOI/AIABPykBAAAAAAAAAZ0BAAAuAAAAlpYH8W1n5T+We5KfEKfiPwBAAj8pAQAAAAAAAAGeAQAALgAAAB3xzJK4QeU/WCVoDNK24j8AQAI/OQEAAAAAAAABnwEAAC4AAACmS5I0AxzlP1zg38lsw+I/AAACPzkBAAAAAAAAAaABAAAuAAAAKaes1Dvv5D9km1eHB9DiPwCAAj9IAQAAAAAAAAGhAQAALgAAAAKtqsrPxOQ/qGdxlXvZ4j8AQAM/SAEAAAAAAAABogEAAC4AAADbsqjAY5rkP2hWz0Si3OI/AMADP1gBAAAAAAAAAaMBAAAuAAAAC2OKDFNy5D+oZ3GVe9niPwDAAz9YAQAAAAAAAAGkAQAALgAAAJO9T66dTOQ/JIq1Ni7T4j8AAAQ/aAEAAAAAAAABpQEAAC4AAABzwvilQynkP+K9myi6yeI/AAAEP2gBAAAAAAAAAaYBAAAuAAAAq3GF80QI5D/eAiRrH73iPwCABD93AQAAAAAAAAGnAQAALgAAAOQgEkFG5+M/mjYKXauz4j8AwAU/dwEAAAAAAAABqAEAAC4AAADJJGY6/srjP5Z7kp8Qp+I/AIAHP4cBAAAAAAAAAakBAAAuAAAAryi6M7au4z8UntZAw6DiPwAACj+HAQAAAAAAAAGqAQAALgAAAEWB1dgkl+M/Tq94kZyd4j8AwAw/hwEAAAAAAAABqwEAAC4AAAAwhNTT7oHjP06veJGcneI/AMAPP6YBAAAAAAAAAawBAAAuAAAAdTG3JBRv4z8UntZAw6DiPwDAET+mAQAAAAAAAAGtAQAALgAAALremXU5XOM/lnuSnxCn4j8AwBM/pgEAAAAAAAABrgEAAC4AAABUNmAcukvjP9pHrK2EsOI/AIAUP7YBAAAAAAAAAa8BAAAuAAAASDgKGZY94z9YJWgM0rbiPwDAFD+2AQAAAAAAAAGwAQAALgAAADs6tBVyL+M/3gIkax+94j8AgBU/tgEAAAAAAAABsQEAAC4AAACG5kFoqSPjP57xgRpGwOI/AMAWP8UBAAAAAAAAAbIBAAAuAAAAJz2zEDwa4z8gzz15k8biPwAAGT/FAQAAAAAAAAGzAQAALgAAAMmTJLnOEOM/oqz51+DM4j8AgBw/1QEAAAAAAAABtAEAAC4AAADElHm3vAnjP2SbV4cH0OI/AAAfP9UBAAAAAAAAAbUBAAAuAAAAvZXOtaoC4z+oZ3GVe9niPwCAIT/VAQAAAAAAAAG2AQAALgAAAAxBBwr0/eI/bBFHAj3p4j8AACM/5QEAAAAAAAABtwEAAC4AAABg7D9ePfniP3LMvr/X9eI/AEAkP+UBAAAAAAAAAbgBAAAuAAAAsZd4sob04j92hzZ9cgLjPwAAIz/0AQAAAAAAAAG5AQAALgAAAFrtlFwr8uI/eEKuOg0P4z8AwCA/9AEAAAAAAAABugEAAC4AAACrmM2wdO3iP3z9JfinG+M/AEAQPwQCAAAAAAAAAbsBAAAuAAAAopkir2Lm4j98/SX4pxvjPwCA8j4EAgAAAAAAAAG8AQAALgAAAPREWwOs4eI/+GTy278I4z8AgKM+BAIAAAAAAAABvQEAAC4AAAAxdYWjfC/rP1QBTanWBOQ/AAAcPgAAAAAAAAAAAb4BAAAuAAAA5sj3UEU76z8S8KpY/QfkPwAAVT4QAAAAAAAAAAG/AQAALgAAAOzHolJXQus/0t4ICCQL5D8AAHA+EAAAAAAAAAABwAEAAC4AAADyxk1UaUnrP9qZgMW+F+Q/AABrPhAAAAAAAAAAAcEBAAAuAAAAoRsVACBO6z9cdzwkDB7kPwAAcj4fAAAAAAAAAAHCAQAALgAAAE9w3KvWUus/4FT4glkk5D8AAH4+HwAAAAAAAAABwwEAAC4AAACtGWsDRFzrP55DVjKAJ+Q/AACHPh8AAAAAAAAAAcQBAAAuAAAADMP5WrFl6z+eQ1YygCfkPwCAjz4vAAAAAAAAAAHFAQAALgAAAMEWbAh6ces/nkNWMoAn5D8AAJk+LwAAAAAAAAABxgEAAC4AAAB2at61Qn3rP55DVjKAJ+Q/AICdPj8AAAAAAAAAAccBAAAuAAAALr5QYwuJ6z/gVPiCWSTkPwAApj4/AAAAAAAAAAHIAQAALgAAAOMRwxDUlOs/Gmaa0zIh5D8AALA+TgAAAAAAAAAByQEAAC4AAACXZTW+nKDrP1x3PCQMHuQ/AAC5Pk4AAAAAAAAAAcoBAAAuAAAApWOLwcCu6z9cdzwkDB7kPwAAwj5OAAAAAAAAAAHLAQAALgAAAAcMxRpAv+s/XHc8JAwe5D8AAMc+XgAAAAAAAAABzAEAAC4AAADFXuLJGtLrP5iI3nTlGuQ/AADLPl4AAAAAAAAAAc0BAAAuAAAAf7H/ePXk6z/amYDFvhfkPwAAzz5tAAAAAAAAAAHOAQAALgAAAJSuAH4r+us/GKsiFpgU5D8AANQ+bQAAAAAAAAABzwEAAC4AAABXAMkuGBTsP1q8xGZxEeQ/AADbPn0AAAAAAAAAAdABAAAuAAAAFlKR3wQu7D9UAU2p1gTkPwCA4z59AAAAAAAAAAHRAQAALgAAADFOPeZMSuw/0CORSon+4z8AAO0+jQAAAAAAAAAB0gEAAC4AAABSSZTupm3sP0xG1es7+OM/AAD3Po0AAAAAAAAAAdMBAAAuAAAAyu7OTFyT7D+MV3c8FfXjPwCA/j6cAAAAAAAAAAHUAQAALgAAAO/o0FbIvew/TEbV6zv44z8AwAI/nAAAAAAAAAAB1QEAAC4AAABvjba2j+rsP9AjkUqJ/uM/AIADP6wAAAAAAAAAAdYBAAAuAAAAl4e4wPsU7T/S3ggIJAvkPwAABD+sAAAAAAAAAAHXAQAALgAAABMsniDDQe0/XHc8JAwe5D8AAAQ/vAAAAAAAAAAB2AEAAC4AAAA6JqAqL2ztP+IPcED0MOQ/AAAEP7wAAAAAAAAAAdkBAAAuAAAAXiCiNJuW7T8olwEMA0fkPwCABD/LAAAAAAAAAAHaAQAALgAAADZva+q9xe0/sC81KOtZ5D8AwAU/ywAAAAAAAAAB2wEAAC4AAAC0E1FKhfLtPzbIaETTbOQ/AAAGP9sAAAAAAAAAAdwBAAAuAAAAMLg2qkwf7j9APli/CIbkPwAABj/bAAAAAAAAAAHdAQAALgAAAFqyOLS4Se4/SLRHOj6f5D8AgAY/6gAAAAAAAAAB3gEAAC4AAADTV3MSbm/uP5b2UMPnweQ/AEAHP+oAAAAAAAAAAd8BAAAuAAAA8VLKGsiS7j+kJ7j7t+fkPwCABj/6AAAAAAAAAAHgAQAALgAAAGH5WXdrse4/tBOX8SIa5T8AwAU/+gAAAAAAAAAB4QEAAC4AAAB89QV+s83uP0rdMUbbUuU/AMAFPwoBAAAAAAAAAeIBAAAuAAAAPkfOLqDn7j9ihIj54JHlPwBABj8KAQAAAAAAAAHjAQAALgAAAFFEzzPW/O4/fOZWaoHd5T8AAAY/GQEAAAAAAAAB5AEAAC4AAABeQiU3+grvP9ZZxyv7JeY/AIAFPxkBAAAAAAAAAeUBAAAuAAAAuuuzjmcU7z/0dg1aNn7mPwCABD8pAQAAAAAAAAHmAQAALgAAABOWl+TCFu8/2oKxN5jZ5j8AgAM/KQEAAAAAAAAB5wEAAC4AAABjQdA4DBLvPzaxmbasLuc/AEADPzkBAAAAAAAAAegBAAAuAAAABphB4Z4I7z/W8COGmoDnPwCAAz85AQAAAAAAAAHpAQAALgAAAPOaQNxo8+4/9A1qtNXY5z8AQAM/SAEAAAAAAAAB6gEAAC4AAADbnpTVINfuPwpwOCV2JOg/AIACP0gBAAAAAAAAAesBAAAuAAAAsqSSy7Ss7j9qniCkinnoPwDAAj9IAQAAAAAAAAHsAQAALgAAAIer5b82e+4/Ct6qc3jL6D8AQAM/WAEAAAAAAAAB7QEAAC4AAAAACFVeXUfuP2gMk/KMIOk/AAADP1gBAAAAAAAAAe4BAAAuAAAAJLrgpigR7j/GOntxoXXpPwAAAz9nAQAAAAAAAAHvAQAALgAAAPLBiJmY2O0/ZHoFQY/H6T8AgAM/ZwEAAAAAAAAB8AEAAC4AAAC3yoWK9pjtP4Dc07EvE+o/AMAEP3cBAAAAAAAAAfEBAAAuAAAA1X1m0a9b7T+UgyplNVLqPwAABT93AQAAAAAAAAHyAQAALgAAAPEwRxhpHu0/7DsjaRSO6j8AAAU/hwEAAAAAAAAB8wEAAC4AAABnjgu1fePsP75b6FALt+o/AIAFP4cBAAAAAAAAAfQBAAAuAAAAhUHs+zam7D/KjE+J29zqPwDABj+mAQAAAAAAAAH1AQAALgAAAPuesJhLa+w/FM9YEoX/6j8AAAg/pgEAAAAAAAAB9gEAAC4AAADBp62JqSvsPxpFSI26GOs/AMAJP6YBAAAAAAAAAfcBAAAuAAAAhbCqegfs6z9kzNlYyS7rPwCACz+mAQAAAAAAAAH4AQAALgAAAKpiNsPStes/ckLJ0/5H6z8AAA4/tgEAAAAAAAAB+QEAAC4AAAAlv6Vh+YHrP3q4uE40Yes/AEAPP7YBAAAAAAAAAfoBAAAuAAAAphrAATJV6z9CHQZ5kH3rPwBAED/FAQAAAAAAAAH7AQAALgAAANrKoU0hLes/kF8PAjqg6z8AQAw/xQEAAAAAAAAB/AEAAC4AAAC4z0pFxwnrP15/1Okwyes/AIAGPwQCAAAAAAAAAf0BAAAuAAAAxaiNov/M2D/WJlpnDKjpPwAA8D0AAAAAAAAAAAH+AQAALgAAAMWojaL/zNg/En2E+kqY6T8AACY+EAAAAAAAAAAB/wEAAC4AAADFqI2i/8zYPxJ9hPpKmOk/AAA8PhAAAAAAAAAAAQACAAAuAAAAxaiNov/M2D8Kwgw9sIvpPwAAOj4QAAAAAAAAAAEBAgAALgAAAMWojaL/zNg/CsIMPbCL6T8AAEM+EAAAAAAAAAABAgIAAC4AAAAXVMb2SMjYP4zkUN5ihek/AABGPhAAAAAAAAAAAQMCAAAuAAAAaP/+SpLD2D/M9fIuPILpPwAAST4fAAAAAAAAAAEEAgAALgAAALmqN5/bvtg/DgeVfxV/6T8AAFY+HwAAAAAAAAABBQIAAC4AAABaAalHbrXYPw4HlX8Vf+k/AABmPh8AAAAAAAAAAQYCAAAuAAAA/Fca8ACs2D+KKdkgyHjpPwAAej4fAAAAAAAAAAEHAgAALgAAAJ6ui5iTotg/xjp7caF16T8AAIg+HwAAAAAAAAABCAIAAC4AAABBBf1AJpnYPwZMHcJ6cuk/AACNPj8AAAAAAAAAAQkCAAAuAAAA4Vtu6biP2D8GTB3CenLpPwCAlD4/AAAAAAAAAAEKAgAALgAAAIOy35FLhtg/gm5hYy1s6T8AgJ4+PwAAAAAAAAABCwIAAC4AAAAmCVE63nzYP8J/A7QGaek/AAClPj8AAAAAAAAAAQwCAAAuAAAAy1/C4nBz2D/CfwO0BmnpPwCAqz4/AAAAAAAAAAENAgAALgAAAGy2M4sDatg/wn8DtAZp6T8AgLA+TgAAAAAAAAABDgIAAC4AAACwYxbcKFfYPwZMHcJ6cuk/AAC2Pk4AAAAAAAAAAQ8CAAAuAAAA8xD5LE5E2D/GOntxoXXpPwCAuT5eAAAAAAAAAAEQAgAALgAAAIlpFNK8LNg/DgeVfxV/6T8AgMA+fQAAAAAAAAABEQIAAC4AAAAdwi93KxXYPwrCDD2wi+k/AADJPn0AAAAAAAAAARICAAAuAAAAY28SyFAC2D/SsGrs1o7pPwAA0z59AAAAAAAAAAETAgAALgAAAKcc9Rh279c/En2E+kqY6T8AAN4+jQAAAAAAAAABFAIAAC4AAADqyddpm9zXP9Rr4qlxm+k/AIDnPo0AAAAAAAAAARUCAAAuAAAA3cuBZnfO1z9YSZ4Iv6HpPwAA8T6cAAAAAAAAAAEWAgAALgAAAM/NK2NTwNc/GDj8t+Wk6T8AgPY+nAAAAAAAAAABFwIAAC4AAAAUew60eK3XP9YmWmcMqOk/AAD8PrwAAAAAAAAAARgCAAAuAAAAVyjxBJ6a1z9aBBbGWa7pPwCA/z7LAAAAAAAAAAEZAgAALgAAAJ/V01XDh9c/GvNzdYCx6T8AgAA/ywAAAAAAAAABGgIAAC4AAAAyLu/6MXDXP9zh0SSntOk/AMAAP8sAAAAAAAAAARsCAAAuAAAAd9vRS1dd1z9iv42D9LrpPwBAAD/LAAAAAAAAAAEcAgAALgAAAP81l+2hN9c/Yr+Ng/S66T8AAAA/2wAAAAAAAAABHQIAAC4AAAA15SM7oxbXP2K/jYP0uuk/AIAAP/oAAAAAAAAAAR4CAAAuAAAAbpSwiKT11j9iv42D9LrpPwDAAD/6AAAAAAAAAAEfAgAALgAAAFOYBIJc2dY/Yr+Ng/S66T8AwAA/+gAAAAAAAAABIAIAAC4AAAA4nFh7FL3WP2K/jYP0uuk/AAABPwoBAAAAAAAAASECAAAuAAAAHqCsdMyg1j9iv42D9LrpPwCAAT8KAQAAAAAAAAEiAgAALgAAAAikAG6EhNY/Iq7rMhu+6T8AwAE/CgEAAAAAAAABIwIAAC4AAADtp1RnPGjWP+CcSeJBwek/AIACPykBAAAAAAAAASQCAAAuAAAA0quoYPRL1j9kegVBj8fpPwDAAj8pAQAAAAAAAAElAgAALgAAALev/FmsL9Y/6FfBn9zN6T8AgAM/KQEAAAAAAAABJgIAAC4AAADwXomnrQ7WP2o1ff4p1Ok/AEAEPykBAAAAAAAAAScCAAAuAAAA1WLdoGXy1T9qNX3+KdTpPwDABT85AQAAAAAAAAEoAgAALgAAAL1mMZod1tU/LCTbrVDX6T8AAAc/OQEAAAAAAAABKQIAAC4AAAD0Fb7nHrXVPywk261Q1+k/AEAIP0gBAAAAAAAAASoCAAAuAAAAzBu83bKK1T8sJNutUNfpPwBACT9IAQAAAAAAAAErAgAALgAAAFR2gX/9ZNU/LCTbrVDX6T8AQAo/WAEAAAAAAAABLAIAAC4AAADc0EYhSD/VPywk261Q1+k/AAAKP1gBAAAAAAAAAS0CAAAuAAAAFYDTbkke1T8sJNutUNfpPwAACj9nAQAAAAAAAAEuAgAALgAAAEsvYLxK/dQ/LCTbrVDX6T8AAAo/ZwEAAAAAAAABLwIAAC4AAAAzM7S1AuHUP+oSOV132uk/AIAKP3cBAAAAAAAAATACAAAuAAAAGDcIr7rE1D9s8PS7xODpPwDACj93AQAAAAAAAAExAgAALgAAAP86XKhyqNQ/Mt9Sa+vj6T8AwAo/hwEAAAAAAAABMgIAAC4AAADkPrChKozUP3CrbHlf7ek/AAALP4cBAAAAAAAAATMCAAAuAAAAykIEm+Jv1D9wq2x5X+3pPwAACz+WAQAAAAAAAAE0AgAALgAAALJGWJSaU9Q/8ogo2Kzz6T8AQAo/lgEAAAAAAAABNQIAAC4AAACZSqyNUjfUP/KIKNis8+k/AAAKP6YBAAAAAAAAATYCAAAuAAAALaPHMsEf1D/yiCjYrPPpPwAACj+mAQAAAAAAAAE3AgAALgAAAMT74tcvCNQ/NJrKKIbw6T8AAAo/tgEAAAAAAAABOAIAAC4AAABXVP58nvDTP3CrbHlf7ek/AIAKP7YBAAAAAAAAATkCAAAuAAAA7KwZIg3Z0z9wq2x5X+3pPwBACz/FAQAAAAAAAAE6AgAALgAAAIQFNcd7wdM/cKtseV/t6T8AAAs/xQEAAAAAAAABOwIAAC4AAAAYXlBs6qnTP3CrbHlf7ek/AAALP8UBAAAAAAAAATwCAAAuAAAArLZrEVmS0z9wq2x5X+3pPwCADD/VAQAAAAAAAAE9AgAALgAAAEIPh7bHetM/cKtseV/t6T8AgA8/1QEAAAAAAAABPgIAAC4AAADWZ6JbNmPTP3CrbHlf7ek/AAARP/QBAAAAAAAAAT8CAAAuAAAAbMC9AKVL0z9wq2x5X+3pPwBAEj/0AQAAAAAAAAFAAgAALgAAAAMZ2aUTNNM/cKtseV/t6T8AwBI/9AEAAAAAAAABQQIAAC4AAACWcfRKghzTPzSayiiG8Ok/AMASP/QBAAAAAAAAAUICAAAuAAAAK8oP8PAE0z/yiCjYrPPpPwBAEj8TAgAAAAAAAAFDAgAALgAAAMEiK5Vf7dI/8ogo2Kzz6T8AABI/EwIAAAAAAAABRAIAAC4AAACoJn+OF9HSPzZVQuYg/ek/AIASPxMCAAAAAAAAAUUCAAAuAAAAMIFEMGKr0j/6Q6CVRwDqPwBAEz8TAgAAAAAAAAFGAgAALgAAAGcw0X1jitI/+kOglUcA6j8AwBM/MwIAAAAAAAABRwIAAC4AAABMNCV3G27SP/pDoJVHAOo/AMATPzMCAAAAAAAAAUgCAAAuAAAAMzh5cNNR0j/6Q6CVRwDqPwAAFD8zAgAAAAAAAAFJAgAALgAAAMeQlBVCOtI/+kOglUcA6j8AgBQ/MwIAAAAAAAABSgIAAC4AAABe6a+6sCLSP/pDoJVHAOo/AMAUP0ICAAAAAAAAAUsCAAAuAAAA8UHLXx8L0j/6Q6CVRwDqPwCAFT9CAgAAAAAAAAFMAgAALgAAAIia5gSO89E/+kOglUcA6j8AwBU/UgIAAAAAAAABTQIAAC4AAAAe8wGq/NvRP3ghXPSUBuo/AIAWP1ICAAAAAAAAAU4CAAAuAAAAsksdT2vE0T84ELqjuwnqPwDAFj9hAgAAAAAAAAFPAgAALgAAAEakOPTZrNE/gNzTsS8T6j8AwBY/YQIAAAAAAAABUAIAAC4AAAAtqIztkZDRP4aXS2/KH+o/AEAWP3ECAAAAAAAAAVECAAAuAAAAxACokgB50T9Ghqke8SLqPwAAFj9xAgAAAAAAAAFSAgAALgAAAFhZwzdvYdE/iFLDLGUs6j8AABY/gQIAAAAAAAABUwIAAC4AAADvsd7c3UnRP4hSwyxlLOo/AAAWP4ECAAAAAAAAAVQCAAAuAAAA1LUy1pUt0T8GdQfOFybqPwCAFj+BAgAAAAAAAAFVAgAALgAAABdjFSe7GtE/RoapHvEi6j8AQBc/kAIAAAAAAAABVgIAAC4AAABdEPh34AfRP4aXS2/KH+o/AMAXP5ACAAAAAAAAAVcCAAAuAAAAoL3ayAX10D9AyzFhVhbqPwCAGD+gAgAAAAAAAAFYAgAALgAAADYW9m103dA/gNzTsS8T6j8AwBg/oAIAAAAAAAABWQIAAC4AAAB5w9i+mcrQPwD/F1PiDOo/AMAYP7ACAAAAAAAAAVoCAAAuAAAAvnC7D7+30D84ELqjuwnqPwAAGT+wAgAAAAAAAAFbAgAALgAAAAEenmDkpNA/eCFc9JQG6j8AABk/vwIAAAAAAAABXAIAAC4AAACXdrkFU43QP3ghXPSUBuo/AAAZP78CAAAAAAAAAV0CAAAuAAAALs/UqsF10D84ELqjuwnqPwAAGT/PAgAAAAAAAAFeAgAALgAAAMEn8E8wXtA/AP8XU+IM6j8AABk/zwIAAAAAAAABXwIAAC4AAABWgAv1nkbQP4Dc07EvE+o/AIAZP94CAAAAAAAAAWACAAAuAAAA7dgmmg0v0D9AyzFhVhbqPwBAGT/eAgAAAAAAAAFhAgAALgAAACOIs+cODtA/ALqPEH0Z6j8AgBg/7gIAAAAAAAABYgIAAC4AAABYxfESs9DPP4aXS2/KH+o/AEAYP+4CAAAAAAAAAWMCAAAuAAAAaHp8VkiFzz8GdQfOFybqPwCAGD/+AgAAAAAAAAFkAgAALgAAANjYlfFKQ88/iFLDLGUs6j8AwBg//gIAAAAAAAABZQIAAC4AAACk4D3kugrPP0pBIdyLL+o/AIAZPw0DAAAAAAAAAWYCAAAuAAAAzZF0Lpjbzj/MHt062TXqPwBAGT8NAwAAAAAAAAFnAgAALgAAAPdCq3h1rM4/kA076v846j8AABk/HQMAAAAAAAABaAIAAC4AAACAnXAawIbOP1D8mJkmPOo/AAAaPx0DAAAAAAAAAWkCAAAuAAAABvg1vAphzj+SyLKnmkXqPwCAGz8tAwAAAAAAAAFqAgAALgAAAO37ibXCRM4/UrcQV8FI6j8AgBw/LQMAAAAAAAABawIAAC4AAADV/92ueijOP9aUzLUOT+o/AMAcPy0DAAAAAAAAAWwCAAAuAAAAugMyqDIMzj+UgyplNVLqPwAAHT88AwAAAAAAAAFtAgAALgAAAKEHhqHq780/lIMqZTVS6j8AAB0/PAMAAAAAAAABbgIAAC4AAACEC9qaotPNP1pyiBRcVeo/AAAdP0wDAAAAAAAAAW8CAAAuAAAAaw8ulFq3zT/YT0RzqVvqPwAAHT9MAwAAAAAAAAFwAgAALgAAAFUTgo0Sm80/nD6iItBe6j8AAB0/WwMAAAAAAAABcQIAAC4AAAA5F9aGyn7NP5w+oiLQXuo/AAAdP1sDAAAAAAAAAXICAAAuAAAAIBsqgIJizT+cPqIi0F7qPwCADj9rAwAAAAAAAAFzAgAALgAAAGXIDNGnT80/nD6iItBe6j8AgPQ+awMAAAAAAAABdAIAAC4AAABlyAzRp0/NP1pyiBRcVeo/AACmPmsDAAAAAAAAAXUCAAAuAAAAfQkaafaQ5D+uKoEYO5HqPwAAID4AAAAAAAAAAAF2AgAALgAAANWz/b5Rk+Q/bhnfx2GU6j8AAF8+EAAAAAAAAAABdwIAAC4AAADVs/2+UZPkP24Z38dhlOo/AAB8PhAAAAAAAAAAAXgCAAAuAAAAfQkaafaQ5D9uGd/HYZTqPwAAdz4QAAAAAAAAAAF5AgAALgAAAHgKb2fkieQ/bhnfx2GU6j8AAKM+HwAAAAAAAAABegIAAC4AAAAXYeAPd4DkP24Z38dhlOo/AAC8Ph8AAAAAAAAAAXsCAAAuAAAAYw1uYq505D9uGd/HYZTqPwAAzz4vAAAAAAAAAAF8AgAALgAAAFcPGF+KZuQ/bhnfx2GU6j8AgN0+LwAAAAAAAAABfQIAAC4AAABLEcJbZljkP24Z38dhlOo/AADjPj4AAAAAAAAAAX4CAAAuAAAA5WiIAudH5D+uKoEYO5HqPwCA6T4+AAAAAAAAAAF/AgAALgAAACkWa1MMNeQ/7DsjaRSO6j8AgPE+PgAAAAAAAAABgAIAAC4AAABuw02kMSLkP2heZwrHh+o/AID4Pk4AAAAAAAAAAYECAAAuAAAAsXAw9VYP5D+mbwlboITqPwCA/z5OAAAAAAAAAAGCAgAALgAAAPcdE0Z8/OM/6ICrq3mB6j8AQAI/TgAAAAAAAAABgwIAAC4AAADkIBJBRufjP6S0kZ0FeOo/AIAEP14AAAAAAAAAAYQCAAAuAAAAeHkt5rTP4z/kxTPu3nTqPwCABT9eAAAAAAAAAAGFAgAALgAAAAzSSIsjuOM/nvkZ4Gpr6j8AQAY/bQAAAAAAAAABhgIAAC4AAABLgIDaNp7jP+AKvDBEaOo/AEAHP20AAAAAAAAAAYcCAAAuAAAA2dnwfZN/4z/gCrwwRGjqPwBACD99AAAAAAAAAAGIAgAALgAAALremXU5XOM/nD6iItBe6j8AwAk/jQAAAAAAAAABiQIAAC4AAABCOV8XhDbjP9hPRHOpW+o/AIALP40AAAAAAAAAAYoCAAAuAAAAyZMkuc4Q4z+UgyplNVLqPwAADT+NAAAAAAAAAAGLAgAALgAAAFHu6VoZ6+I/lIMqZTVS6j8AwA4/nAAAAAAAAAABjAIAAC4AAADZSK/8Y8XiP9aUzLUOT+o/AIAPP5wAAAAAAAAAAY0CAAAuAAAAY6N0nq6f4j/WlMy1Dk/qPwBAED+sAAAAAAAAAAGOAgAALgAAAOv9OUD5eeI/lIMqZTVS6j8AQBE/rAAAAAAAAAABjwIAAC4AAAAcrhuM6FHiP9hPRHOpW+o/AEASP7sAAAAAAAAAAZACAAAuAAAApAjhLTMs4j/gCrwwRGjqPwAAEj+7AAAAAAAAAAGRAgAALgAAANW4wnkiBOI/ZKPvTCx76j8AABI/ywAAAAAAAAABkgIAAC4AAABdE4gbbd7hP64qgRg7keo/AAASP8sAAAAAAAAAAZMCAAAuAAAAPRgxExO74T/0sRLkSafqPwAAEj/bAAAAAAAAAAGUAgAALgAAAHTHvWAUmuE/fEpGADK66j8AABI/2wAAAAAAAAABlQIAAC4AAACsdkquFXnhP0avkyqO1uo/AAASP+oAAAAAAAAAAZYCAAAuAAAAknqep81c4T/MR8dGdunqPwAAEj/qAAAAAAAAAAGXAgAALgAAAM8o1vbgQuE/FM9YEoX/6j8AABI/CQEAAAAAAAABmAIAAC4AAABkgfGbTyvhP9x4Ln9GD+s/AAASPwkBAAAAAAAAAZkCAAAuAAAAUoTwlhkW4T/iM6Y84RvrPwAAEj8ZAQAAAAAAAAGaAgAALgAAAJYx0+c+A+E/ZMzZWMku6z8AABI/GQEAAAAAAAABmwIAAC4AAADZ3rU4ZPDgP+iplbcWNes/AIASPygBAAAAAAAAAZwCAAAuAAAAH4yYiYnd4D8sdq/Fij7rPwBAFD8oAQAAAAAAAAGdAgAALgAAAGM5e9quyuA/ckLJ0/5H6z8AABc/OAEAAAAAAAABngIAAC4AAACn5l0r1LfgP3T9QJGZVOs/AMAYPzgBAAAAAAAAAZ8CAAAuAAAA65NAfPmk4D96uLhONGHrPwDAGj9HAQAAAAAAAAGgAgAALgAAANeWP3fDj+A/uoTSXKhq6z8AABs/RwEAAAAAAAABoQIAAC4AAABs71ocMnjgP0Bijrv1cOs/AAAbP1cBAAAAAAAAAaICAAAuAAAAAkh2waBg4D+ALqjJaXrrPwAAGz9XAQAAAAAAAAGjAgAALgAAAJagkWYPSeA/Qh0GeZB96z8AABs/VwEAAAAAAAABpAIAAC4AAACDo5Bh2TPgP4bpH4cEh+s/AIAbP2cBAAAAAAAAAaUCAAAuAAAAcaaPXKMe4D+G6R+HBIfrPwBAHD9nAQAAAAAAAAGmAgAALgAAAF2pjldtCeA/xPrB192D6z8AwBw/dgEAAAAAAAABpwIAAC4AAACXWBulbujfP0IdBnmQfes/AMAcP3YBAAAAAAAAAagCAAAuAAAAvQlS70u53z+ALqjJaXrrPwAAHj+GAQAAAAAAAAGpAgAALgAAAEVkF5GWk98/gC6oyWl66z8AgB8/hgEAAAAAAAABqgIAAC4AAAB/E6Tel3LfP74/ShpDd+s/AAAhP5YBAAAAAAAAAasCAAAuAAAAYxf4109W3z9AYo679XDrPwDAIj+WAQAAAAAAAAGsAgAALgAAAEsbTNEHOt8/eHMwDM9t6z8AACQ/pQEAAAAAAAABrQIAAC4AAAAxH6DKvx3fP3hzMAzPbes/AEAlP6UBAAAAAAAAAa4CAAAuAAAAxXe7by4G3z+6hNJcqGrrPwDAJT+1AQAAAAAAAAGvAgAALgAAAFvQ1hSd7t4/uoTSXKhq6z8AwCU/tQEAAAAAAAABsAIAAC4AAACgfbllwtveP7qE0lyoaus/AIAmP8QBAAAAAAAAAbECAAAuAAAA4yqctufI3j94czAMz23rPwBAJz/EAQAAAAAAAAGyAgAALgAAANYsRrPDut4/eHMwDM9t6z8AwCc/xAEAAAAAAAABswIAAC4AAADKLvCvn6zeP0Bijrv1cOs/AMAnP9QBAAAAAAAAAbQCAAAuAAAAvDCarHue3j+ALqjJaXrrPwBAJz/UAQAAAAAAAAG1AgAALgAAAF6HC1UOld4/gC6oyWl66z8AgCY/5AEAAAAAAAABtgIAAC4AAACvMkSpV5DeP8T6wdfdg+s/AIAaP+QBAAAAAAAAAbcCAAAuAAAAAd58/aCL3j+G6R+HBIfrPwBACj/kAQAAAAAAAAs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4088|recordEnd=92526|recordLength=104799|start=54088|end=92526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EoYAAAAAAAABfL///8MQWN0aW9uVHlwZVYxAQAAAAd2YWx1ZV9fAAgCAAAAAAAAAAEFAAAABAAAAAkPAAAACRAAAAAcMwAAAAAAAAHv////8v///wAAAAABBgAAAAQAAAAJEgAAAAkTAAAAEkkAAAAAAAAB7P////L///8AAAAAAQcAAAAEAAAACRUAAAAJFgAAAE9WAAAAAAAAAen////y////AAAAAAEIAAAABAAAAAkYAAAACRkAAACdVgAAAAAAAAHm////8v///wAAAAABCQAAAAQAAAAJGwAAAAkcAAAAV4oAAAAAAAAB4/////L///8AAAAAAQoAAAAEAAAACR4AAAAJHwAAAEqNAAAAAAAAAeD////y////AAAAAAELAAAABAAAAAkhAAAACSIAAAB5jQ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WgAAAFoAAAABDwAAAAwAAAD/AAAAAAAAAAAAAAhAAAAB2v///9z///8BAAAAAAAAAAAACEABEAAAAA0AAAAJJwAAAGkAAABpAAAAARIAAAAMAAAA/wAAAAAAAAAAAAAIQAAAAdj////c////AQAAAAAAAAAAAAhAARMAAAANAAAACSkAAABoAAAAaAAAAAEVAAAADAAAAP8AAAAAAAAAAAAACEAAAAHW////3P///wEAAAAAAAAAAAAIQAEWAAAADQAAAAkrAAAAAgAAAAIAAAABGAAAAAwAAAD/AAAAAAAAAAAAAAhAAAAB1P///9z///8BAAAAAAAAAAAACEABGQAAAA0AAAAJLQAAAG0AAABtAAAAARsAAAAMAAAA/wAAAAAAAAAAAAAIQAAAAdL////c////AQAAAAAAAAAAAAhAARwAAAANAAAACS8AAAA5AAAAOQAAAAEeAAAADAAAAP8AAAAAAAAAAAAACEAAAAHQ////3P///wEAAAAAAAAAAAAIQAEfAAAADQAAAAkxAAAABQAAAAUAAAABIQAAAAwAAAD/AAAAAAAAAAAAAAhAAAABzv///9z///8BAAAAAAAAAAAACEABIgAAAA0AAAAJMwAAABMAAAATAAAAByUAAAAAAQAAAIAAAAAECklua1BvaW50VjEC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DSYHJwAAAAABAAAAgAAAAAQKSW5rUG9pbnRWMQI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NFwcpAAAAAAEAAACAAAAABApJbmtQb2ludFYxA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NGAcrAAAAAAEAAAAEAAAABApJbmtQb2ludFYxAgAAAAlfAQAACWABAAANAgctAAAAAAEAAACAAAAABApJbmtQb2ludFYxAgA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DRMHLwAAAAABAAAAQAAAAAQKSW5rUG9pbnRWMQIA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NBwcxAAAAAAEAAAAIAAAABApJbmtQb2ludFYxAgAAAAkHAgAACQgCAAAJCQIAAAkKAgAACQsCAAANAwczAAAAAAEAAAAgAAAABApJbmtQb2ludFYxAgAAAAkMAgAACQ0CAAAJDgIAAAkPAgAACRACAAAJEQIAAAkSAgAACRMCAAAJFAIAAAkVAgAACRYCAAAJFwIAAAkYAgAACRkCAAAJGgIAAAkbAgAACRwCAAAJHQIAAAkeAgAADQ0FNAAAAApJbmtQb2ludFYxBAAAAAFYAVkOUHJlc3N1cmVGYWN0b3IJVGltZVN0YW1wAAAAAAYGCxACAAAAINJsWxdu5T8r4/6rOQLgPwAAkD0AAAAAAAAAAAE1AAAANAAAAJBKxopYdOU/470AOIT+3z8AAMw9DwAAAAAAAAABNgAAADQAAAAEwx+6mXrlPw6h/+O9AOA/AADoPQ8AAAAAAAAAATcAAAA0AAAABMMfupl65T9HJf5ztQPgPwAA4j0PAAAAAAAAAAE4AAAANAAAALT3JYH7g+U/RyX+c7UD4D8AACs+DwAAAAAAAAABOQAAADQAAABgLCxIXY3lP2Nn/TsxBeA/AABXPh8AAAAAAAAAAToAAAA0AAAAgNmLPgCd5T9jZ/07MQXgPwAAcj4fAAAAAAAAAAE7AAAANAAAAGTKPp2CqeU/Y2f9OzEF4D8AgIA+LwAAAAAAAAABPAAAADQAAABMu/H7BLblP2Nn/TsxBeA/AICIPi8AAAAAAAAAAT0AAAA0AAAANKykWofC5T9jZ/07MQXgPwAAkj4+AAAAAAAAAAE+AAAANAAAABidV7kJz+U/RyX+c7UD4D8AAJc+PgAAAAAAAAABPwAAADQAAAA8SrevrN7lPyvj/qs5AuA/AACZPk4AAAAAAAAAAUAAAAA0AAAAlLPDPXDx5T8r4/6rOQLgPwAAmj5OAAAAAAAAAAFBAAAANAAAACjZfGNUB+Y/K+P+qzkC4D8AAJo+TgAAAAAAAAABQgAAADQAAAD4uuIgWSDmPyvj/qs5AuA/AACaPk4AAAAAAAAAAUMAAAA0AAAA/Fj1dX485j8r4/6rOQLgPwCAmD5tAAAAAAAAAAFEAAAANAAAAHRvYfrkXuY/RyX+c7UD4D8AAJg+bQAAAAAAAAABRQAAADQAAADwhc1+S4HmP0cl/nO1A+A/AACbPm0AAAAAAAAAAUYAAAA0AAAA4BSTMvOp5j9HJf5ztQPgPwAAoT5tAAAAAAAAAAFHAAAANAAAAEAcshXc2OY/K+P+qzkC4D8AAK8+jAAAAAAAAAABSAAAADQAAABMWNe/JhHnP+O9ADiE/t8/AIDAPowAAAAAAAAAAUkAAAA0AAAA6BujOjBD5z9ztQMYlfjfPwCAzz6MAAAAAAAAAAFKAAAANAAAAITfbrU5dec/yygIaK7v3z8AAN0+jAAAAAAAAAABSwAAADQAAADg5o2YIqTnP+0XDijQ498/AADmPpwAAAAAAAAAAUwAAAA0AAAA0HVTTMrM5z97DxEI4d3fPwCA7j6cAAAAAAAAAAFNAAAANAAAAMAEGQBy9ec/RYsSeOna3z8AAPI+rAAAAAAAAAABTgAAADQAAAA4G4WE2BfoP3sPEQjh3d8/AIDzPqwAAAAAAAAAAU8AAAA0AAAAeHVEcR436D/tFw4o0OPfPwCA8j67AAAAAAAAAAFQAAAANAAAAIATV8ZDU+g/PTEFiJ313z8AAPE+uwAAAAAAAAABUQAAADQAAABQ9byDSGzoP3+p/AOtBuA/AIDpPssAAAAAAAAAAVIAAAA0AAAA4Bp2qSyC6D+ygPSb/hbgPwAA4T7LAAAAAAAAAAFTAAAANAAAADyEgjfwlOg/H9zqw0cq4D8AANc+2wAAAAAAAAABVAAAADQAAACU7Y7Fs6foP9793kMEQuA/AADNPtsAAAAAAAAAAVUAAAA0AAAAtJruu1a36D/z5dAbNF7gPwCAyD7qAAAAAAAAAAFWAAAANAAAANRHTrL5xug/XJTAS9d+4D8AgMc+6gAAAAAAAAABVwAAADQAAAAwsVpAvdnoPzJLrZtppeA/AIDJPvoAAAAAAAAAAVgAAAA0AAAAiBpnzoDs6D8mRJmzd83gPwAAzT76AAAAAAAAAAFZAAAANAAAAFj8zIuFBek/bwODI/n54D8AgM0+CQEAAAAAAAABWgAAADQAAACYVox4yyTpP3uRZwvdMOE/AADOPgkBAAAAAAAAAVsAAAA0AAAAoPSezfBA6T9r3UwrRWbhPwAAzT4JAQAAAAAAAAFcAAAANAAAAGzWBIv1Wek/lK0w26Se4T8AAMs+GQEAAAAAAAABXQAAADQAAAA8uGpI+nLpP/QBExv82eE/AADJPhkBAAAAAAAAAV4AAAA0AAAAzN0jbt6I6T8b0vbKWxLiPwCAyD4pAQAAAAAAAAFfAAAANAAAAChHMPyhm+k/YOTZQjdM4j8AAMg+KQEAAAAAAAABYAAAADQAAACAsDyKZa7pPxeswNKnfuI/AADJPjgBAAAAAAAAAWEAAAA0AAAApF2cgAi+6T/Pc6diGLHiPwCAyD44AQAAAAAAAAFiAAAANAAAAIhOT9+Kyuk/bPmOKg3i4j8AAMg+SAEAAAAAAAABYwAAADQAAABwPwI+DdfpP7S4eJqODuM/AADKPkgBAAAAAAAAAWQAAAA0AAAAHHQIBW/g6T/8d2IKEDvjPwAAzT5YAQAAAAAAAAFlAAAANAAAAMioDszQ6ek/J/VMshVm4z8AgM0+WAEAAAAAAAABZgAAADQAAAA8IWj7EfDpP+VpOjosi+M/AADOPmcBAAAAAAAAAWcAAAA0AAAAsJnBKlP26T+EnCj6xq7jPwAAzj5nAQAAAAAAAAFoAAAANAAAACQSG1qU/Ok/mIQa0vbK4z8AAM8+dwEAAAAAAAABaQAAADQAAABczsfxtP/pP8iuC3Ki6OM/AIDOPncBAAAAAAAAAWoAAAA0AAAAlIp0idUC6j/AVP6BVgPkPwAAzj6GAQAAAAAAAAFrAAAANAAAANBGISH2Beo/ZDTzOZcZ5D8AAM4+hgEAAAAAAAABbAAAADQAAAAIA864FgnqP7RN6plkK+Q/AADOPpYBAAAAAAAAAW0AAAA0AAAACAPOuBYJ6j+xoOOhvjjkPwCAzD6WAQAAAAAAAAFuAAAANAAAAAgDzrgWCeo/rPPcqRhG5D8AAMs+pgEAAAAAAAABbwAAADQAAADQRiEh9gXqP3DC1yF7UOQ/AIDLPqYBAAAAAAAAAXAAAAA0AAAAXM7H8bT/6T8ZT9PRYVnkPwCAzD61AQAAAAAAAAFxAAAANAAAAHjdFJMy8+k/h1fQ8VBf5D8AgM4+tQEAAAAAAAABcgAAADQAAABYMLWcj+PpP9sdzknEY+Q/AIDRPsUBAAAAAAAAAXMAAAA0AAAA+MaoDszQ6T8UoszZu2bkPwAA1T7FAQAAAAAAAAF0AAAANAAAAICwPIplruk/MeTLoTdo5D8AANo+1QEAAAAAAAABdQAAADQAAADM3SNu3ojpP2doyjEva+Q/AIDdPtUBAAAAAAAAAXYAAAA0AAAA4E5eujZg6T+Dqsn5qmzkPwCA4T7kAQAAAAAAAAF3AAAANAAAALgD7G5uNOk/uy7IiaJv5D8AAOM+5AEAAAAAAAABeAAAADQAAABY/MyLhQXpP/OyxhmacuQ/AIDjPvQBAAAAAAAAAXkAAAA0AAAAwDgBEXzT6D9HecRxDXfkPwAA5D70AQAAAAAAAAF6AAAANAAAALD822Yxm+g/nT/CyYB75D8AAOQ+9AEAAAAAAAABewAAADQAAAC8zwNeZFboP/AFwCH0f+Q/AADkPgMCAAAAAAAAAXwAAAA0AAAAyKIrVZcR6D9fDr1B44XkPwAA5D4DAgAAAAAAAAF9AAAANAAAANB1U0zKzOc/mJK70dqI5D8AAOQ+EwIAAAAAAAABfgAAADQAAACkjM6r3ITnP7TUuplWiuQ/AADkPhMCAAAAAAAAAX8AAAA0AAAAdKNJC+885z/QFrph0ovkPwAA5z4jAgAAAAAAAAGAAAAANAAAAEi6xGoB9eY/61i5KU6N5D8AAO0+IwIAAAAAAAABgQAAADQAAAAw4IxrkaDmPwibuPHJjuQ/AADwPjICAAAAAAAAAYIAAAA0AAAAkH6um2JS5j9AH7eBwZHkPwCA8T4yAgAAAAAAAAGDAAAANAAAAGSVKft0CuY/lOW02TSW5D8AAPU+QgIAAAAAAAABhAAAADQAAACoJP6JyMjlPyAwscGfneQ/AAD6PkICAAAAAAAAAYUAAAA0AAAAYCwsSF2N5T9z9q4ZE6LkPwCA/z5SAgAAAAAAAAGGAAAANAAAAMhoYM1TW+U/x7yscYam5D8AQAM/UgIAAAAAAAABhwAAADQAAACcHe6Biy/lPx2Dqsn5quQ/AIAFP2ECAAAAAAAAAYgAAAA0AAAAsI4ozuMG5T9TB6lZ8a3kPwAABz9hAgAAAAAAAAGJAAAANAAAAPy7D7Jc4eQ/qM2msWSy5D8AwAc/cQIAAAAAAAABigAAADQAAABI6faV1bvkP/2TpAnYtuQ/AIAIP3ECAAAAAAAAAYsAAAA0AAAA0NKKEW+Z5D+kIKC5vr/kPwCA8z6AAgAAAAAAAAGMAAAANAAAAOBDxV3HcOQ/RwCVcf/V5D8AAMk+gAIAAAAAAAABjQAAADQAAAC4+FIS/0TkPyRkiLk37+Q/AACGPs8CAAAAAAAAAY4AAAA0AAAAXPEzLxYW5D98Xl0JQ0XlPwAAcD4AAAAAAAAAAAGPAAAANAAAAAQmOvZ3H+Q/fF5dCUNF5T8AAKU+DwAAAAAAAAABkAAAADQAAABA4uaNmCLkPwipWfGtTOU/AAC6Pg8AAAAAAAAAAZEAAAA0AAAA7BbtVPor5D9db1dJIVHlPwAAuj4PAAAAAAAAAAGSAAAANAAAAFyPRoQ7MuQ/k/NV2RhU5T8AAMM+HwAAAAAAAAABkwAAADQAAADUB6CzfDjkPwT8UvkHWuU/AADIPh8AAAAAAAAAAZQAAAA0AAAAgDymet5B5D88gFGJ/1zlPwAAzj4vAAAAAAAAAAGVAAAANAAAAGQtWdlgTuQ/PIBRif9c5T8AgNA+LwAAAAAAAAABlgAAADQAAACI2rjPA17kPzyAUYn/XOU/AIDSPj4AAAAAAAAAAZcAAAA0AAAA4EPFXcdw5D/puVMxjFjlPwCA0z4+AAAAAAAAAAGYAAAANAAAAOjh17LsjOQ/k/NV2RhU5T8AgNM+TgAAAAAAAAABmQAAADQAAABg+EM3U6/kPz8tWIGlT+U/AADUPk4AAAAAAAAAAZoAAAA0AAAAUIcJ6/rX5D/RJFthtknlPwAA2D5OAAAAAAAAAAGbAAAANAAAAJR/2yxmE+U/fF5dCUNF5T8AgN4+TgAAAAAAAAABnAAAADQAAACMrLM1M1jlP0PaXnlLQuU/AIDoPl4AAAAAAAAAAZ0AAAA0AAAAvJU41iCg5T8omF+xz0DlPwCA9D5eAAAAAAAAAAGeAAAANAAAACQ7ag4v6+U/YBxeQcdD5T8AgPw+fQAAAAAAAAABnwAAADQAAAD8WPV1fjzmP9EkW2G2SeU/AMABP30AAAAAAAAAAaAAAAA0AAAAwGczPFCa5j9db1dJIVHlPwBABD+MAAAAAAAAAAGhAAAANAAAAPTuyjFj/uY/Hz5SwYNb5T8AgAY/jAAAAAAAAAABogAAADQAAADwubWPVV/nP8nKTXFqZOU/AIAIP4wAAAAAAAAAAaMAAAA0AAAAsMjzVSe95z9VFUpZ1WvlPwCACj+MAAAAAAAAAAGkAAAANAAAAJSEkRKcKug/xR1HecRx5T8AAAw/nAAAAAAAAAABpQAAADQAAAA8hII38JToP/yhRQm8dOU/AMANP5wAAAAAAAAAAaYAAAA0AAAAdAsaLQP56D8Y5ETRN3blPwBADT+sAAAAAAAAAAGnAAAANAAAAPhdq1u0U+k/MyZEmbN35T8AwAw/rAAAAAAAAAABqAAAADQAAABE9I/yRKvpP1FoQ2EveeU/AEANP7sAAAAAAAAAAakAAAA0AAAAlIp0idUC6j9sqkIpq3rlPwBADz+7AAAAAAAAAAGqAAAANAAAAOQgWSBmWuo/pC5BuaJ95T8AQBA/ywAAAAAAAAABqwAAADQAAACIgjfwlKjqP/j0PhEWguU/AMAQP8sAAAAAAAAAAawAAAA0AAAAtGu8kILw6j+EPzv5gInlPwAAET/ZAAAAAAAAAAGtAAAANAAAADQgO2oOL+s/9Uc4GXCP5T8AABE/2QAAAAAAAAABrgAAADQAAADQ4wblF2HrP2RQNTlfleU/AAARP+gAAAAAAAAAAa8AAAA0AAAAwHLMmL+J6z/VWDJZTpvlPwAAET/oAAAAAAAAAAGwAAAANAAAADiJOB0mrOs/RWEveT2h5T8AQBA/+AAAAAAAAAABsQAAADQAAAAEa57aKsXrP5cnLdGwpeU/AIAPP/gAAAAAAAAAAbIAAAA0AAAAXNSqaO7X6z/QqythqKjlPwCADj8HAQAAAAAAAAGzAAAANAAAAICBCl+R5+s/CDAq8Z+r5T8AgA0/BwEAAAAAAAABtAAAADQAAABkcr29E/TrP0C0KIGXruU/AEANPwcBAAAAAAAAAbUAAAA0AAAAFKfDhHX96z+TeibZCrPlPwAADT8HAQAAAAAAAAG2AAAANAAAAExjcByWAOw/H8UiwXW65T8AAA0/JwEAAAAAAAABtwAAADQAAACIHx20tgPsP+STHTnYxOU/AAANPycBAAAAAAAAAbgAAAA0AAAAiB8dtLYD7D9Q7xNhIdjlPwAADT8nAQAAAAAAAAG5AAAANAAAAIgfHbS2A+w/EBEI4d3v5T8AAA0/RgEAAAAAAAABugAAADQAAACIHx20tgPsP3e/9xCBEOY/AEAMP0YBAAAAAAAAAbsAAAA0AAAAwNvJS9cG7D81NOWYlzXmPwCACz9GAQAAAAAAAAG8AAAANAAAAMDbyUvXBuw/RG/QeCFf5j8AwAs/RgEAAAAAAAABvQAAADQAAADA28lL1wbsP2/suiAniuY/AMAMP1YBAAAAAAAAAb4AAAA0AAAAwNvJS9cG7D+4q6SQqLbmPwBADD9WAQAAAAAAAAG/AAAANAAAAIgfHbS2A+w/N++MkCHm5j8AwAs/ZQEAAAAAAAABwAAAADQAAABMY3AclgDsP9V0dFgWF+c/AEALP2UBAAAAAAAAAcEAAAA0AAAAFKfDhHX96z9w+lsgC0jnPwCACz91AQAAAAAAAAHCAAAANAAAANjqFu1U+us/YUZBQHN95z8AwAs/dQEAAAAAAAABwwAAADQAAACgLmpVNPfrPzVQJ5hfsec/AIAMP4QBAAAAAAAAAcQAAAA0AAAAoC5qVTT36z+1kw+Y2ODnPwBADD+EAQAAAAAAAAHFAAAANAAAANjqFu1U+us/Ndf3l1EQ6D8AAAw/lAEAAAAAAAABxgAAADQAAABMY3AclgDsP7Qa4JfKP+g/AAAMP5QBAAAAAAAAAccAAAA0AAAAwNvJS9cG7D/gl8o/0GroPwCADD+kAQAAAAAAAAHIAAAANAAAAGwQ0BI5EOw/uE63j2KR6D8AQA0/pAEAAAAAAAAByQAAADQAAAAYRdbZmhnsP5EFpN/0t+g/AEAOP7MBAAAAAAAAAcoAAAA0AAAAyHncoPwi7D/AL5V/oNXoPwDADj+zAQAAAAAAAAHLAAAANAAAAHSu4mdeLOw/uNWHj1Tw6D8AwA4/wwEAAAAAAAABzAAAADQAAAAg4+guwDXsP0FzfX8ZBek/AIAPP8MBAAAAAAAAAc0AAAA0AAAACNSbjUJC7D/lUnI3WhvpPwBAED/TAQAAAAAAAAHOAAAANAAAALQIolSkS+w/Nmxplyct6T8AABA/0wEAAAAAAAABzwAAADQAAABgPagbBlXsPxR9Y9cFOek/AIAPP+IBAAAAAAAAAdAAAAA0AAAADHKu4mde7D9KVFtvV0npPwBADz/iAQAAAAAAAAHRAAAANAAAAIDqBxKpZOw/RadUd7FW6T8AAA8/8gEAAAAAAAAB0gAAADQAAAD0YmFB6mrsPya4TrePYuk/AEAOP/IBAAAAAAAAAdMAAAA0AAAALB8O2Qpu7D89TUeHZXHpPwCADT/yAQAAAAAAAAHUAAAANAAAACwfDtkKbuw/5dlCN0x66T8AQA0/AQIAAAAAAAAB1QAAADQAAAD0YmFB6mrsP+AsPD+mh+k/AAANPwECAAAAAAAAAdYAAAA0AAAAgOoHEqlk7D+JuTfvjJDpPwDACz8hAgAAAAAAAAHXAAAANAAAANS1AUtHW+w/acoxL2uc6T8AwAo/IQIAAAAAAAAB2AAAADQAAADwxE7sxE7sPy2ZLKfNpuk/AMAKPyECAAAAAAAAAdkAAAA0AAAAzBfv9SE/7D+54yiPOK7pPwDACz8hAgAAAAAAAAHaAAAANAAAAAA2iTgdJuw/fLIjB5u46T8AAAw/MAIAAAAAAAAB2wAAADQAAADA28lL1wbsP+y6ICeKvuk/AAAMPzACAAAAAAAAAdwAAAA0AAAAmJBXAA/b6z9dwx1HecTpPwCACz9AAgAAAAAAAAHdAAAANAAAAIxUMlbEous/BlAZ91/N6T8AAAs/QAIAAAAAAAAB3gAAADQAAABEXGAUWWfrP5GaFd/K1Ok/AAAMP1ACAAAAAAAAAd8AAAA0AAAAwKfhOs0o6z8d5RHHNdzpPwCADT9QAgAAAAAAAAHgAAAANAAAAAg3tskg5+o/4LMMP5jm6T8AwA0/XwIAAAAAAAAB4QAAADQAAACgkYSREpzqP8DEBn928uk/AAAOP18CAAAAAAAAAeIAAAA0AAAAjLdMkqJH6j+9FwCH0P/pPwCADj9vAgAAAAAAAAHjAAAANAAAAABlu2Px7Ok/gub6/jIK6j8AQA8/bwIAAAAAAAAB5AAAADQAAAAoRzD8oZvpP2H39D4RFuo/AMAPP34CAAAAAAAAAeUAAAA0AAAAhOVRLHNN6T+1vfKWhBrqPwDADz9+AgAAAAAAAAHmAAAANAAAAHQLGi0D+eg/tb3yloQa6j8AABA/jgIAAAAAAAAB5wAAADQAAACw/NtmMZvoP2H39D4RFuo/AIAQP44CAAAAAAAAAegAAAA0AAAAKKpKOIBA6D/y7vceIhDqPwBAET+eAgAAAAAAAAHpAAAANAAAANwTZqHv6Oc/ZKT7NrcI6j8AQBI/ngIAAAAAAAAB6gAAADQAAAA4sofRwJrnP/ab/hbIAuo/AMASP60CAAAAAAAAAesAAAA0AAAACMkCMdNS5z+i1QC/VP7pPwCAEz+tAgAAAAAAAAHsAAAANAAAANzffZDlCuc/Mc0Dn2X46T8AQBQ/rQIAAAAAAAAB7QAAADQAAADosqWHGMbmPxaLBNfp9uk/AEAVP70CAAAAAAAAAe4AAAA0AAAA2HaA3c2N5j/dBgZH8vPpPwDAFT+9AgAAAAAAAAHvAAAANAAAAJB+rptiUuY/FosE1+n26T8AwBU/zQIAAAAAAAAB8AAAADQAAAD4uuIgWSDmPzHNA59l+Ok/AIAWP80CAAAAAAAAAfEAAAA0AAAACCwdbbH35T8xzQOfZfjpPwBAFz/rAgAAAAAAAAHyAAAANAAAAIwVsehK1eU/hZMB99j86T8AgBY/6wIAAAAAAAAB8wAAADQAAACId56TJbnlP4WTAffY/Ok/AMAVP+sCAAAAAAAAAfQAAAA0AAAAvJU41iCg5T+FkwH32PzpPwBAAD/rAgAAAAAAAAH1AAAANAAAAOyz0hgch+U/vRcAh9D/6T8AgMQ++gIAAAAAAAAB9gAAADQAAACQSsaKWHTlP4Lm+v4yCuo/AAB7PvoCAAAAAAAAAfcAAAA0AAAAKJctPcQw1j/2Is8WumHqPwAAmD0AAAAAAAAAAAH4AAAANAAAAJgPh2wFN9Y/hRrS9spb6j8AANQ9DwAAAAAAAAAB+QAAADQAAACYD4dsBTfWPxUS1dbbVeo/AADwPQ8AAAAAAAAAAfoAAAA0AAAADIjgm0Y91j/5z9UOYFTqPwAAAz4PAAAAAAAAAAH7AAAANAAAAIAAOsuHQ9Y/wUvXfmhR6j8AABo+DwAAAAAAAAAB/AAAADQAAADweJP6yEnWP8FL135oUeo/AAAyPg8AAAAAAAAAAf0AAAA0AAAAZPHsKQpQ1j+lCdi27E/qPwAASz4fAAAAAAAAAAH+AAAANAAAANxpRllLVtY/pQnYtuxP6j8AAF4+HwAAAAAAAAAB/wAAADQAAADAWvm3zWLWP6UJ2LbsT+o/AAByPh8AAAAAAAAAAQABAAA0AAAAqEusFlBv1j+lCdi27E/qPwCAhz4fAAAAAAAAAAEBAQAANAAAAJA8X3XSe9Y/pQnYtuxP6j8AgJc+LwAAAAAAAAABAgEAADQAAAB0LRLUVIjWP6UJ2LbsT+o/AICfPi8AAAAAAAAAAQMBAAA0AAAA0JYeYhib1j+lCdi27E/qPwCApz4+AAAAAAAAAAEEAQAANAAAACgAK/DbrdY/pQnYtuxP6j8AgK8+PgAAAAAAAAABBQEAADQAAADw4ZCt4MbWP1BD2l55S+o/AAC4Pk4AAAAAAAAAAQYBAAA0AAAAODxQmibm1j9QQ9peeUvqPwAAwD5OAAAAAAAAAAEHAQAANAAAAHSWD4dsBdc/UEPaXnlL6j8AAMg+XgAAAAAAAAABCAEAADQAAAAwaSij8yrXP1BD2l55S+o/AIDRPl4AAAAAAAAAAQkBAAA0AAAA3DtBv3pQ1z+lCdi27E/qPwCA1z5tAAAAAAAAAAEKAQAANAAAAHT/DDqEgtc/pQnYtuxP6j8AgNw+fQAAAAAAAAABCwEAADQAAAAUw9i0jbTXP/nP1Q5gVOo/AADhPn0AAAAAAAAAAQwBAAA0AAAAJP/9Xtjs1z8VEtXW21XqPwAA5j6MAAAAAAAAAAENAQAANAAAAKSzfDhkK9g/MVTUnldX6j8AgOo+jAAAAAAAAAABDgEAADQAAAC076HirmPYP4Ua0vbKW+o/AADwPpwAAAAAAAAAAQ8BAAA0AAAASLNtXbiV2D+9ntCGwl7qPwCA8z6cAAAAAAAAAAEQAQAANAAAAOR2OdjBx9g/vZ7QhsJe6j8AAPY+rAAAAAAAAAABEQEAADQAAAAMwqsjivPYP4Ua0vbKW+o/AID4PqwAAAAAAAAAARIBAAA0AAAAwJTEPxEZ2T+FGtL2ylvqPwCA+j67AAAAAAAAAAETAQAANAAAAHRn3VuYPtk/FRLV1ttV6j8AgPs+uwAAAAAAAAABFAEAADQAAAAsOvZ3H2TZP6UJ2LbsT+o/AAD9PssAAAAAAAAAARUBAAA0AAAA3AwPlKaJ2T81AduW/UnqPwCA/T7LAAAAAAAAAAEWAQAANAAAABxnzoDsqNk/VfDgVh8+6j8AAP8+2wAAAAAAAAABFwEAADQAAABgwY1tMsjZP+bn4zYwOOo/AEAAP9sAAAAAAAAAARgBAAA0AAAAoBtNWnjn2T8iGem+zS3qPwDAAT/qAAAAAAAAAAEZAQAANAAAANx1DEe+Bto/sRDsnt4n6j8AgAM/6gAAAAAAAAABGgEAADQAAACYSCVjRSzaP5bO7NZiJuo/AIAFP/oAAAAAAAAAARsBAAA0AAAARBs+f8xR2j9BCO9+7yHqPwAABz/6AAAAAAAAAAEcAQAANAAAAADuVptTd9o/JcbvtnMg6j8AQAg/+gAAAAAAAAABHQEAADQAAACYsSIWXanaP9H/8V4AHOo/AAAIPwkBAAAAAAAAAR4BAAA0AAAAwPyUYSXV2j+1vfKWhBrqPwAACD8JAQAAAAAAAAEfAQAANAAAAFjAYNwuB9s/Yff0PhEW6j8AAAg/GQEAAAAAAAABIAEAADQAAAD0gyxXODnbP0W19XaVFOo/AIAIPxkBAAAAAAAAASEBAAA0AAAAiEf40UFr2z/y7vceIhDqPwDACD8pAQAAAAAAAAEiAQAANAAAAIR00NoOsNs/nSj6xq4L6j8AwAg/KQEAAAAAAAABIwEAADQAAAB4oajj2/TbP4Lm+v4yCuo/AIAJPzgBAAAAAAAAASQBAAA0AAAAaM6A7Kg53D+C5vr+MgrqPwDACj84AQAAAAAAAAElAQAANAAAANRzsiS3hNw/gub6/jIK6j8AwA0/SAEAAAAAAAABJgEAADQAAAA8GeRcxc/cP4Lm+v4yCuo/AEARP0gBAAAAAAAAAScBAAA0AAAApL4VldMa3T/VrPhWpg7qPwDAET9YAQAAAAAAAAEoAQAANAAAAJTr7Z2gX90/Yff0PhEW6j8AgBE/WAEAAAAAAAABKQEAADQAAAD8kB/WrqrdPwqE8O73Huo/AEARP2cBAAAAAAAAASoBAAA0AAAAZDZRDr313T95jO0O5yTqPwCAET9nAQAAAAAAAAErAQAANAAAAERU3HUMR94/Bdfp9lEs6j8AwBE/dwEAAAAAAAABLAEAADQAAAAccmfdW5jeP3bf5hZBMuo/AIASP3cBAAAAAAAAAS0BAAA0AAAAVPn+0m783j/m5+M2MDjqPwBAEj+GAQAAAAAAAAEuAQAANAAAABQIPZlAWt8/VfDgVh8+6j8AABI/hgEAAAAAAAABLwEAADQAAADUFntfErjfP8T43XYOROo/AAASP6UBAAAAAAAAATABAAA0AAAAzJLcEvIK4D81AduW/UnqPwAAEj+lAQAAAAAAAAExAQAANAAAACya+/XaOeA/wUvXfmhR6j8AABI/pQEAAAAAAAABMgEAADQAAABW5W1Bo2XgPxUS1dbbVeo/AAASP7UBAAAAAAAAATMBAAA0AAAAfDDgjGuR4D+FGtL2ylvqPwAAEj+1AQAAAAAAAAE0AQAANAAAAKJ7UtgzveA/2eDPTj5g6j8AgBI/xAEAAAAAAAABNQEAADQAAACMChiM2+XgP/Yizxa6Yeo/AEATP8QBAAAAAAAAATYBAAA0AAAAfJndP4MO4T/2Is8WumHqPwBAFD/UAQAAAAAAAAE3AQAANAAAADBs9lsKNOE/vZ7QhsJe6j8AQBU/1AEAAAAAAAABOAEAADQAAAAc+7sPslzhP4Ua0vbKW+o/AMAWP/MBAAAAAAAAATkBAAA0AAAADIqBw1mF4T8VEtXW21XqPwAAGD/zAQAAAAAAAAE6AQAANAAAAMBcmt/gquE/pQnYtuxP6j8AwBk/8wEAAAAAAAABOwEAADQAAAA8cwZkR83hP1BD2l55S+o/AIAaP/MBAAAAAAAAATwBAAA0AAAAtIly6K3v4T81AduW/UnqPwDAGj8DAgAAAAAAAAE9AQAANAAAAPjjMdXzDuI/4jrdPopF6j8AABs/AwIAAAAAAAABPgEAADQAAAA0PvHBOS7iP8T43XYOROo/AIAbPxICAAAAAAAAAT8BAAA0AAAAeJiwrn9N4j9V8OBWHz7qPwBAGz8SAgAAAAAAAAFAAQAANAAAAHw2wwOlaeI/Airj/qs56j8AgBo/IgIAAAAAAAABQQEAADQAAACE1NVYyoXiP5Eh5t68M+o/AEAaPyICAAAAAAAAAUIBAAA0AAAAGPqOfq6b4j+xEOye3ifqPwAAGj8yAgAAAAAAAAFDAQAANAAAAOTb9DuztOI/QQjvfu8h6j8AgBo/MgIAAAAAAAABRAEAADQAAACwvVr5t83iP9H/8V4AHOo/AEAbP0ECAAAAAAAAAUUBAAA0AAAAROMTH5zj4j9h9/Q+ERbqPwDAGz9BAgAAAAAAAAFGAQAANAAAABTFedyg/OI/1az4VqYO6j8AwBs/UQIAAAAAAAABRwEAADQAAACo6jIChRLjP4Lm+v4yCuo/AAAcP1ECAAAAAAAAAUgBAAA0AAAAdMyYv4kr4z8R3v3eQwTqPwAAHD9hAgAAAAAAAAFJAQAANAAAAECu/nyOROM/9pv+FsgC6j8AQBs/YQIAAAAAAAABSgEAADQAAAC8xGoB9WbjP6LVAL9U/uk/AAAbP3ACAAAAAAAAAUsBAAA0AAAANNvWhVuJ4z+FkwH32PzpPwAAGz9wAgAAAAAAAAFMAQAANAAAAHg1lnKhqOM/Mc0Dn2X46T8AgBs/cAIAAAAAAAABTQEAADQAAADwSwL3B8vjPzHNA59l+Ok/AMAbP48CAAAAAAAAAU4BAAA0AAAAMKbB403q4z8WiwTX6fbpPwCAHD+PAgAAAAAAAAFPAQAANAAAAHQAgdCTCeQ/3QYGR/Lz6T8AQBw/jwIAAAAAAAABUAEAADQAAACwWkC92SjkP8DEBn928uk/AIAbP48CAAAAAAAAAVEBAAA0AAAA9LT/qR9I5D/AxAZ/dvLpPwCAGj+fAgAAAAAAAAFSAQAANAAAAPxSEv9EZOQ/pYIHt/rw6T8AQBo/nwIAAAAAAAABUwEAADQAAAB0aX6Dq4bkP2z+CCcD7uk/AIAaP68CAAAAAAAAAVQBAAA0AAAA8H/qBxKp5D9RvAlfh+zpPwDAGz+vAgAAAAAAAAFVAQAANAAAAKRSAySZzuQ/UbwJX4fs6T8AgB0/vgIAAAAAAAABVgEAADQAAADMnXVvYfrkPzV6CpcL6+k/AIAfP74CAAAAAAAAAVcBAAA0AAAALKWUUkop5T/+9QsHFOjpPwCAID/OAgAAAAAAAAFYAQAANAAAAIysszUzWOU/4LMMP5jm6T8AQCE/zgIAAAAAAAABWQEAADQAAADss9IYHIflP+CzDD+Y5uk/AMAhP+0CAAAAAAAAAVoBAAA0AAAATLvx+wS25T/gsww/mObpPwDAIT/tAgAAAAAAAAFbAQAANAAAAHgGZEfN4eU//vULBxTo6T8AwB8/7QIAAAAAAAABXAEAADQAAACcUdaSlQ3mP1G8CV+H7Ok/AIAcP+0CAAAAAAAAAV0BAAA0AAAA/Fj1dX485j9s/ggnA+7pPwCAET/9AgAAAAAAAAFeAQAANAAAAJgcwfCHbuY/wMQGf3by6T8AQAM//QIAAAAAAAABXwEAADQAAABIgPnivT7kPz5piYYt7eo/AACAOwAAAAAAAAAAAWABAAA0AAAAEMRMS5075D96mo4Oy+LqPwAAgDsfAAAAAAAAAAFhAQAANAAAADhE1DhzBuQ/req1piqU6j8AAFQ+AAAAAAAAAAABYgEAADQAAAB0AIHQkwnkP3ZmtxYzkeo/AICRPhAAAAAAAAAAAWMBAAA0AAAArLwtaLQM5D/lbrQ2IpfqPwAApD4QAAAAAAAAAAFkAQAANAAAACA1h5f1EuQ/ODWyjpWb6j8AgKk+EAAAAAAAAAABZQEAADQAAABc8TMvFhbkPzg1so6Vm+o/AIC6PhAAAAAAAAAAAWYBAAA0AAAAzGmNXlcc5D+N+6/mCKDqPwAAxj4QAAAAAAAAAAFnAQAANAAAAHiekyW5JeQ/xn+udgCj6j8AgM8+HwAAAAAAAAABaAEAADQAAABcj0aEOzLkPxhGrM5zp+o/AADVPh8AAAAAAAAAAWkBAAA0AAAAgDymet5B5D+JTqnuYq3qPwAA2D4vAAAAAAAAAAFqAQAANAAAABRiX6DCV+Q/+lamDlKz6j8AgNk+LwAAAAAAAAABawEAADQAAADgQ8Vdx3DkP6Hjob44vOo/AADcPj4AAAAAAAAAAWwBAAA0AAAAIJ6ESg2Q5D8R7J7eJ8LqPwCA4D4+AAAAAAAAAAFtAQAANAAAAJy08M5zsuQ/gfSb/hbI6j8AgOQ+TgAAAAAAAAABbgEAADQAAACMQ7aCG9vkP7p4mo4Oy+o/AADqPk4AAAAAAAAAAW8BAAA0AAAAXMMulUUQ5T8pgZeu/dDqPwCA7z5OAAAAAAAAAAFwAQAANAAAAKS7ANewS+U/mImUzuzW6j8AgPY+XgAAAAAAAAABcQEAADQAAAAocH+wPIrlP9ENk17k2eo/AAD9Pl4AAAAAAAAAAXIBAAA0AAAAqCT+icjI5T/uT5ImYNvqPwBAAj9tAAAAAAAAAAFzAQAANAAAAJxR1pKVDeY/7k+SJmDb6j8AgAU/bQAAAAAAAAABdAEAADQAAACQfq6bYlLmP5iJlM7s1uo/AEAJP30AAAAAAAAAAXUBAAA0AAAAbJw5A7Kj5j9iBZY+9dPqPwCADD99AAAAAAAAAAF2AQAANAAAAIB2cQIi+OY/uniajg7L6j8AQBA/jQAAAAAAAAABdwEAADQAAABclPxpcUnnP4H0m/4WyOo/AAASP40AAAAAAAAAAXgBAAA0AAAAOLKH0cCa5z8R7J7eJ8LqPwBAEz+cAAAAAAAAAAF5AQAANAAAABTQEjkQ7Oc/viWhhrS96j8AwBQ/nAAAAAAAAAABegEAADQAAADU3lD/4UnoP2lfoy5Bueo/AIAWP6wAAAAAAAAAAXsBAAA0AAAAlO2OxbOn6D8w26SeSbbqPwCAFz+sAAAAAAAAAAF8AQAANAAAABxAIPRkAuk/+lamDlKz6j8AQBg/uwAAAAAAAAABfQEAADQAAACokrEiFl3pP90Up0bWseo/AMAYP7sAAAAAAAAAAX4BAAA0AAAAMOVCUce36T/C0qd+WrDqPwDAGD/LAAAAAAAAAAF/AQAANAAAAGRs2kbaG+o/iU6p7mKt6j8AQBg/ywAAAAAAAAABgAEAADQAAACY83E87X/qP4lOqe5ireo/AAAYP8sAAAAAAAAAAYEBAAA0AAAAXAKwAr/d6j/C0qd+WrDqPwCAFz/bAAAAAAAAAAGCAQAANAAAAORUQTFwOOs/3RSnRtax6j8AABc/2wAAAAAAAAABgwEAADQAAAD4Lnkw4IzrP/pWpg5Ss+o/AIAXP+oAAAAAAAAAAYQBAAA0AAAARMVdx3Dk6z8w26SeSbbqPwBAGD/qAAAAAAAAAAGFAQAANAAAAJBbQl4BPOw/aV+jLkG56j8AwBg/+gAAAAAAAAABhgEAADQAAACoNXpdcZDsP9pnoE4wv+o/AMAYP/oAAAAAAAAAAYcBAAA0AAAASJdYLaDe7D8tLp6mo8PqPwBAGD8KAQAAAAAAAAGIAQAANAAAAHiA3c2NJu0/nTabxpLJ6j8AgBc/CgEAAAAAAAABiQEAADQAAACoaWJue27tPw0/mOaBz+o/AEAXPxkBAAAAAAAAAYoBAAA0AAAAKB7hRwet7T+YiZTO7NbqPwAAFz8ZAQAAAAAAAAGLAQAANAAAAPydWVox4u0/CZKR7tvc6j8AQBY/KQEAAAAAAAABjAEAADQAAACUYSXVOhTuP3qajg7L4uo/AIAVPykBAAAAAAAAAY0BAAA0AAAAMCXxT0RG7j8+aYmGLe3qPwDAFT84AQAAAAAAAAGOAQAANAAAAMzovMpNeO4/HHqDxgv56j8AQBY/OAEAAAAAAAABjwEAADQAAAC4d4J+9aDuPzYPfJbhB+s/AAAWP0gBAAAAAAAAAZABAAA0AAAAbEqbmnzG7j9OpHRmtxbrPwAAFj9IAQAAAAAAAAGRAQAANAAAAOhgBx/j6O4/nr1rxoQo6z8AgBU/WAEAAAAAAAABkgEAADQAAADw/hl0CAXvP3khXw69Qes/AAAVP1gBAAAAAAAAAZMBAAA0AAAA9JwsyS0h7z9VhVJW9VrrPwAAFT9nAQAAAAAAAAGUAQAANAAAAMR+koYyOu8/ovFCvhx66z8AABU/ZwEAAAAAAAABlQEAADQAAABYpEusFlDvPwqgMu6/mus/AEAUP3cBAAAAAAAAAZYBAAA0AAAAdFGrorlf7z/+mB4GzsLrPwCAEz93AQAAAAAAAAGXAQAANAAAAFxCXgE8bO8/85EKHtzq6z8AgBI/hwEAAAAAAAABmAEAADQAAABEMxFgvnjvPzlR9I1dF+w/AEASP4cBAAAAAAAAAZkBAAA0AAAA8GcXJyCC7z+5lNyN1kbsPwAAEj+WAQAAAAAAAAGaAQAANAAAAGTgcFZhiO8/clzDHUd57D8AgBI/lgEAAAAAAAABmwEAADQAAADUWMqFoo7vP7ZuppUis+w/AEASP5YBAAAAAAAAAZwBAAA0AAAATNEjteOU7z/ePopFguvsPwAAEj+mAQAAAAAAAAGdAQAANAAAAPgFKnxFnu8/IlFtvV0l7T8AABI/pgEAAAAAAAABngEAADQAAABsfoOrhqTvP0ohUW29Xe0/AAASP7UBAAAAAAAAAZ8BAAA0AAAA3Pbc2seq7z/i+TE9DJztPwAAEj+1AQAAAAAAAAGgAQAANAAAAFRvNgoJse8/1EUXXXTR7T8AgBI/xQEAAAAAAAABoQEAADQAAADE5485SrfvP1KJ/1ztAO4/AMASP8UBAAAAAAAAAaIBAAA0AAAAOGDpaIu97z+2iuiU6i7uPwDAEj/VAQAAAAAAAAGjAQAANAAAAKzYQpjMw+8/cv/VHAFU7j8AABM/1QEAAAAAAAABpAEAADQAAAAgUZzHDcrvP/bvxBQgdu4/AIATP+QBAAAAAAAAAaUBAAA0AAAAlMn19k7Q7z8mGra0y5PuPwBAEz/kAQAAAAAAAAGmAQAANAAAAMyFoo5v0+8/OgKojPuv7j8AgBI/9AEAAAAAAAABpwEAADQAAAAIQk8mkNbvP/ojnAy4x+4/AEASP/QBAAAAAAAAAagBAAA0AAAAQP77vbDZ7z+CwZH8fNzuPwAAEj8EAgAAAAAAAAGpAQAANAAAAHi6qFXR3O8/0tqIXEru7j8AABI/BAIAAAAAAAABqgEAADQAAAB4uqhV0dzvPwaygPSb/u4/AIASPxMCAAAAAAAAAasBAAA0AAAAeLqoVdHc7z86iXiM7Q7vPwDAEj8TAgAAAAAAAAGsAQAANAAAAHi6qFXR3O8/puRutDYi7z8AwBI/IwIAAAAAAAABrQEAADQAAAB4uqhV0dzvP9q7ZkyIMu8/AAATPyMCAAAAAAAAAa4BAAA0AAAAQP77vbDZ7z+6zGCMZj7vPwAAEz8yAgAAAAAAAAGvAQAANAAAAMyFoo5v0+8/mt1azERK7z8AABM/MgIAAAAAAAABsAEAADQAAAAgUZzHDcrvPyYoV7SvUe8/AAATP0ICAAAAAAAAAbEBAAA0AAAAOGDpaIu97z+yclOcGlnvPwAAEz9CAgAAAAAAAAGyAQAANAAAANz23NrHqu8/Pr1PhIVg7z8AABM/UgIAAAAAAAABswEAADQAAAAUFXcdw5HvP8oHTGzwZ+8/AAATP1ICAAAAAAAAAbQBAAA0AAAA0Lq3MH1y7z86EEmM323vPwAAEz9hAgAAAAAAAAG1AQAANAAAAKhvReW0Ru8/5JxEPMZ27z8AgBM/YQIAAAAAAAABtgEAADQAAAAQrHlqqxTvP27nQCQxfu8/AEAUP2ECAAAAAAAAAbcBAAA0AAAAPCwBWIHf7j/6MT0MnIXvPwDAFT+BAgAAAAAAAAG4AQAANAAAAPAzLxYWpO4/or44vIKO7z8AgBc/gQIAAAAAAAABuQEAADQAAAD8BlcNSV/uP2aNMzTlmO8/AIAYP4ECAAAAAAAAAboBAAA0AAAAJOnLpfkN7j9+IiwEu6fvPwDAGD+BAgAAAAAAAAG7AQAANAAAANRS5w5ptu0/lrck1JC27z8AABk/kAIAAAAAAAABvAEAADQAAABMAFbgt1vtP5IKHtzqw+8/AAAZP5ACAAAAAAAAAb0BAAA0AAAAyK3EsQYB7T86lxmM0czvPwAAGT+gAgAAAAAAAAG+AQAANAAAAEBbM4NVpuw/5CMVPLjV7z8AgBk/oAIAAAAAAAABvwEAADQAAADMF+/1IT/sPzjqEpQr2u8/AEAaP68CAAAAAAAAAcABAAA0AAAA1EwEmC/e6z9wbhEkI93vPwBAGz+vAgAAAAAAAAHBAQAANAAAANiBGTo9fes/cG4RJCPd7z8AQBw/vwIAAAAAAAABwgEAADQAAADcti7cShzrP3BuESQj3e8/AEAdP78CAAAAAAAAAcMBAAA0AAAAqC+X5je46j9wbhEkI93vPwDAHT/PAgAAAAAAAAHEAQAANAAAAHSo//AkVOo/cG4RJCPd7z8AgB4/zwIAAAAAAAABxQEAADQAAACwmcEqU/bpP4qwEOye3u8/AEAeP94CAAAAAAAAAcYBAAA0AAAACJrQBf+L6T/ENA98luHvPwAAHj/eAgAAAAAAAAHHAQAANAAAALgD7G5uNOk/3nYORBLj7z8AAB4/7gIAAAAAAAAByAEAADQAAABQXro2YOnoP/q4DQyO5O8/AIAeP+4CAAAAAAAAAckBAAA0AAAAXDHiLZOk6D8W+wzUCebvPwCAHT/+AgAAAAAAAAHKAQAANAAAABA5EOwnaeg/UH8LZAHp7z8AwBw//gIAAAAAAAABywEAADQAAADMQD6qvC3oP4YDCvT46+8/AAAPPx0DAAAAAAAAAcwBAAA0AAAATIy/0DDv5z+GAwr0+OvvPwAA9z4dAwAAAAAAAAHNAQAANAAAAOyEoO1HwOc/FvsM1Anm7z8AgKg+HQMAAAAAAAABzgEAADQAAABos99SoAnNP27+CCcD7sE/AAB0PgAAAAAAAAAAAc8BAAA0AAAAsHfJgwFnzD9cPE1Hh2XBPwAApz4QAAAAAAAAAAHQAQAANAAAABBLAFbgt8s/voKOh/riwD8AALw+EAAAAAAAAAAB0QEAADQAAAB4tTl1p4vKPyx96qcFK8A/AIC4PhAAAAAAAAAAAdIBAAA0AAAAWD3vIBIbyj87/S2QBaS/PwAAvT4QAAAAAAAAAAHTAQAANAAAAMAQJvPwa8k/mbye0IbCvj8AgL0+HwAAAAAAAAAB1AEAADQAAABQAvcHy6PIPzfTSpFZar0/AAC/Ph8AAAAAAAAAAdUBAAA0AAAAUDD8oZupxz/52PwRTga8PwCAwD4vAAAAAAAAAAHWAQAANAAAAMipgmLgcMY/1820UmSWuj8AgMM+LwAAAAAAAAAB1wEAADQAAABQMlbEoivFPxmQftPfArk/AADFPk4AAAAAAAAAAdgBAAA0AAAAINnDaGDNwz83Y0KUOXu3PwCAxT5OAAAAAAAAAAHZAQAANAAAAPiOfq6bYsI/GdEp1V2stT8AAMc+TgAAAAAAAAAB2gEAADQAAAAQY9M20t7APzkdHZbFxbM/AIDKPk4AAAAAAAAAAdsBAAA0AAAAcIzqwAydvj93WBYXT9OxPwAA0D5OAAAAAAAAAAHcAQAANAAAAABxyFZwY7s/M9f3l1EQsD8AANE+XgAAAAAAAAAB3QEAADQAAADw+tck4nS4P+ok4jG2O6w/AADSPl4AAAAAAAAAAd4BAAA0AAAA4ITn8lOGtT9um9QzyVaoPwAA0T5tAAAAAAAAAAHfAQAANAAAANAO98DFl7I/ZlWvNVWhpD8AANA+bQAAAAAAAAAB4AEAADQAAACAMQ0eb1KvP6Z0ZrcWM6E/AADQPn0AAAAAAAAAAeEBAAA0AAAA4FNbpXg9qj9QecRxDXecPwAA0T59AAAAAAAAAAHiAQAANAAAAKCE2Beo8KU/UJ4tdMOklz8AANY+jQAAAAAAAAAB4wEAADQAAADAw4R1/WuiP8yb8HXIHpQ/AIDdPo0AAAAAAAAAAeQBAAA0AAAAgJsoh976nj9Qp1R3sVaRPwCA5D6cAAAAAAAAAAHlAQAANAAAAMBEDgT7SZo/oIGz8PyYjj8AgOw+nAAAAAAAAAAB5gEAADQAAAAAhLphUMWWP6BJL/JsoYs/AID0PqwAAAAAAAAAAecBAAA0AAAAgEr+tLikkz+IH0zzwGeJPwCA/T6sAAAAAAAAAAHoAQAANAAAAAAfcfNGTJE/kPVo9BQuhz8AwAE/rAAAAAAAAAAB6QEAADQAAACA9vZO0K+OP4jZJvVMsoU/AEAEP7sAAAAAAAAAAeoBAAA0AAAAgLw6ojiPiz+gRLX1dpWEPwCABj+7AAAAAAAAAAHrAQAANAAAAACRreDGNok/kDYU9pLXgz8AgAg/uwAAAAAAAAAB7AEAADQAAAAAdE8Ke6aHP5CvQ/ageIM/AEAMP8sAAAAAAAAAAe0BAAA0AAAAAGYgH1Xehj+QveT1hDaEPwAAET/LAAAAAAAAAAHuAQAANAAAAAB0Twp7poc/oFJW9VpThT8AABQ/ywAAAAAAAAAB7wEAADQAAAAAoNzL7P6JP6ARq/PcqYg/AIAWP+oAAAAAAAAAAfABAAA0AAAAgNmYeIQfjT+Q3qDxQr6MPwAAGT/qAAAAAAAAAAHxAQAANAAAAIAQQgghhJA/0GNsdzgnkT8AwBs/+gAAAAAAAAAB8gEAADQAAACAtDfUf3iSP9AiwXW6fZQ/AMAdP/oAAAAAAAAAAfMBAAA0AAAAwFgtoN5slD/I77ZzIJKYPwAAHz8KAQAAAAAAAAH0AQAANAAAAID8Imw9YZY/1LyscYamnD8AAB8/CgEAAAAAAAAB9QEAADQAAABAr0cjwh2ZP2iIuTfvjKA/AAAfPxkBAAAAAAAAAfYBAAA0AAAAAHCbxWyinD8m1JC2V96iPwCAHj8ZAQAAAAAAAAH3AQAANAAAAACqV3IEw58/ZmNQNTlfpT8AAB4/KQEAAAAAAAAB+AEAADQAAABgtVWK16OhP2YUBDTX96c/AAAfPykBAAAAAAAAAfkBAAA0AAAAoJV/2yxmoz/qCKAy7r+qPwCAID84AQAAAAAAAAH6AQAANAAAAMA5daeLWqU/6rlTMYxYrT8AgCE/OAEAAAAAAAAB+wEAADQAAAAgGp/44BynP64FK7D0qa8/AMAhP0gBAAAAAAAAAfwBAAA0AAAAoPrISTbfqD835ZiXNc6wPwBAIT9IAQAAAAAAAAH9AQAANAAAAADb8pqLoao/tTYil5K7sT8AACE/WAEAAAAAAAAB/gEAADQAAACAuxzs4GOsP3VmtxYzkbI/AAAhP1gBAAAAAAAAAf8BAAA0AAAAoBSvRyPCrT+XY17WOEOzPwCAIT9nAQAAAAAAAAEAAgAANAAAAIAxDR5vUq8/OR0dlsXFsz8AgB8/ZwEAAAAAAAABAQIAADQAAABgxc+8WFiwPzek7ZW3JLQ/AIAcP3cBAAAAAAAAAQICAAA0AAAAYC7Nb3DVsD+359WVMFS0PwDAEj93AQAAAAAAAAEDAgAANAAAAKC1ZGWDObE/t+fVlTBUtD8AwAU/dwEAAAAAAAABBAIAADQAAAAAW5adkYSxP/XF4RV0PLQ/AIDqPncBAAAAAAAAAQUCAAA0AAAAkB5iGJu2sT+Zcf/VHAG0PwAAxz6HAQAAAAAAAAEGAgAANAAAAGAAyNWfz7E/OR0dlsXFsz8AgIc+hwEAAAAAAAABBwIAADQAAAAAG72uOEh2PyDzK/YZqHM/AAAEPgAAAAAAAAAAAQgCAAA0AAAAAMWiK1WXcT8gsoD0m/5mPwAANT4QAAAAAAAAAAEJAgAANAAAAAAbva44SHY/IJY+9dOCZT8AAEw+EAAAAAAAAAABCgIAADQAAAAActcxHPl6PyB6/PULB2Q/AABiPhAAAAAAAAAAAQsCAAA0AAAAAMnxtP+pfz8gevz1CwdkPwCAhz4QAAAAAAAAAAEMAgAANAAAAABmIB9V3oY/YCKJ8bvtbD8AAK4+AAAAAAAAAAABDQIAADQAAACAvDqiOI+LPxDJSPdtbnE/AIDGPg8AAAAAAAAAAQ4CAAA0AAAAgBBCCCGEkD8gAc31/WV0PwAA0z4PAAAAAAAAAAEPAgAANAAAAEDDZr+lQJM/MCuw9Kmfdj8AgNw+DwAAAAAAAAABEAIAADQAAAAAhLphUMWWPyBjNPM5l3k/AIDmPg8AAAAAAAAAARECAAA0AAAAgNrU5DN2mz8wjRfy5dB7PwCA8D4vAAAAAAAAAAESAgAANAAAACBcwy6VRaA/MKlZ8a1MfT8AgPo+LwAAAAAAAAABEwIAADQAAAAg0rNgIzSjPxDFm/B1yH4/AIADPy8AAAAAAAAAARQCAAA0AAAAQEikkrEipj+Qd7/3EIGAPwDACj8vAAAAAAAAAAEVAgAANAAAAMDMw69l2ak/mAwx9+adgT8AQBE/PgAAAAAAAAABFgIAADQAAACA2HrCLPStP5CvQ/ageIM/AIAXPz4AAAAAAAAAARcCAAA0AAAAMHkw4IxrsT+gy4X1aPSEPwBAHT9OAAAAAAAAAAEYAgAANAAAACBoiRwI9rM/kG6Y9CLPhj8AACM/TgAAAAAAAAABGQIAADQAAAAwdXybfme2P4imHPOyxok/AIAlP14AAAAAAAAAARoCAAA0AAAAkL6jn+umuD+Q3qDxQr6MPwBAJz9eAAAAAAAAAAEbAgAANAAAADAmZeZTzbo/yM76d2IKkD8AACU/bQAAAAAAAAABHAIAADQAAACgBo83qY+8P8jqPHcqhpE/AAAhP20AAAAAAAAAAR0CAAA0AAAAgCPtDfUfvj/IjU925GCTPwBAAD99AAAAAAAAAAEeAgAANAAAAGDXTTEpM78/UGapdTOtlD8AAKY+fQAAAAAAAA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3932|recordLength=33932|start=0|end=33932|audioFormat={00001610-0000-0010-8000-00AA00389B71}|audioRate=44100|muted=false|volume=0.8|fadeIn=0|fadeOut=0|videoFormat={34363248-0000-0010-8000-00AA00389B71}|videoRate=15|videoWidth=256|videoHeight=2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gAAAAIAAAABwMAAAAAAQAAAAgAAAAECUlua0F0b21WMQIAAAAJBAAAAAkFAAAACQYAAAAJBwAAAAkIAAAACQkAAAAJCgAAAAkLAAAABQQAAAALUGVuU3Ryb2tlVjEEAAAACkF0dHJpYnV0ZXMFVHJhY2UJU3RhcnRUaW1lBFR5cGUEBAAED1BlbkF0dHJpYnV0ZXNWMQIAAAAKSW5rVHJhY2VWMQIAAAAQDEFjdGlvblR5cGVWMQIAAAACAAAACQwAAAAJDQAAANVCAAAAAAAABfL///8MQWN0aW9uVHlwZVYxAQAAAAd2YWx1ZV9fAAgCAAAAAAAAAAEFAAAABAAAAAkPAAAACRAAAAAjQwAAAAAAAAHv////8v///wAAAAABBgAAAAQAAAAJEgAAAAkTAAAAZlMAAAAAAAAB7P////L///8AAAAAAQcAAAAEAAAACRUAAAAJFgAAAGNhAAAAAAAAAen////y////AAAAAAEIAAAABAAAAAkYAAAACRkAAADEbgAAAAAAAAHm////8v///wAAAAABCQAAAAQAAAAJGwAAAAkcAAAA93AAAAAAAAAB4/////L///8AAAAAAQoAAAAEAAAACR4AAAAJHwAAAPd7AAAAAAAAAeD////y////AAAAAAELAAAABAAAAAkhAAAACSIAAAA4fg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CQAAAAkAAAABDwAAAAwAAAD/AAAAAAAAAAAAAAhAAAAB2v///9z///8BAAAAAAAAAAAACEABEAAAAA0AAAAJJwAAAFAAAABQAAAAARIAAAAMAAAA/wAAAAAAAAAAAAAIQAAAAdj////c////AQAAAAAAAAAAAAhAARMAAAANAAAACSkAAACXAAAAlwAAAAEVAAAADAAAAP8AAAAAAAAAAAAACEAAAAHW////3P///wEAAAAAAAAAAAAIQAEWAAAADQAAAAkrAAAArQAAAK0AAAABGAAAAAwAAAD/AAAAAAAAAAAAAAhAAAAB1P///9z///8BAAAAAAAAAAAACEABGQAAAA0AAAAJLQAAACEAAAAhAAAAARsAAAAMAAAA/wAAAAAAAAAAAAAIQAAAAdL////c////AQAAAAAAAAAAAAhAARwAAAANAAAACS8AAAAtAAAALQAAAAEeAAAADAAAAP8AAAAAAAAAAAAACEAAAAHQ////3P///wEAAAAAAAAAAAAIQAEfAAAADQAAAAkxAAAAGgAAABoAAAABIQAAAAwAAAD/AAAAAAAAAAAAAAhAAAABzv///9z///8BAAAAAAAAAAAACEABIgAAAA0AAAAJMwAAAC4AAAAuAAAAByUAAAAAAQAAABAAAAAECklua1BvaW50VjECAAAACTQAAAAJNQAAAAk2AAAACTcAAAAJOAAAAAk5AAAACToAAAAJOwAAAAk8AAAADQcHJwAAAAABAAAAgAAAAAQKSW5rUG9pbnRWMQI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DTAHKQAAAAABAAAAAAEAAAQKSW5rUG9pbnRWMQI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1pBysAAAAAAQAAAAABAAAECklua1BvaW50VjECAA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1TBy0AAAAAAQAAAEAAAAAECklua1BvaW50VjECAAAACdEBAAAJ0gEAAAnTAQAACdQBAAAJ1QEAAAnWAQAACdcBAAAJ2AEAAAnZAQAACdoBAAAJ2wEAAAncAQAACd0BAAAJ3gEAAAnfAQAACeABAAAJ4QEAAAniAQAACeMBAAAJ5AEAAAnlAQAACeYBAAAJ5wEAAAnoAQAACekBAAAJ6gEAAAnrAQAACewBAAAJ7QEAAAnuAQAACe8BAAAJ8AEAAAnxAQAADR8HLwAAAAABAAAAQAAAAAQKSW5rUG9pbnRWMQIA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NEwcxAAAAAAEAAAAgAAAABApJbmtQb2ludFYxAgAAAAkfAgAACSACAAAJIQIAAAkiAgAACSMCAAAJJAIAAAklAgAACSYCAAAJJwIAAAkoAgAACSkCAAAJKgIAAAkrAgAACSwCAAAJLQIAAAkuAgAACS8CAAAJMAIAAAkxAgAACTICAAAJMwIAAAk0AgAACTUCAAAJNgIAAAk3AgAACTgCAAANBgczAAAAAAEAAABAAAAABApJbmtQb2ludFYxAgAAAAk5AgAACToCAAAJOwIAAAk8Ag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DRIFNAAAAApJbmtQb2ludFYxBAAAAAFYAVkOUHJlc3N1cmVGYWN0b3IJVGltZVN0YW1wAAAAAAYGCxACAAAAzu3zFQHUyj9giX5e8L+bPwAA2D0AAAAAAAAAAAE1AAAANAAAANQOLwsN/co/QOoJjCfJmj8AABg+EAAAAAAAAAABNgAAADQAAAAselZZahjLP0DqCYwnyZo/AAAsPhAAAAAAAAAAATcAAAA0AAAANJuRTnZByz/A1WaqoSSaPwAALT4QAAAAAAAAAAE4AAAANAAAAIwGuZzTXMs/wNVmqqEkmj8AADk+HwAAAAAAAAABOQAAADQAAADkceDqMHjLP8A28tfYLZk/AABDPh8AAAAAAAAAAToAAAA0AAAA8JIb4Dyhyz9ADawUzeSXPwAAUT4vAAAAAAAAAAE7AAAANAAAAED+Qi6avMs/YPgIM0dAlz8AAGE+LwAAAAAAAAABPAAAADQAAACYaWp899fLP8DjZVHBm5Y/AABwPi8AAAAAAAAAAT0AAAA0AAAApIqlcQMBzD9guh+OtVKVPwAAgD4AAAAAAAAAAAE+AAAANAAAAE5AuRiyDsw/AJHZyqkJlD8AAIQ+EAAAAAAAAAABPwAAADQAAABOQLkYsg7MP4BnkweewJI/AICFPhAAAAAAAAAAAUAAAAA0AAAA9tSRylTzyz+AyB411cmRPwCAhD4QAAAAAAAAAAFBAAAANAAAAJhpanz318s/QCmqYgzTkD8AAIM+HwAAAAAAAAABQgAAADQAAADwkhvgPKHLP4AUB4GGLpA/AICCPh8AAAAAAAAAAUMAAAA0AAAANJuRTnZByz9A6yRde2+OPwAAgz4vAAAAAAAAAAFEAAAANAAAAHiCzMejuMo/gIP19N04iz8AgIM+LwAAAAAAAAABRQAAADQAAABg3aT9Z+vJP0AHI6u6XYc/AACFPj8AAAAAAAAAAUYAAAA0AAAAOhdCPiD1yD/An/NCHSeEPwCAhT4/AAAAAAAAAAFHAAAANAAAAAwwpInM1cc/AB78LuhOfz8AgIU+PwAAAAAAAAABSAAAADQAAAA6k/ItyqjGP4AlV5uhmHc/AICDPk4AAAAAAAAAAUkAAAA0AAAAukAtKxluxT+AqYRRfr1zPwCAgT5OAAAAAAAAAAFKAAAANAAAAD7uZyhoM8Q/gH8+jnJ0cj8AgIA+XgAAAAAAAAABSwAAADQAAABkMHvXWd3CP4CphFF+vXM/AACBPl4AAAAAAAAAAUwAAAA0AAAA6N211KiiwT+AJVeboZh3PwCAgD5uAAAAAAAAAAFNAAAANAAAAG6sK8cDkcA/AB78LuhOfz8AAIA+bgAAAAAAAAABTgAAADQAAADwN7ld1VC/P4C0liSjy4Q/AAB+Pn0AAAAAAAAAAU8AAAA0AAAAYIJCewCbvT9ArTu46YGMPwAAfD59AAAAAAAAAAFQAAAANAAAACg48+aIALw/gMgeNdXJkT8AAH4+jQAAAAAAAAABUQAAADQAAAD0Lxo9Kbi6P2C6H461UpU/AICAPo0AAAAAAAAAAVIAAAA0AAAAgP6PL4SmuT9ArCDnlduYPwCAgT6cAAAAAAAAAAFTAAAANAAAAGQ4LXA8sLg/IP+sba1tmz8AAIM+nAAAAAAAAAABVAAAADQAAADwSBlNr/C3P2DcCuUHUp4/AICEPqwAAAAAAAAAAVUAAAA0AAAANDBUxtxntz8AkCKZVu2fPwCAhj6sAAAAAAAAAAFWAAAANAAAANSCto1n+rY/IOcFH3TtoD8AgIg+vAAAAAAAAAABVwAAADQAAADAQECjT6i2P1CGevE85KE/AICLPrwAAAAAAAAAAVgAAAA0AAAAEGrxBpVxtj/gmh3TwoiiPwCAkT7LAAAAAAAAAAFZAAAANAAAAMD+ybg3VrY/gOpXPCcEoz8AgJg+ywAAAAAAAAABWgAAADQAAADA/sm4N1a2PwA6kqWLf6M/AACePssAAAAAAAAAAVsAAAA0AAAAwP7JuDdWtj/QE57/Mk2kPwAApD7bAAAAAAAAAAFcAAAANAAAAMD+ybg3VrY/kChB4bjxpD8AgKY+2wAAAAAAAAABXQAAADQAAADA/sm4N1a2P7DHtbOB6KU/AICoPusAAAAAAAAAAV4AAAA0AAAAaNUYVfKMtj8g8ft2jTGnPwCArD7rAAAAAAAAAAFfAAAANAAAAMBAQKNPqLY/oN+qsrqjqD8AALM++gAAAAAAAAABYAAAADQAAABwF48/Ct+2PwDj/M9tuqo/AAC5PvoAAAAAAAAAAWEAAAA0AAAA1IK2jWf6tj/gNYlWhUytPwCAvz4KAQAAAAAAAAFiAAAANAAAANSCto1n+rY/iInz5m8YsD8AgMI+CgEAAAAAAAABYwAAADQAAABwF48/Ct+2P+CfP1dPyLE/AIDEPhkBAAAAAAAAAWQAAAA0AAAAwEBAo0+otj8g8SJPDU+zPwCAxD4ZAQAAAAAAAAFlAAAANAAAAGiTomraOrY/cAdvv+z+tD8AAMQ+KQEAAAAAAAABZgAAADQAAACket3jB7K1P0C7hnM7mrY/AADDPikBAAAAAAAAAWcAAAA0AAAAOIvJwHrytD/IljtcPHO4PwAAwT45AQAAAAAAAAFoAAAANAAAABDFZgEz/LM/IJqNee+Juj8AgME+OQEAAAAAAAABaQAAADQAAABAKLWlMM+yPyjFfMtU3rw/AIDCPkgBAAAAAAAAAWoAAAA0AAAAuLS0rXNrsT9I8GsdujK/PwCAxz5IAQAAAAAAAAFrAAAANAAAADRBtLW2B7A/PPDhcyDYwD8AgM4+WAEAAAAAAAABbAAAADQAAACoxBjfOBGtP8yF2RxTAsI/AADUPlgBAAAAAAAAAW0AAAA0AAAAoN0X775Jqj90h4KrrA3DPwAA2T5oAQAAAAAAAAFuAAAANAAAAIByKioV3qY/hCb3fXUExD8AANs+aAEAAAAAAAABbwAAADQAAAAQ3osBJqmjPwBjN5St5sQ/AIDbPncBAAAAAAAAAXAAAAA0AAAAmEnt2DZ0oD94n3eq5cjFPwAA3D53AQAAAAAAAAFxAAAANAAAANAXO5kE7Jo/fOU06rN3xj8AAN0+hwEAAAAAAAABcgAAADQAAACwSTm5EF2VP+jIvW3xEcc/AIDdPocBAAAAAAAAAXMAAAA0AAAAYNZySgepkD9wGPjWVY3HPwCA3T6WAQAAAAAAAAF0AAAANAAAAOB7z5nQn4k/YAX+gyn0xz8AAN8+lgEAAAAAAAABdQAAADQAAABAADCBZ6ODP8SPz3RsRsg/AIDgPqYBAAAAAAAAAXYAAAA0AAAAAHUOlqa5fj+Et2ypHoTIPwCA4j6mAQAAAAAAAAF3AAAANAAAAECeMwxT4nc/+K3vf4i3yD8AgOQ+tgEAAAAAAAABeAAAADQAAABAM0ZHqXZ0P8DVjLQ69cg/AIDpPrYBAAAAAAAAAXkAAAA0AAAAwOi8KX4sdj80zA+LpCjJPwCA8D7FAQAAAAAAAAF6AAAANAAAACC/l7PRA30//POsv1ZmyT8AAPU+xQEAAAAAAAABewAAADQAAAAAW2vyUX6EP+zgsmwqzck/AAD4PtUBAAAAAAAAAXwAAAA0AAAAgEH4z2TmjT94MO3VjkjKPwCA+z7VAQAAAAAAAAF9AAAANAAAAODu/UcmgpQ/lOJb+4PYyj8AAAA/1QEAAAAAAAABfgAAADQAAAAwxdjReVmbP5woGTtSh8s/AMACP/QBAAAAAAAAAX8AAAA0AAAA2FHGgpa8oT/on/DYaEDMPwBABj/0AQAAAAAAAAGAAAAANAAAALAX77gqA6Y/YNww76AizT8AQAo/9AEAAAAAAAABgQAAADQAAABQtGaLeYCqP0S2PElI8M0/AAAOP/QBAAAAAAAAAYIAAAA0AAAAkKNAJVOQrj8gkEij773OPwCAED8EAgAAAAAAAAGDAAAANAAAAGBJjV8WULE/2KTrhHVizz8AgBI/BAIAAAAAAAABhAAAADQAAABIaiuQSCGzP2j0Je7Z3c8/AIAUPxMCAAAAAAAAAYUAAAA0AAAA4B+ich3XtD9QCaP8eifQPwCAFj8TAgAAAAAAAAGGAAAANAAAABBq8QaVcbY/JOcYpMBV0D8AgBc/IwIAAAAAAAABhwAAADQAAADwSBlNr/C3P2RiWo91b9A/AMAXPyMCAAAAAAAAAYgAAAA0AAAA2Gm3feHBuT9QrIEc4n7QPwCAFD8zAgAAAAAAAAGJAAAANAAAALhI38P7QLs/RPaoqU6O0D8AQBA/MwIAAAAAAAABigAAADQAAABEvN+7uKS8P4Bx6pQDqNA/AAAHP0ICAAAAAAAAAYsAAAA0AAAAaMS4ZRjtvT9YT2A8SdbQPwAA9z5CAgAAAAAAAAGMAAAANAAAAJjMkQ94Nb8/vI8KoB8Z0T8AgK0+YgIAAAAAAAABjQAAADQAAABoW739gAXnP8pZPFlzZOU/AAC4PQAAAAAAAAAAAY4AAAA0AAAAPjZHUVgM5z92zbVB4WHlPwAA/j0QAAAAAAAAAAGPAAAANAAAAD42R1FYDOc/LJyb45hX5T8AABA+EAAAAAAAAAABkAAAADQAAAA+NkdRWAznPzhSdFYsSOU/AAAYPhAAAAAAAAAAAZEAAAA0AAAAPjZHUVgM5z9CreAPdkDlPwAAKz4fAAAAAAAAAAGSAAAANAAAAD42R1FYDOc/mpTT4FE75T8AAEI+HwAAAAAAAAABkwAAADQAAAA+NkdRWAznP1JjuYIJMeU/AABfPi8AAAAAAAAAAZQAAAA0AAAAPjZHUVgM5z+qSqxT5SvlPwAAdz4vAAAAAAAAAAGVAAAANAAAAD42R1FYDOc/BDKfJMEm5T8AgIc+LwAAAAAAAAABlgAAADQAAAA+NkdRWAznPw6NC94KH+U/AACQPi8AAAAAAAAAAZcAAAA0AAAA00iCp+wI5z+6AIXGeBzlPwCAlz4/AAAAAAAAAAGYAAAANAAAAGhbvf2ABec/wlvxf8IU5T8AgJo+PwAAAAAAAAABmQAAADQAAACTgDOqqf7mP3DPamgwEuU/AACjPk4AAAAAAAAAAZoAAAA0AAAAvKWpVtL35j8knlAK6AflPwCArj5OAAAAAAAAAAGbAAAANAAAAHvdWlmP7eY/2Gw2rJ/95D8AgLg+XgAAAAAAAAABnAAAADQAAADMJ0ey4N/mP97HomXp9eQ/AADDPl4AAAAAAAAAAZ0AAAA0AAAAIHIzCzLS5j+UlogHoevkPwCAyT5eAAAAAAAAAAGeAAAANAAAAAnPWroXweY/RmVuqVjh5D8AgM4+bQAAAAAAAAABnwAAADQAAADyK4Jp/a/mP6inzTN+1OQ/AIDPPm0AAAAAAAAAAaAAAAA0AAAAwuXQx8iN5j9edrPVNcrkPwAA0D59AAAAAAAAAAGhAAAANAAAAP+M5M//buY/wLgSYFu95D8AANA+jQAAAAAAAAABogAAADQAAADNRjMuy0zmPyL7ceqAsOQ/AADQPo0AAAAAAAAAAaMAAAA0AAAAoACCjJYq5j+CPdF0pqPkPwAA0D6cAAAAAAAAAAGkAAAANAAAAAjNC0H2BOY/OAy3Fl6Z5D8AANA+nAAAAAAAAAABpQAAADQAAACWvguiftjlP/g1CXJfh+Q/AADRPqwAAAAAAAAAAaYAAAA0AAAAI7ALAwes5T9YeGj8hHrkPwCA0j6sAAAAAAAAAAGnAAAANAAAAEa0RrojfOU/CkdOnjxw5D8AgNQ+ywAAAAAAAAABqAAAADQAAACX3fcdaUXlP8AVNED0ZeQ/AIDWPssAAAAAAAAAAakAAAA0AAAAoz5ahGsE5T/GcKD5PV7kPwCA1z7LAAAAAAAAAAGqAAAANAAAAEWy90ACwOQ/dOQZ4qtb5D8AgNc+ywAAAAAAAAABqwAAADQAAADmJZX9mHvkP8zLDLOHVuQ/AIDWPtsAAAAAAAAAAawAAAA0AAAAHKxtEMQz5D/GcKD5PV7kPwAA1T7bAAAAAAAAAAGtAAAANAAAAFIyRiPv6+M/wBU0QPRl5D8AgNQ+6gAAAAAAAAABrgAAADQAAACy3ZTiQp3jPwpHTp48cOQ/AADUPuoAAAAAAAAAAa8AAAA0AAAAp5se+CpL4z/6kHUrqX/kPwAA1D75AAAAAAAAAAGwAAAANAAAAFyRWRDQ7uI/kvOp5zmU5D8AANQ++QAAAAAAAAABsQAAADQAAAB5dFnS4JXiPyxW3qPKqOQ/AADVPgkBAAAAAAAAAbIAAAA0AAAALWqU6oU54j/AuBJgW73kPwCA1j4JAQAAAAAAAAGzAAAANAAAAOBfzwIr3eE/Bo/ABFrP5D8AgNc+GAEAAAAAAAABtAAAADQAAAAnaEVxZH3hP5zx9MDq4+Q/AADZPhgBAAAAAAAAAbUAAAA0AAAAmpUxjMYW4T8wVCl9e/jkPwCA2D4YAQAAAAAAAAG2AAAANAAAAOSdp/r/tuA/yrZdOQwN5T8AANg+KAEAAAAAAAABtwAAADQAAAAtph1pOVfgP7oAhcZ4HOU/AADbPigBAAAAAAAAAbgAAAA0AAAAlhI7VpT83z9iGZL1nCHlPwAA4T5HAQAAAAAAAAG5AAAANAAAAKqzxC2NUd8/qkqsU+Ur5T8AAOc+RwEAAAAAAAABugAAADQAAACSL9hYXa3eP1JjuYIJMeU/AIDuPkcBAAAAAAAAAbsAAAA0AAAAfqvrgy0J3j/2e8axLTblPwAA8j5HAQAAAAAAAAG8AAAANAAAABLdElasct0/mpTT4FE75T8AgPQ+VwEAAAAAAAABvQAAADQAAAB+6cN7AuPcP0Kt4A92QOU/AID1PlcBAAAAAAAAAb4AAAA0AAAAwND+9C9a3D/oxe0+mkXlPwAA9z5mAQAAAAAAAAG/AAAANAAAANySw8E02Ns/4GqBhVBN5T8AgPc+ZgEAAAAAAAABwAAAADQAAAB25SWJv2rbPzL3B53iT+U/AAD5PnYBAAAAAAAAAcEAAAA0AAAAwO2b9/gK2z8snJvjmFflPwCA+T52AQAAAAAAAAHCAAAANAAAALKrJQ3huNo/0LSoEr1c5T8AgPk+hgEAAAAAAAABwwAAADQAAABWH8PJd3TaP3bNtUHhYeU/AAD6PoYBAAAAAAAAAcQAAAA0AAAAzG3q2eU22j/KWTxZc2TlPwAA+j6VAQAAAAAAAAHFAAAANAAAAPBxJZECB9o/HubCcAVn5T8AAPo+lQEAAAAAAAABxgAAADQAAADCK3TvzeTZP8D+z58pbOU/AAD6PqUBAAAAAAAAAccAAAA0AAAAasBMoXDJ2T9mF93OTXHlPwAA+z6lAQAAAAAAAAHIAAAANAAAAOYvr6bqtNk/YrxwFQR55T8AgPw+tQEAAAAAAAAByQAAADQAAAA6epv/O6fZPwJ6EYveheU/AID9PrUBAAAAAAAAAcoAAAA0AAAAZJ8RrGSg2T/uwzgYS5XlPwCA/T7EAQAAAAAAAAHLAAAANAAAAI7Eh1iNmdk/joHZjSWi5T8AAP4+xAEAAAAAAAABzAAAADQAAACOxIdYjZnZP3hwlGFIueU/AAD+PtQBAAAAAAAAAc0AAAA0AAAAjsSHWI2Z2T8GeFxkj9XlPwAA/j7UAQAAAAAAAAHOAAAANAAAAI7Eh1iNmdk/4LA+xR785T8AAP4+4wEAAAAAAAABzwAAADQAAACOxIdYjZnZPw52pz1AJeY/AAD/PuMBAAAAAAAAAdAAAAA0AAAAjsSHWI2Z2T844KP8F1bmPwBAAD/zAQAAAAAAAAHRAAAANAAAAI7Eh1iNmdk/qHu6GTiR5j8AAAA/8wEAAAAAAAAB0gAAADQAAABknxGsZKDZP2yjV07qzuY/AAAAP/MBAAAAAAAAAdMAAAA0AAAAZJ8RrGSg2T9yoaInmx7nPwAA/z4DAgAAAAAAAAHUAAAANAAAAGSfEaxkoNk/zit0GN5w5z8AAP4+AwIAAAAAAAAB1QAAADQAAABknxGsZKDZP9Ypv/GOwOc/AAD/PhICAAAAAAAAAdYAAAA0AAAAjsSHWI2Z2T+EQBf6YxXoPwDAAD8SAgAAAAAAAAHXAAAANAAAALTp/QS2ktk/2G98MV1v6D8AAAE/IgIAAAAAAAAB2AAAADQAAADgDnSx3ovZP3jQ+8ae0+g/AAABPyICAAAAAAAAAdkAAAA0AAAACDTqXQeF2T8cjOcVKjDpPwCAAT8yAgAAAAAAAAHaAAAANAAAADRZYAowftk/GNRZfEeP6T8AQAI/MgIAAAAAAAAB2wAAADQAAABcfta2WHfZP3ReK22K4ek/AMACP0ECAAAAAAAAAdwAAAA0AAAAiKNMY4Fw2T/O6PxdzTPqPwDAAj9BAgAAAAAAAAHdAAAANAAAALDIwg+qadk/1uZHN36D6j8AgAM/UQIAAAAAAAAB3gAAADQAAADc7Ti80mLZP97kkhAv0+o/AEAEP1ECAAAAAAAAAd8AAAA0AAAAAhOvaPtb2T9AytC6ux3rPwDABD9gAgAAAAAAAAHgAAAANAAAADA4JRUkVdk/pq8OZUho6z8AgAU/YAIAAAAAAAAB4QAAADQAAACEghFudUfZPw7wuMgeq+s/AMAFP3ACAAAAAAAAAeIAAAA0AAAA1sz9xsY52T+Ai8/lPubrPwDABT9wAgAAAAAAAAHjAAAANAAAAFI8YMxAJdk/RLNsGvEj7D8AAAY/gAIAAAAAAAAB5AAAADQAAADQq8LRuhDZP7yp7/BaV+w/AIAGP4ACAAAAAAAAAeUAAAA0AAAAdECbg1312D/iE+yvMojsPwDABj+PAgAAAAAAAAHmAAAANAAAAB7VczUA2tg/ENlUKFSx7D8AgAc/jwIAAAAAAAAB5wAAADQAAADEaUznor7YPy7o5C3i6ew/AMAHP48CAAAAAAAAAegAAAA0AAAARNmu7Byq2D+wOdS9lRXtPwDABz+fAgAAAAAAAAHpAAAANAAAABKT/Uroh9g/3v48Nrc+7T8AQAc/nwIAAAAAAAAB6gAAADQAAAC6J9b8imzYP7g3H5dGZe0/AAAHP74CAAAAAAAAAesAAAA0AAAAiuEkW1ZK2D+UcAH41YvtPwAABz++AgAAAAAAAAHsAAAANAAAAITA6WVKIdg/xpDWKUGt7T8AgAc/vgIAAAAAAAAB7QAAADQAAABWejjEFf/XP1A9MnM+0e0/AMAHP74CAAAAAAAAAe4AAAA0AAAA1OmayY/q1z/W6Y28O/XtPwCACD/OAgAAAAAAAAHvAAAANAAAAHx+c3syz9c/tn3c1hQU7j8AQAg/zgIAAAAAAAAB8AAAADQAAAD27dWArLrXP/T4HcLJLe4/AIAHP90CAAAAAAAAAfEAAAA0AAAASjjC2f2s1z+MW1J+WkLuPwBABz/dAgAAAAAAAAHyAAAANAAAAJ6CrjJPn9c/dkoNUn1Z7j8AgAc/7QIAAAAAAAAB8wAAADQAAADwzJqLoJHXP2A5yCWgcO4/AEAIP+0CAAAAAAAAAfQAAAA0AAAAGvIQOMmK1z/2m/zhMIXuPwDACT/9AgAAAAAAAAH1AAAANAAAAEQXh+Txg9c/OnKqhi+X7j8AgAs//QIAAAAAAAAB9gAAADQAAABuPP2QGn3XP9DU3kLAq+4/AIANPxoDAAAAAAAAAfcAAAA0AAAAbjz9kBp91z8Uq4znvr3uPwAADz8aAwAAAAAAAAH4AAAANAAAAG48/ZAafdc/rA3Bo0/S7j8AQBA/KgMAAAAAAAAB+QAAADQAAABuPP2QGn3XP/DjbkhO5O4/AEARPyoDAAAAAAAAAfoAAAA0AAAARBeH5PGD1z/gLZbVuvPuPwBAEj86AwAAAAAAAAH7AAAANAAAAPDMmougkdc/0ne9YicD7z8AwBI/OgMAAAAAAAAB/AAAADQAAACegq4yT5/XPx6p18BvDe8/AMASP0kDAAAAAAAAAf0AAAA0AAAA9u3VgKy61z8YTmsHJhXvPwCAEz9JAwAAAAAAAAH+AAAANAAAAHx+c3syz9c/YH+FZW4f7z8AQBQ/SQMAAAAAAAAB/wAAADQAAACqxCQdZ/HXP/48JttILO8/AEAWP1kDAAAAAAAAAQABAAA0AAAA1grWvpsT2D+mVTMKbTHvPwCAGT9ZAwAAAAAAAAEBAQAANAAAAN4rEbSnPNg/Sm5AOZE27z8AgBs/aAMAAAAAAAABAgEAADQAAAAMcsJV3F7YP/KGTWi1O+8/AAAdP2gDAAAAAAAAAQMBAAA0AAAAEpP9SuiH2D+SRO7dj0jvPwAAHT9oAwAAAAAAAAEEAQAANAAAABa0OED0sNg/LAKPU2pV7z8AAB0/eAMAAAAAAAABBQEAADQAAAD0r/2I1+DYP3ozqbGyX+8/AIAdP3gDAAAAAAAAAQYBAAA0AAAA0KvC0boQ2T8cTLbg1mTvPwDAHj+IAwAAAAAAAAEHAQAANAAAAK6nhxqeQNk/xGTDD/tp7z8AACA/iAMAAAAAAAABCAEAADQAAACIo0xjgXDZP8Rkww/7ae8/AMAhP5cDAAAAAAAAAQkBAAA0AAAAEFUlUxOu2T/Mvy/JRGLvPwAAIz+3AwAAAAAAAAEKAQAANAAAAJgG/kKl69k/JqcimiBd7z8AQCQ/twMAAAAAAAABCwEAADQAAAD4kmCGDjDaP36OFWv8V+8/AEAlP7cDAAAAAAAAAQwBAAA0AAAAVh/DyXd02j8mpyKaIF3vPwDAJj+3AwAAAAAAAAENAQAANAAAAIiGr2C4v9o/zL8vyURi7z8AgCc/xgMAAAAAAAABDgEAADQAAADA7Zv3+ArbP27YPPhoZ+8/AMAnP8YDAAAAAAAAAQ8BAAA0AAAAduUlib9q2z8a8UknjWzvPwAAKD/WAwAAAAAAAAEQAQAANAAAAFYCJseuw9s/ZCJkhdV27z8AACg/1gMAAAAAAAABEQEAADQAAAA4HyYFnhzcPwo7cbT5e+8/AAAoP+UDAAAAAAAAARIBAAA0AAAAHDwmQ4113D8A4AT7r4PvPwAAKD/lAwAAAAAAAAETAQAANAAAAPxYJoF8ztw/9oSYQWaL7z8AACg/9QMAAAAAAAABFAEAADQAAAAIm5xrlCDdP/IpLIgck+8/AAAoP/UDAAAAAAAAARUBAAA0AAAAEt0SVqxy3T/qzr/O0prvPwCAKD8FBAAAAAAAAAEWAQAANAAAAEZE/+zsvd0/OADaLBul7z8AwCk/BQQAAAAAAAABFwEAADQAAAB+q+uDLQneP4Ix9Ipjr+8/AAAsPxQEAAAAAAAAARgBAAA0AAAA2jdOx5ZN3j941ofRGbfvPwDALj8UBAAAAAAAAAEZAQAANAAAAGLpJrcoi94/cnsbGNC+7z8AwDA/FAQAAAAAAAABGgEAADQAAADomv+musjeP76sNXYYye8/AMAyPzQEAAAAAAAAARsBAAA0AAAAnnFOQ3X/3j8K3k/UYNPvPwAAMz80BAAAAAAAAAEcAQAANAAAAHhtE4xYL98/rvZcA4XY7z8AgDI/NAQAAAAAAAABHQEAADQAAABUadjUO1/fPwCD4xoX2+8/AIAxPzQEAAAAAAAAAR4BAAA0AAAArNT/Ipl63z8Ag+MaF9vvPwBAMT9DBAAAAAAAAAEfAQAANAAAAARAJ3H2ld8/rvZcA4XY7z8AQC8/QwQAAAAAAAABIAEAADQAAADcGrHEzZzfPwreT9Rg0+8/AIAtP1MEAAAAAAAAASEBAAA0AAAA3BqxxM2c3z++rDV2GMnvPwAAIT9TBAAAAAAAAAEiAQAANAAAAC5lnR0fj98/cnsbGNC+7z8AwA8/YgQAAAAAAAABIwEAADQAAADW+XXPwXPfPyhKAbqHtO8/AADHPmIEAAAAAAAAASQBAAA0AAAAmnNxrRLX7z92ym+8I/DhPwAAsD0AAAAAAAAAAAElAQAANAAAADCGrAOn0+8/HON860f14T8AAPI9EAAAAAAAAAABJgEAADQAAACac3GtEtfvP2xvAwPa9+E/AAAIPhAAAAAAAAAAAScBAAA0AAAAmnNxrRLX7z/C+4kabPrhPwAAAz4QAAAAAAAAAAEoAQAANAAAAJpzca0S1+8/wvuJGmz64T8AAAQ+EAAAAAAAAAABKQEAADQAAACac3GtEtfvP8L7iRps+uE/AAAVPh8AAAAAAAAAASoBAAA0AAAAmnNxrRLX7z/C+4kabPrhPwAAMT4fAAAAAAAAAAErAQAANAAAADCGrAOn0+8/wvuJGmz64T8AAE4+LwAAAAAAAAABLAEAADQAAAAwhqwDp9PvP8L7iRps+uE/AABsPi8AAAAAAAAAAS0BAAA0AAAAMIasA6fT7z/C+4kabPrhPwAAhD4/AAAAAAAAAAEuAQAANAAAADCGrAOn0+8/bG8DA9r34T8AAJI+PwAAAAAAAAABLwEAADQAAAAwhqwDp9PvPxzjfOtH9eE/AACgPk4AAAAAAAAAATABAAA0AAAAMIasA6fT7z92ym+8I/DhPwAArj5OAAAAAAAAAAExAQAANAAAADCGrAOn0+8/Ij7ppJHt4T8AgLQ+XgAAAAAAAAABMgEAADQAAAAwhqwDp9PvP9CxYo3/6uE/AAC/Pl4AAAAAAAAAATMBAAA0AAAAMIasA6fT7z98Jdx1bejhPwCAyj5eAAAAAAAAAAE0AQAANAAAADCGrAOn0+8/LJlVXtvl4T8AgNQ+bgAAAAAAAAABNQEAADQAAAAwhqwDp9PvP9YMz0ZJ4+E/AADePm4AAAAAAAAAATYBAAA0AAAAMIasA6fT7z/WDM9GSePhPwAA4z5uAAAAAAAAAAE3AQAANAAAAMSY51k70O8/1gzPRknj4T8AAOY+fQAAAAAAAAABOAEAADQAAADuvV0GZMnvP9YMz0ZJ4+E/AADmPn0AAAAAAAAAATkBAAA0AAAAGOPTsozC7z/WDM9GSePhPwAA5j6NAAAAAAAAAAE6AQAANAAAANYahbVJuO8/LJlVXtvl4T8AAOY+jQAAAAAAAAABOwEAADQAAAAoZXEOm6rvP3wl3HVt6OE/AADmPpwAAAAAAAAAATwBAAA0AAAAEsKYvYCZ7z/QsWKN/+rhPwAA5j6cAAAAAAAAAAE9AQAANAAAAPoewGxmiO8/Ij7ppJHt4T8AAOc+rAAAAAAAAAABPgEAADQAAADge+cbTHfvPyI+6aSR7eE/AIDnPqwAAAAAAAAAAT8BAAA0AAAAXutJIcZi7z8iPumkke3hPwCA5z68AAAAAAAAAAFAAQAANAAAANxarCZATu8/0LFijf/q4T8AgOY+vAAAAAAAAAABQQEAADQAAADw3EmCTjbvP3wl3HVt6OE/AADmPssAAAAAAAAAAUIBAAA0AAAABF/n3Vwe7z8smVVe2+XhPwAA5j7LAAAAAAAAAAFDAQAANAAAABLhhDlrBu8/1gzPRknj4T8AAOY+ywAAAAAAAAABRAEAADQAAAAmYyKVee7uP9YMz0ZJ4+E/AADnPtsAAAAAAAAAAUUBAAA0AAAA9Bxx80TM7j/WDM9GSePhPwCA6T7rAAAAAAAAAAFGAQAANAAAAC7EhPt7re4/1gzPRknj4T8AAOw+6wAAAAAAAAABRwEAADQAAABwa5gDs47uPyyZVV7b5eE/AIDuPvoAAAAAAAAAAUgBAAA0AAAAFABxtVVz7j/QsWKN/+rhPwCA7z76AAAAAAAAAAFJAQAANAAAAFKnhL2MVO4/Ij7ppJHt4T8AAPE+CgEAAAAAAAABSgEAADQAAACKTpjFwzXuP3bKb7wj8OE/AIDxPgoBAAAAAAAAAUsBAAA0AAAANONwd2Ya7j92ym+8I/DhPwCA8T4ZAQAAAAAAAAFMAQAANAAAAAKdv9Ux+O0/dspvvCPw4T8AAPI+GQEAAAAAAAABTQEAADQAAAA+RNPdaNntPyI+6aSR7eE/AADzPikBAAAAAAAAAU4BAAA0AAAAfOvm5Z+67T98Jdx1bejhPwCA8j4pAQAAAAAAAAFPAQAANAAAACCAv5dCn+0/1gzPRknj4T8AAPI+OQEAAAAAAAABUAEAADQAAADKFJhJ5YPtPzL0wRcl3uE/AADyPjkBAAAAAAAAAVEBAAA0AAAAcKlw+4do7T/gZzsAk9vhPwAA8z5IAQAAAAAAAAFSAQAANAAAABg+Sa0qTe0/jNu06ADZ4T8AgPM+SAEAAAAAAAABUwEAADQAAABU5Vy1YS7tPzhPLtFu1uE/AAD1PlgBAAAAAAAAAVQBAAA0AAAA+nk1ZwQT7T84Ty7RbtbhPwCA9j5YAQAAAAAAAAFVAQAANAAAAKAODhmn9+w/OE8u0W7W4T8AgPg+WAEAAAAAAAABVgEAADQAAAAE25fNBtLsPzhPLtFu1uE/AAD4PnYBAAAAAAAAAVcBAAA0AAAA2JTmK9Kv7D+M27ToANnhPwAA9z52AQAAAAAAAAFYAQAANAAAADphcOAxiuw/4Gc7AJPb4T8AgPY+hQEAAAAAAAABWQEAADQAAAAOG78+/WfsPzL0wRcl3uE/AAD2PoUBAAAAAAAAAVoBAAA0AAAA3NQNnchF7D+EgEgvt+DhPwAA9j6VAQAAAAAAAAFbAQAANAAAALCOXPuTI+w/1gzPRknj4T8AAPc+lQEAAAAAAAABXAEAADQAAAB+SKtZXwHsPyyZVV7b5eE/AID3PqQBAAAAAAAAAV0BAAA0AAAAUAL6tyrf6z98Jdx1bejhPwCA9z6kAQAAAAAAAAFeAQAANAAAACK8SBb2vOs/0LFijf/q4T8AAPg+tAEAAAAAAAABXwEAADQAAADwdZd0wZrrPyI+6aSR7eE/AAD4PrQBAAAAAAAAAWABAAA0AAAAxC/m0ox46z92ym+8I/DhPwAA+T7EAQAAAAAAAAFhAQAANAAAAJLpNDFYVus/bG8DA9r34T8AgPs+xAEAAAAAAAABYgEAADQAAABio4OPIzTrP2gUl0mQ/+E/AAD+PtMBAAAAAAAAAWMBAAA0AAAANF3S7e4R6z9cuSqQRgfiPwDAAD/TAQAAAAAAAAFkAQAANAAAAJgpXKJO7Oo/Wl6+1vwO4j8AgAE/4wEAAAAAAAABZQEAADQAAACUCCGtQsPqP1ADUh2zFuI/AEACP+MBAAAAAAAAAWYBAAA0AAAA+NSqYaKd6j+eNGx7+yDiPwDAAj/zAQAAAAAAAAFnAQAANAAAAGChNBYCeOo/QE15qh8m4j8AgAM/8wEAAAAAAAABaAEAADQAAADEbb7KYVLqP5TZ/8GxKOI/AMADPwICAAAAAAAAAWkBAAA0AAAALDpIf8Es6j+U2f/BsSjiPwCABD8CAgAAAAAAAAFqAQAANAAAAPzzlt2MCuo/QE15qh8m4j8AwAQ/EgIAAAAAAAABawEAADQAAADMreU7WOjpP+7A8pKNI+I/AMAEPxICAAAAAAAAAWwBAAA0AAAACFX5Q4/J6T9KqOVjaR7iPwCABj8SAgAAAAAAAAFtAQAANAAAAET8DEzGquk/UANSHbMW4j8AgAk/IQIAAAAAAAABbgEAADQAAADskOX9aI/pP6rqRO6OEeI/AIALPyECAAAAAAAAAW8BAAA0AAAAkiW+rwt06T8I0je/agziPwAADT8xAgAAAAAAAAFwAQAANAAAADi6lmGuWOk/skWxp9gJ4j8AQA4/MQIAAAAAAAABcQEAADQAAADiTm8TUT3pP1y5KpBGB+I/AMAPP0ECAAAAAAAAAXIBAAA0AAAAiONHxfMh6T8MLaR4tATiPwAAED9BAgAAAAAAAAFzAQAANAAAAC54IHeWBuk/uqAdYSIC4j8AABA/UAIAAAAAAAABdAEAADQAAADSDPkoOevoPxaIEDL+/OE/AIAQP1ACAAAAAAAAAXUBAAA0AAAAeqHR2tvP6D/C+4kabPrhPwBAET9gAgAAAAAAAAF2AQAANAAAACI2qox+tOg/HON860f14T8AABE/YAIAAAAAAAABdwEAADQAAABc3b2UtZXoPyI+6aSR7eE/AIAQP3ACAAAAAAAAAXgBAAA0AAAABHKWRlh66D/QsWKN/+rhPwBAED9wAgAAAAAAAAF5AQAANAAAABj0M6JmYug/fCXcdW3o4T8AgBA/fwIAAAAAAAABegEAADQAAAAodtH9dEroPyyZVV7b5eE/AEAQP38CAAAAAAAAAXsBAAA0AAAAp+UzA+816D8smVVe2+XhPwAAED+PAgAAAAAAAAF8AQAANAAAALln0V79Heg/LJlVXtvl4T8AgBA/jwIAAAAAAAABfQEAADQAAAA41zNkdwnoP3wl3HVt6OE/AEARP54CAAAAAAAAAX4BAAA0AAAAHTRbE1345z/QsWKN/+rhPwAAET+eAgAAAAAAAAF/AQAANAAAAJujvRjX4+c/Ij7ppJHt4T8AABE/rgIAAAAAAAABgAEAADQAAACFAOXHvNLnP3bKb7wj8OE/AAARP64CAAAAAAAAAYEBAAA0AAAAl4KCI8u65z9sbwMD2vfhPwAAET++AgAAAAAAAAGCAQAANAAAAKgEIH/Zouc/FogQMv784T8AABE/vgIAAAAAAAABgwEAADQAAAAldIKEU47nP2gUl0mQ/+E/AAARP80CAAAAAAAAAYQBAAA0AAAAoePkic155z+6oB1hIgLiPwAAET/NAgAAAAAAAAGFAQAANAAAAB5TR49HZec/uqAdYSIC4j8AgBE/3QIAAAAAAAABhgEAADQAAAAy1eTqVU3nP7qgHWEiAuI/AMARP90CAAAAAAAAAYcBAAA0AAAAQleCRmQ15z9oFJdJkP/hPwDAET/tAgAAAAAAAAGIAQAANAAAAFTZH6JyHec/FogQMv784T8AABI/7QIAAAAAAAABiQEAADQAAAD+bfhTFQLnP8L7iRps+uE/AIASP+0CAAAAAAAAAYoBAAA0AAAAowLRBbjm5j9sbwMD2vfhPwBAEj/8AgAAAAAAAAGLAQAANAAAAEqXqbday+Y/HON860f14T8AABI//AIAAAAAAAABjAEAADQAAABGdm7CTqLmP3bKb7wj8OE/AAASPwwDAAAAAAAAAY0BAAA0AAAAFjC9IBqA5j8iPumkke3hPwAAEj8MAwAAAAAAAAGOAQAANAAAAOjpC3/lXeY/Ij7ppJHt4T8AABI/GwMAAAAAAAABjwEAADQAAADhyNCJ2TTmPyI+6aSR7eE/AIASPxsDAAAAAAAAAZABAAA0AAAASJVaPjkP5j/QsWKN/+rhPwBAEj8rAwAAAAAAAAGRAQAANAAAAK1h5PKY6eU/fCXcdW3o4T8AABI/KwMAAAAAAAABkgEAADQAAAATLm6n+MPlPyyZVV7b5eE/AIASPzsDAAAAAAAAAZMBAAA0AAAAePr3W1ie5T/WDM9GSePhPwBAEz87AwAAAAAAAAGUAQAANAAAAEa0RrojfOU/MvTBFyXe4T8AQBQ/SgMAAAAAAAABlQEAADQAAACDW1rCWl3lP4zbtOgA2eE/AEAVP0oDAAAAAAAAAZYBAAA0AAAAwQJuypE+5T/mwqe53NPhPwBAFj9aAwAAAAAAAAGXAQAANAAAAPupgdLIH+U/lDYhokrR4T8AQBc/WgMAAAAAAAABmAEAADQAAAA4UZXa/wDlP0Kqmoq4zuE/AMAXP2oDAAAAAAAAAZkBAAA0AAAAcvio4jbi5D9CqpqKuM7hPwDAFz9qAwAAAAAAAAGaAQAANAAAAK+fvOptw+Q/QqqairjO4T8AQBc/eQMAAAAAAAABmwEAADQAAABXNJWcEKjkP5Q2IaJK0eE/AAAXP3kDAAAAAAAAAZwBAAA0AAAAUBNapwR/5D+UNiGiStHhPwAAFz+JAwAAAAAAAAGdAQAANAAAACPNqAXQXOQ/5sKnudzT4T8AgBc/iQMAAAAAAAABngEAADQAAADyhvdjmzrkP+bCp7nc0+E/AEAXP4kDAAAAAAAAAZ8BAAA0AAAAmhvQFT4f5D/mwqe53NPhPwAAFz+oAwAAAAAAAAGgAQAANAAAAEKwqMfgA+Q/5sKnudzT4T8AgBc/qAMAAAAAAAABoQEAADQAAAB8V7zPF+XjP+bCp7nc0+E/AEAYP6gDAAAAAAAAAaIBAAA0AAAAIeyUgbrJ4z+UNiGiStHhPwAAGD/HAwAAAAAAAAGjAQAANAAAAF6TqInxquM/lDYhokrR4T8AgBc/1wMAAAAAAAABpAEAADQAAABxFUbl/5LjP0Kqmoq4zuE/AEAXP9cDAAAAAAAAAaUBAAA0AAAAF6oel6J34z+UNiGiStHhPwCAFz/XAwAAAAAAAAGmAQAANAAAAL8+90hFXOM/5sKnudzT4T8AwBc/1wMAAAAAAAABpwEAADQAAABm08/650DjPzhPLtFu1uE/AIAYP9cDAAAAAAAAAagBAAA0AAAAoXrjAh8i4z/gZzsAk9vhPwDAGD/XAwAAAAAAAAGpAQAANAAAAEkPvLTBBuM/hIBIL7fg4T8AwBg/5wMAAAAAAAABqgEAADQAAACDts+8+OfiPyyZVV7b5eE/AEAXP+cDAAAAAAAAAasBAAA0AAAAv13jxC/J4j98Jdx1bejhPwDAFD/2AwAAAAAAAAGsAQAANAAAAGfyu3bSreI/0LFijf/q4T8AwBM/9gMAAAAAAAABrQEAADQAAAA4rArVnYviP9CxYo3/6uE/AAATPwYEAAAAAAAAAa4BAAA0AAAAnXiUif1l4j98Jdx1bejhPwBAEj8GBAAAAAAAAAGvAQAANAAAAANFHj5dQOI/fCXcdW3o4T8AABI/FQQAAAAAAAABsAEAADQAAADT/mycKB7iP3wl3HVt6OE/AIASPxUEAAAAAAAAAbEBAAA0AAAApLi7+vP74T98Jdx1bejhPwBAEz8lBAAAAAAAAAGyAQAANAAAAEtNlKyW4OE/0LFijf/q4T8AgBI/JQQAAAAAAAABswEAADQAAACG9Ke0zcHhP3bKb7wj8OE/AMARPzUEAAAAAAAAAbQBAAA0AAAALomAZnCm4T9sbwMD2vfhPwDAET81BAAAAAAAAAG1AQAANAAAAP9Cz8Q7hOE/FogQMv784T8AQBI/RAQAAAAAAAABtgEAADQAAACm16d23mjhP7qgHWEiAuI/AMASP0QEAAAAAAAAAbcBAAA0AAAATWyAKIFN4T9cuSqQRgfiPwDAEj9UBAAAAAAAAAG4AQAANAAAAPIAWdojMuE/skWxp9gJ4j8AABM/VAQAAAAAAAABuQEAADQAAAAuqGziWhPhP7JFsafYCeI/AAATP1QEAAAAAAAAAboBAAA0AAAAAWK7QCbx4D8I0je/agziPwAAEz9kBAAAAAAAAAG7AQAANAAAANIbCp/xzuA/Wl6+1vwO4j8AgBM/ZAQAAAAAAAABvAEAADQAAACh1Vj9vKzgP6rqRO6OEeI/AEAUP4MEAAAAAAAAAb0BAAA0AAAACKLisRyH4D9QA1IdsxbiPwBAFT+DBAAAAAAAAAG+AQAANAAAAAKBp7wQXuA/njRse/sg4j8AwBY/gwQAAAAAAAABvwEAADQAAABpTTFxcDjgP+hlhtlDK+I/AIAYP4MEAAAAAAAAAcABAAA0AAAANweAzzsW4D8yl6A3jDXiPwCAGT+SBAAAAAAAAAHBAQAANAAAABKCnVsO6N8/JuHHxPhE4j8AQBo/kgQAAAAAAAABwgEAADQAAAC09ToYpaPfP8SeaDrTUeI/AEAbP6IEAAAAAAAAAcMBAAA0AAAAAh/se+ps3z8M0IKYG1ziPwBAHD+iBAAAAAAAAAHEAQAANAAAAFJInd8vNt8/BnUW39Fj4j8AwBw/sgQAAAAAAAABxQEAADQAAACecU5Ddf/eP6yNIw72aOI/AIAdP7IEAAAAAAAAAcYBAAA0AAAAmFATTmnW3j/+GaoliGviPwBAHz/BBAAAAAAAAAHHAQAANAAAAL5UTgWGpt4//hmqJYhr4j8AACI/wQQAAAAAAAAByAEAADQAAAC4MxMQen3eP/4ZqiWIa+I/AEAlP9EEAAAAAAAAAckBAAA0AAAArhLYGm5U3j+sjSMO9mjiPwBAKT/RBAAAAAAAAAHKAQAANAAAAKrxnCViK94/rI0jDvZo4j8AgCs/4QQAAAAAAAABywEAADQAAAB+q+uDLQneP6yNIw72aOI/AAAtP+EEAAAAAAAAAcwBAAA0AAAATGU64vjm3T+sjSMO9mjiPwDALT/wBAAAAAAAAAHNAQAANAAAABwfiUDExN0//hmqJYhr4j8AwC0/8AQAAAAAAAABzgEAADQAAADEs2HyZqndP/q+PWw+c+I/AEAmPwAFAAAAAAAAAc8BAAA0AAAAPiPE9+CU3T9E8FfKhn3iPwAAGz8ABQAAAAAAAAHQAQAANAAAAGpIOqQJjt0/1lKMhheS4j8AgNo+LwUAAAAAAAAB0QEAADQAAADOUE3XHIbbP+Q2LTpAduA/AABsPgAAAAAAAAAAAdIBAAA0AAAAegZhfsuT2z/kNi06QHbgPwAAoz4QAAAAAAAAAAHTAQAANAAAAHoGYX7Lk9s/5DYtOkB24D8AALg+EAAAAAAAAAAB1AEAADQAAAB6BmF+y5PbP+Q2LTpAduA/AAC6PhAAAAAAAAAAAdUBAAA0AAAAegZhfsuT2z/kNi06QHbgPwCAxT4fAAAAAAAAAAHWAQAANAAAAKQr1yr0jNs/kqqmIq5z4D8AgMw+HwAAAAAAAAAB1wEAADQAAAD4dcODRX/bPzweIAscceA/AIDTPh8AAAAAAAAAAdgBAAA0AAAAoAqcNehj2z/qkZnziW7gPwCA2T4fAAAAAAAAAAHZAQAANAAAAJzpYEDcOts/RnmMxGVp4D8AgOA+LwAAAAAAAAAB2gEAADQAAADqEhKkIQTbP0zU+H2vYeA/AADkPj8AAAAAAAAAAdsBAAA0AAAAiIavYLi/2j9SL2U3+VngPwCA5T4/AAAAAAAAAAHcAQAANAAAAKppryLJZto/tnHEwR5N4D8AAOY+PwAAAAAAAAAB3QEAADQAAABEvBHqU/nZP2pAqmPWQuA/AIDkPk4AAAAAAAAAAd4BAAA0AAAAsMjCD6pp2T/Kggnu+zXgPwAA4z5OAAAAAAAAAAHfAQAANAAAAEj66eEo09g/2jjiYI8m4D8AgOM+XgAAAAAAAAAB4AEAADQAAABYm3O5ISjYP+zuutMiF+A/AIDlPl4AAAAAAAAAAeEBAAA0AAAARBeH5PGD1z8CAAAAAADgPwCA6z5tAAAAAAAAAAHiAQAANAAAAFi4ELzq2NY/eFOktgLc3z8AgPM+bQAAAAAAAAAB4wEAADQAAADoyPyYXRnWP5i/VZwpvd8/AAD/Pn0AAAAAAAAAAeQBAAA0AAAAeNnoddBZ1T8QE/pSLJnfPwDABj+NAAAAAAAAAAHlAQAANAAAAA7q1FJDmtQ/MH+rOFN63z8AQA0/jQAAAAAAAAAB5gEAADQAAAAgi14qPO/TP/QDak2eYN8/AIATP40AAAAAAAAAAecBAAA0AAAABgdyVQxL0z+g0k/vVVbfPwCAFz+NAAAAAAAAAAHoAQAANAAAAMhdD9SzrdI/WKE1kQ1M3z8AwBo/nAAAAAAAAAAB6QEAADQAAABcjzamMhfSP7iIKGLpRt8/AEAcP5wAAAAAAAAAAeoBAAA0AAAAypvny4iH0T+4iChi6UbfPwDAHD+sAAAAAAAAAAHrAQAANAAAAOZdrJiNBdE/WKE1kQ1M3z8AAB0/rAAAAAAAAAAB7AEAADQAAABWi5iz757QP6DST+9VVt8/AAAdP7wAAAAAAAAAAe0BAAA0AAAAdW6YdQBG0D9I61weelvfPwAAGD+8AAAAAAAAAAHuAQAANAAAABbiNTKXAdA/9ANqTZ5g3z8AwBA/ywAAAAAAAAAB7wEAADQAAAB4zOHSZ6PPPzg1hKvmat8/AMACP8sAAAAAAAAAAfABAAA0AAAAwvWSNq1szz84NYSr5mrfPwCA4z7bAAAAAAAAAAHxAQAANAAAABhAf4/+Xs8/ODWEq+Zq3z8AgJw+2wAAAAAAAAAB8gEAADQAAAAW0dVCvWHXP4BOqQr2udw/AAA4PgAAAAAAAAAAAfMBAAA0AAAAPPZL7+Va1z+ATqkK9rncPwAAfD4PAAAAAAAAAAH0AQAANAAAAMKG6elrb9c/0H/DaD7E3D8AAI4+DwAAAAAAAAAB9QEAADQAAABuPP2QGn3XP6wTEoMX49w/AICMPg8AAAAAAAAAAfYBAAA0AAAAGvIQOMmK1z+gXTkQhPLcPwCAkD4uAAAAAAAAAAH3AQAANAAAAHRdOIYmptc/NMBtzBQH3T8AgJE+LgAAAAAAAAAB+AEAADQAAACmo+knW8jXP9AiooilG90/AACTPi4AAAAAAAAAAfkBAAA0AAAAqsQkHWfx1z+stvCifjrdPwCAlD4uAAAAAAAAAAH6AQAANAAAAK7lXxJzGtg/SBklXw9P3T8AgJc+PAAAAAAAAAAB+wEAADQAAACK4SRbVkrYP+B7WRugY90/AACZPjwAAAAAAAAAAfwBAAA0AAAAZt3pozl62D9kKLVknYfdPwAAoD5MAAAAAAAAAAH9AQAANAAAABa0OED0sNg/kO0d3b6w3T8AAKs+TAAAAAAAAAAB/gEAADQAAACgZREwhu7YP2TLk4QE390/AAC1PkwAAAAAAAAAAf8BAAA0AAAAKBfqHxgs2T+QkPz8JQjePwAAvz5bAAAAAAAAAAEAAgAANAAAAFx+1rZYd9k/CId/04873j8AgMY+WwAAAAAAAAABAQIAADQAAACS5cJNmcLZP+Bk9XrVad4/AIDNPmsAAAAAAAAAAQICAAA0AAAAxkyv5NkN2j9YW3hRP53ePwCA1D5rAAAAAAAAAAEDAgAANAAAACbZEShDUto/0FH7J6nQ3j8AgNw+ewAAAAAAAAABBAIAADQAAACIZXRrrJbaP6Avcc/u/t4/AADhPnsAAAAAAAAAAQUCAAA0AAAADBdNWz7U2j/APgHVfDffPwAA5D6KAAAAAAAAAAEGAgAANAAAAMDtm/f4Cts/ODWEq+Zq3z8AgOU+mgAAAAAAAAABBwIAADQAAABIn3TnikjbPxAT+lIsmd8/AADnPpoAAAAAAAAAAQgCAAA0AAAAIps5MG542z/g8G/6ccffPwCA6T6aAAAAAAAAAAEJAgAANAAAACq8dCV6ods/ELbYcpPw3z8AAO0+qQAAAAAAAAABCgIAADQAAACCJ5xz17zbP/JJJ41sD+A/AIDtPqkAAAAAAAAAAQsCAAA0AAAABrg5bl3R2z+KrFtJ/SPgPwAA7j65AAAAAAAAAAEMAgAANAAAALJtTRUM39s/dJsWHSA74D8AAO4+uQAAAAAAAAABDQIAADQAAAAGuDluXdHbPwb+StmwT+A/AADvPskAAAAAAAAAAQ4CAAA0AAAAgiecc9e82z/y7AWt02bgPwAA9T7JAAAAAAAAAAEPAgAANAAAAFLh6tGimts/1oBUx6yF4D8AAP0+yQAAAAAAAAABEAIAADQAAAB25SWJv2rbPxL8lbJhn+A/AIADP9gAAAAAAAAAARECAAA0AAAA7jNNmS0t2z9EHGvkzMDgPwCACD/YAAAAAAAAAAESAgAANAAAAI6n6lXE6No/ejxAFjji4D8AwAw/+AAAAAAAAAABEwIAADQAAACIZXRrrJbaPwLpm181BuE/AIARP/gAAAAAAAAAARQCAAA0AAAAzG3q2eU22j8yrgTYVi/hPwBAFT/4AAAAAAAAAAEVAgAANAAAAEKb1vRH0Nk/DOfmOOZV4T8AwBg/+AAAAAAAAAABFgIAADQAAACwyMIPqmnZP+QfyZl1fOE/AMAaPwcBAAAAAAAAARcCAAA0AAAAJvauKgwD2T8aQJ7L4J3hPwAAHD8HAQAAAAAAAAEYAgAANAAAAG7+JJlFo9g/oOz5FN7B4T8AwBw/FwEAAAAAAAABGQIAADQAAABgvK6uLVHYP4SASC+34OE/AMAcPxcBAAAAAAAAARoCAAA0AAAAVno4xBX/1z/C+4kabPrhPwCAGD8mAQAAAAAAAAEbAgAANAAAAM7IX9SDwdc/CNI3v2oM4j8AwBI/JgEAAAAAAAABHAIAADQAAADwzJqLoJHXP1ADUh2zFuI/AADvPjYBAAAAAAAAAR0CAAA0AAAAwobp6Wtv1z+kj9g0RRniPwAApz42AQAAAAAAAAEeAgAANAAAAOyrX5aUaNc/CNI3v2oM4j8AAEs+NgEAAAAAAAABHwIAADQAAAA6i/vuFUfSP87o/F3NM+o/AAC2PgAAAAAAAAAAASACAAA0AAAAQqw25CFw0j+Ct+L/hCnqPwAA+T4QAAAAAAAAAAEhAgAANAAAAGzRrJBKadI/grfi/4Qp6j8AAAw/EAAAAAAAAAABIgIAADQAAABs0ayQSmnSP4oST7nOIeo/AIAJPxAAAAAAAAAAASMCAAA0AAAAEGaFQu1N0j+KEk+5ziHqPwCAGD8vAAAAAAAAAAEkAgAANAAAAFyPNqYyF9I/NIbIoTwf6j8AwCI/LwAAAAAAAAABJQIAADQAAAB8cjZoQ77RPzSGyKE8H+o/AMApPy8AAAAAAAAAASYCAAA0AAAAwllx4XA10T80hsihPB/qPwCALj8/AAAAAAAAAAEnAgAANAAAANT6+rhpitA/4vlBiqoc6j8AQDA/PwAAAAAAAAABKAIAADQAAAAkYbqECojPP0DhNFuGF+o/AMAwPz8AAAAAAAAAASkCAAA0AAAAMkAcVNi2zT/yrxr9PQ3qPwAAMT9OAAAAAAAAAAEqAgAANAAAAJpIL4frrss/qH4An/UC6j8AADE/TgAAAAAAAAABKwIAADQAAAD8UEK6/qbJPw4czOJk7uk/AAAxP14AAAAAAAAAASwCAAA0AAAADO4tn7SDxz8i0qRV+N7pPwAAMT9eAAAAAAAAAAEtAgAANAAAALgf8jUNRcU/Moh9yIvP6T8AADE/XgAAAAAAAAABLgIAADQAAADIvN0awyHDP5DK3FKxwuk/AEAwP20AAAAAAAAAAS8CAAA0AAAAfA/dpicMwT+ggLXFRLPpPwCALz9tAAAAAAAAAAEwAgAANAAAAMAv4LN1CL4/AMMUUGqm6T8AQC8/fQAAAAAAAAABMQIAADQAAACIQAYanPi5PwgegQm0nuk/AIAvP30AAAAAAAAAATICAAA0AAAAEGrxBpVxtj+2kfrxIZzpPwDALz+NAAAAAAAAAAEzAgAANAAAAKTVUt6lPLM/vOxmq2uU6T8AgDA/jQAAAAAAAAABNAIAADQAAABEgyqgzlmwP2hg4JPZkek/AIAuP5wAAAAAAAAAATUCAAA0AAAAyOXwmB6Sqz8eL8Y1kYfpPwAALD+cAAAAAAAAAAE2AgAANAAAAIByKioV3qY/0v2r10h96T8AwCA/rAAAAAAAAAABNwIAADQAAADwWZ8s9gSjPzRAC2JucOk/AEASP6wAAAAAAAAAATgCAAA0AAAAOJxPoMEGoD9E9uPUAWHpPwCAzD7bAAAAAAAAAAE5AgAANAAAAGQfG+h/Pco/TiBCyPjz5z8AAHw+AAAAAAAAAAABOgIAADQAAADCq30r6YHKPzgP/ZsbC+g/AACuPhAAAAAAAAAAATsCAAA0AAAAbmGR0pePyj8ytJDi0RLoPwAAxD4QAAAAAAAAAAE8AgAANAAAAHiCzMejuMo/MrSQ4tES6D8AAMo+EAAAAAAAAAABPQIAADQAAADO7fMVAdTKP3zlqkAaHeg/AADcPhAAAAAAAAAAAT4CAAA0AAAAJlkbZF7vyj92ij6H0CToPwCA4z4fAAAAAAAAAAE/AgAANAAAACx6VllqGMs/yhbFnmIn6D8AAOc+HwAAAAAAAAABQAIAADQAAAA6vMxDgmrLPxyjS7b0Keg/AADoPh8AAAAAAAAAAUECAAA0AAAAQP5CLpq8yz8SSN/8qjHoPwAA6D4vAAAAAAAAAAFCAgAANAAAAKar4GYPKsw/YHn5WvM76D8AAOg+LwAAAAAAAAABQwIAADQAAAAUermUkMDMP66qE7k7Rug/AADoPj8AAAAAAAAAAUQCAAA0AAAALh/hXsyNzT/wgMFdOljoPwAA6T4/AAAAAAAAAAFFAgAANAAAAPx5HNC2aM4/2G98MV1v6D8AgOo+PwAAAAAAAAABRgIAADQAAABqimvoT1HPPxbrvRwSieg/AIDtPk4AAAAAAAAAAUcCAAA0AAAAbk1dgPQc0D/2fgw366foPwAA8T5OAAAAAAAAAAFIAgAANAAAAKrVhAxBkdA/2hJbUcTG6D8AAPU+bgAAAAAAAAABSQIAADQAAADmXayYjQXRP7qmqWud5eg/AAD6Pm4AAAAAAAAAAUoCAAA0AAAAHubTJNp50T/wxn6dCAfpPwCA/z5uAAAAAAAAAAFLAgAANAAAAK645wl44NE/gs5GoE8j6T8AwAI/fQAAAAAAAAABTAIAADQAAABksHGbPkDSP2BilbooQuk/AEAGP30AAAAAAAAAAU0CAAA0AAAAHKj7LAWg0j/yaV29b17pPwAACT99AAAAAAAAAAFOAgAANAAAAP7E+2r0+NI/2lgYkZJ16T8AAAw/jQAAAAAAAAABTwIAADQAAAAwLOgBNUTTP2QFdNqPmek/AEAOP40AAAAAAAAAAVACAAA0AAAAut3A8caB0z9GmcL0aLjpPwAAET+cAAAAAAAAAAFRAgAANAAAAMD+++bSqtM/Moh9yIvP6T8AwBE/nAAAAAAAAAABUgIAADQAAABCj5nhWL/TPw4czOJk7uk/AIARP6wAAAAAAAAAAVMCAAA0AAAAbLQPjoG40z/yrxr9PQ3qPwBAET+sAAAAAAAAAAFUAgAANAAAAOojcpP7o9M/zuj8Xc0z6j8AABE/vAAAAAAAAAABVQIAADQAAAC63cDxxoHTP/ytZdbuXOo/AAASP7wAAAAAAAAAAVYCAAA0AAAA3OH7qONR0z8oc85OEIbqPwBAFD/LAAAAAAAAAAFXAgAANAAAAKx6DxKjBtM/UN3KDei26j8AwBY/ywAAAAAAAAABWAIAADQAAAByEyN7YrvSP7gddXG++eo/AMAZP9sAAAAAAAAAAVkCAAA0AAAAlvYiPXNi0j/WLAV3TDLrPwDAHD/bAAAAAAAAAAFaAgAANAAAANz+mKusAtI/SMgblGxt6z8AwB8/6wAAAAAAAAABWwIAADQAAAAmBw8a5qLRP7hjMrGMqOs/AMAhP+sAAAAAAAAAAVwCAAA0AAAAEqRdOsIn0T80WrWH9tvrPwDAIz/rAAAAAAAAAAFdAgAANAAAANgbNq51s9A/YB8eABgF7D8AgCQ/+gAAAAAAAAABXgIAADQAAAB1bph1AEbQP4qJGr/vNew/AEAlP/oAAAAAAAAAAV8CAAA0AAAA0DcJIcW+zz9iwvwff1zsPwBAJj8KAQAAAAAAAAFgAgAANAAAALKS4VaJ8c4/6m5YaXyA7D8AwCc/CgEAAAAAAAABYQIAADQAAADwWOHaqj/OPyCPLZvnoew/AAAoPxkBAAAAAAAAAWICAAA0AAAA3NT0BXubzT8CI3y1wMDsPwAAKD8ZAQAAAAAAAAFjAgAANAAAAB68L3+oEs0/Pp69oHXa7D8AACg/KQEAAAAAAAABZAIAADQAAAAMWX6fhJfMP8ylhaO89uw/AAAoPykBAAAAAAAAAWUCAAA0AAAA+PXMv2AczD+o3mcETB3tPwAAFD85AQAAAAAAAAFmAgAANAAAAED+Qi6avMs/3v48Nrc+7T8AgO4+OQEAAAAAAA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3942|recordLength=93762|start=0|end=43942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7006|recordEnd=13753|recordLength=220542|start=7006|end=13753|audioFormat={00001610-0000-0010-8000-00AA00389B71}|audioRate=44100|muted=false|volume=0.8|fadeIn=0|fadeOut=0|videoFormat={34363248-0000-0010-8000-00AA00389B71}|videoRate=15|videoWidth=256|videoHeight=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YAAAALAAAABwMAAAAAAQAAAAgAAAAECUlua0F0b21WMQIAAAAJBAAAAAkFAAAACQYAAAAJBwAAAAkIAAAACQkAAAANAgUEAAAAC1BlblN0cm9rZVYxBAAAAApBdHRyaWJ1dGVzBVRyYWNlCVN0YXJ0VGltZQRUeXBlBAQABA9QZW5BdHRyaWJ1dGVzVjECAAAACklua1RyYWNlVjECAAAAEAxBY3Rpb25UeXBlVjECAAAAAgAAAAkKAAAACQsAAACvUwAAAAAAAAX0////DEFjdGlvblR5cGVWMQEAAAAHdmFsdWVfXwAIAgAAAAAAAAABBQAAAAQAAAAJDQAAAAkOAAAAtHEAAAAAAAAB8f////T///8AAAAAAQYAAAAEAAAACRAAAAAJEQAAAEpzAAAAAAAAAe7////0////AAAAAAEHAAAABAAAAAkTAAAACRQAAACnhAAAAAAAAAHr////9P///wAAAAABCAAAAAQAAAAJFgAAAAkXAAAAOYwAAAAAAAAB6P////T///8AAAAAAQkAAAAEAAAACRkAAAAJGgAAAL6h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BrAAAAawAAAAENAAAACgAAAP8AAAAAAAAAAAAACEAAAAHi////5P///wEAAAAAAAAAAAAIQAEOAAAACwAAAAkfAAAAGwAAABsAAAABEAAAAAoAAAD/AAAAAAAAAAAAAAhAAAAB4P///+T///8BAAAAAAAAAAAACEABEQAAAAsAAAAJIQAAADYAAAA2AAAAARMAAAAKAAAA/wAAAAAAAAAAAAAIQAAAAd7////k////AQAAAAAAAAAAAAhAARQAAAALAAAACSMAAABsAAAAbAAAAAEWAAAACgAAAP8AAAAAAAAAAAAACEAAAAHc////5P///wEAAAAAAAAAAAAIQAEXAAAACwAAAAklAAAAawAAAGsAAAABGQAAAAoAAAD/AAAAAAAAAAAAAAhAAAAB2v///+T///8BAAAAAAAAAAAACEABGgAAAAsAAAAJJwAAADIAAAAyAAAABx0AAAAAAQAAAIAAAAAECklua1BvaW50VjEC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0VBx8AAAAAAQAAACAAAAAECklua1BvaW50VjECAAAACZMAAAAJlAAAAAmVAAAACZYAAAAJlwAAAAmYAAAACZkAAAAJmgAAAAmbAAAACZwAAAAJnQAAAAmeAAAACZ8AAAAJoAAAAAmhAAAACaIAAAAJowAAAAmkAAAACaUAAAAJpgAAAAmnAAAACagAAAAJqQAAAAmqAAAACasAAAAJrAAAAAmtAAAADQUHIQAAAAABAAAAQAAAAAQKSW5rUG9pbnRWMQI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NCgcjAAAAAAEAAACAAAAABApJbmtQb2ludFYxAg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0UByUAAAAAAQAAAIAAAAAECklua1BvaW50VjECAA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0VBycAAAAAAQAAAEAAAAAECklua1BvaW50VjECAA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0OBSgAAAAKSW5rUG9pbnRWMQQAAAABWAFZDlByZXNzdXJlRmFjdG9yCVRpbWVTdGFtcAAAAAAGBgsQAgAAAJJnYOWBOL0/4H+LCRZFkD8AAMA9AAAAAAAAAAABKQAAACgAAACSZ2DlgTi9PwBqrcfTc44/AAAGPhAAAAAAAAAAASoAAAAoAAAA2mK/RL5fvT/gf4sJFkWQPwAAGD4QAAAAAAAAAAErAAAAKAAAAFgKVITmeb0/IE0eAEsCkD8AAC8+EAAAAAAAAAABLAAAACgAAABYClSE5nm9PyBNHgBLApA/AABbPhAAAAAAAAAAAS0AAAAoAAAAGl4epPqGvT8gTR4ASwKQPwAAej4QAAAAAAAAAAEuAAAAKAAAABpeHqT6hr0/IE0eAEsCkD8AAIs+EAAAAAAAAAABLwAAACgAAADesejDDpS9PyBNHgBLApA/AACTPh8AAAAAAAAAATAAAAAoAAAAoAWz4yKhvT/gf4sJFkWQPwCAmD4fAAAAAAAAAAExAAAAKAAAAKAFs+Miob0/4H+LCRZFkD8AAJs+HwAAAAAAAAABMgAAACgAAACgBbPjIqG9P+B/iwkWRZA/AICaPh8AAAAAAAAAATMAAAAoAAAAoAWz4yKhvT/gf4sJFkWQPwAAmT4vAAAAAAAAAAE0AAAAKAAAAN6x6MMOlL0/4H+LCRZFkD8AgJs+LwAAAAAAAAABNQAAACgAAAAaXh6k+oa9PyBNHgBLApA/AACgPi8AAAAAAAAAATYAAAAoAAAAWApUhOZ5vT/ANGLt/36PPwCAoj4vAAAAAAAAAAE3AAAAKAAAANpiv0S+X70/AGqtx9Nzjj8AgKQ+LwAAAAAAAAABOAAAACgAAABUuyoFlkW9PwBqrcfTc44/AACrPi8AAAAAAAAAATkAAAAoAAAA0BOWxW0rvT9ABNO0Pe6NPwCAtD4/AAAAAAAAAAE6AAAAKAAAAExsAYZFEb0/QATTtD3ujT8AgL0+TgAAAAAAAAABOwAAACgAAAAEcaImCeq8P0AE07Q97o0/AADGPl4AAAAAAAAAATwAAAAoAAAAACJ5p7i1vD9ABNO0Pe6NPwAAyz5eAAAAAAAAAAE9AAAAKAAAADZ/hQhUdLw/QATTtD3ujT8AAM8+fQAAAAAAAAABPgAAACgAAADqNP0pxxi8P0AE07Q97o0/AADSPn0AAAAAAAAAAT8AAAAoAAAAnOp0Szq9uz/Anvihp2iNPwCA1T59AAAAAAAAAAFAAAAAKAAAAEhRw+1cLbs/wJ74oadojT8AANc+nAAAAAAAAAABQQAAACgAAAD0txGQf526P8DTQ3x7XYw/AIDXPpwAAAAAAAAAAUIAAAAoAAAAoB5gMqINuj/A00N8e12MPwAA2D6cAAAAAAAAAAFDAAAAKAAAAIox5LSwcLk/wNNDfHtdjD8AANg+rAAAAAAAAAABRAAAACgAAAB0RGg3v9O4P8DTQ3x7XYw/AADYPqwAAAAAAAAAAUUAAAAoAAAAnAMimrkpuD/A00N8e12MPwAA2D7KAAAAAAAAAAFGAAAAKAAAAIYWphzIjLc/wNNDfHtdjD8AANg+ygAAAAAAAAABRwAAACgAAACw1V9/wuK2P8DTQ3x7XYw/AADZPtkAAAAAAAAAAUgAAAAoAAAAVO2EopQetj/A00N8e12MPwCA2T7ZAAAAAAAAAAFJAAAAKAAAAPgEqsVmWrU/wNNDfHtdjD8AgNk+6QAAAAAAAAABSgAAACgAAABUIXCJ/G60PwA+2jAjR4o/AADaPukAAAAAAAAAAUsAAAAoAAAA9OlrLX52sz+AqHDlyjCIPwAA2z75AAAAAAAAAAFMAAAAKAAAAJCyZ9H/fbI/gBIHmnIahj8AgNs++QAAAAAAAAABTQAAACgAAACwIvi0qZ+xP8B8nU4aBIQ/AIDbPggBAAAAAAAAAU4AAAAoAAAAlOZSuGfOsD9AF8M7hH6DPwAA3D4IAQAAAAAAAAFPAAAAKAAAAPhRQvtNF7A/wOYzA8LtgT8AANw+GAEAAAAAAAABUAAAACgAAABFIvi7kNquP8DmMwPC7YE/AADcPhgBAAAAAAAAAVEAAAAoAAAAne+UANa6rT/A5jMDwu2BPwAA3D4nAQAAAAAAAAFSAAAAKAAAAHlkxoRDtaw/wOYzA8LtgT8AANw+JwEAAAAAAAABUwAAACgAAADbgIxI2cmrP8B8nU4aBIQ/AADdPjcBAAAAAAAAAVQAAAAoAAAAu0TnS5f4qj9A4ndhsImEPwCA3T43AQAAAAAAAAFVAAAAKAAAACOw1o59Qao/gBIHmnIahj8AgN0+NwEAAAAAAAABVgAAACgAAAAIw1oRjKSpP4CocOXKMIg/AIDcPlYBAAAAAAAAAVcAAAAoAAAAe31z08IhqT8APtowI0eKPwAA3D5WAQAAAAAAAAFYAAAAKAAAAGvfINUhuag/AGqtx9Nzjj8AAN0+VgEAAAAAAAABWQAAACgAAADYmTmXWDaoP8BKQC9CUJE/AIDePmYBAAAAAAAAAVoAAAAoAAAAz/vmmLfNpz+gePGW+y6UPwCA4j5mAQAAAAAAAAFbAAAAKAAAAEEFKdo+f6c/wHFXJOEYmD8AAOk+ZgEAAAAAAAABXAAAACgAAACzDmsbxjCnP8A1ctfyDZ0/AADtPnYBAAAAAAAAAV0AAAAoAAAAqL9BnHX8pj/wFI5h48mhPwAA8T52AQAAAAAAAAFeAAAAKAAAAJ4h753Uk6Y/sEHQYJhPpT8AAPQ+hQEAAAAAAAABXwAAACgAAAAXKzHfW0WmPwDU7HLjWqk/AID2PoUBAAAAAAAAAWAAAAAoAAAAiTRzIOP2pT+A/lChjy6uPwCA+D6VAQAAAAAAAAFhAAAAKAAAAPXui+IZdKU/OMdH8ejDsT8AgPo+lQEAAAAAAAABYgAAACgAAABjqaSkUPGkP+BbQtQ8gbQ/AAD6PqQBAAAAAAAAAWMAAAAoAAAA0WO9ZodupD+Q1k7+qHC3PwAA+T6kAQAAAAAAAAFkAAAAKAAAAMfFamjmBaQ/oOoRrXqBuj8AgPk+tAEAAAAAAAABZQAAACgAAAC2JxhqRZ2jP/jLZ1KBT70/AID6PrQBAAAAAAAAAWYAAAAoAAAAp4nFa6Q0oz+k1t77ww7APwCA/D7EAQAAAAAAAAFnAAAAKAAAAB+TB60r5qI/pG23ryB+wT8AgP4+xAEAAAAAAAABaAAAACgAAACRnEnuspeiPwCrvcTW9cI/AMAAP9MBAAAAAAAAAWkAAAAoAAAAD/W0rop9oj/8Tg1VJ0zEPwAAAz/TAQAAAAAAAAFqAAAAKAAAAAOmiy86SaI/qD+4pyqzxT8AwAQ/4wEAAAAAAAABawAAACgAAAADposvOkmiP6DjBzh7Ccc/AAAGP+MBAAAAAAAAAWwAAAAoAAAAD/W0rop9oj9I4SlnclfIPwDACD/zAQAAAAAAAAFtAAAAKAAAAA/1tK6KfaI/lDgeNRCdyT8AwAw/8wEAAAAAAAABbgAAACgAAAAP9bSuin2iP+CPEgOu4so/AMAOPwICAAAAAAAAAW8AAAAoAAAAkZxJ7rKXoj+EmqsOmRfMPwBAED8CAgAAAAAAAAFwAAAAKAAAABRE3i3bsaI/GLK79nczzT8AQBE/EgIAAAAAAAABcQAAACgAAAAURN4t27GiP1QwFVrxLc4/AEASPxICAAAAAAAAAXIAAAAoAAAAFETeLduxoj80Fbg4BQfPPwDAEj8SAgAAAAAAAAFzAAAAKAAAABRE3i3bsaI/tGCkkrO+zz8AgBM/MQIAAAAAAAABdAAAACgAAAAURN4t27GiP5jcg+SqLtA/AEAUPzECAAAAAAAAAXUAAAAoAAAAFETeLduxoj9+4oeeonXQPwBAFT8xAgAAAAAAAAF2AAAAKAAAABRE3i3bsaI/4G7HRhSw0D8AABU/MQIAAAAAAAABdwAAACgAAAAURN4t27GiP+xU2Y0s4tA/AIAUP0ECAAAAAAAAAXgAAAAoAAAAFETeLduxoj/4OuvURBTRPwBAFT9BAgAAAAAAAAF5AAAAKAAAABRE3i3bsaI/rnrPugM+0T8AwBY/UAIAAAAAAAABegAAACgAAACW63JtA8yiP4yNSlHva9E/AIAXP1ACAAAAAAAAAXsAAAAoAAAAlutybQPMoj9AzS43rpXRPwBAGD9gAgAAAAAAAAF8AAAAKAAAAJbrcm0DzKI/nmbluxO30T8AwBg/YAIAAAAAAAABfQAAACgAAAAfkwetK+aiP/z/m0B52NE/AIAZP3ACAAAAAAAAAX4AAAAoAAAAp4nFa6Q0oz8C8yRkhfHRPwBAGj9wAgAAAAAAAAF/AAAAKAAAAC6Agyodg6M/3BIX12QG0j8AQBs/fwIAAAAAAAABgAAAACgAAADHxWpo5gWkP7YyCUpEG9I/AEAcP38CAAAAAAAAAYEAAAAoAAAAX1p7JQC9pD8+rM1byifSPwBAHT+PAgAAAAAAAAGCAAAAKAAAAH7lSaGSwqU/klL7vCMw0j8AwB0/jwIAAAAAAAABgwAAACgAAACov0GcdfymP+z4KB59ONI/AMAdP54CAAAAAAAAAYQAAAAoAAAAa98g1SG5qD9scu0vA0XSPwAAHj+eAgAAAAAAAAGFAAAAKAAAAK/1vcxGxKo/8OuxQYlR0j8AgB4/rgIAAAAAAAABhgAAACgAAAARqq3CDDitP8YLpLRoZtI/AEAeP64CAAAAAAAAAYcAAAAoAAAA7VRbd0v6rz9SePHp+ovSPwAAHj++AgAAAAAAAAGIAAAAKAAAACYsOvYwUbE/MItsgOa50j8AgB8/vgIAAAAAAAABiQAAACgAAADWrcYwPKWyP0Bxfsf+69I/AIAiP80CAAAAAAAAAYoAAAAoAAAAwtuISzPssz92Kie/QyLTPwCAJD/NAgAAAAAAAAGLAAAAKAAAAKy6IefZ/rQ/KmoLpQJM0z8AgCY/zQIAAAAAAAABjAAAACgAAADORfBibAS2P7LWWNqUcdM/AAAnP+0CAAAAAAAAAY0AAAAoAAAAcCkqn9bvtj+6yeH9oIrTPwAAJz/tAgAAAAAAAAGOAAAAKAAAAMoRBXwEtLc/PEOmDyeX0z8AACE/7QIAAAAAAAABjwAAACgAAADg/oD59VC4P5Tp03CAn9M/AAAYP+0CAAAAAAAAAZAAAAAoAAAAtPCdF6vGuD+U6dNwgJ/TPwCA9D78AgAAAAAAAAGRAAAAKAAAAHqTkbYPCLk/ZhY9wFOb0z8AAKg+/AIAAAAAAAABkgAAACgAAABENoVVdEm5P2YWPcBTm9M/AABJPisDAAAAAAAAAZMAAAAoAAAAIPIlWYuPYz8A5o8oIvhtPwAAHD4AAAAAAAAAAAGUAAAAKAAAAJhaBUUXd2g/AOaPKCL4bT8AAFU+EAAAAAAAAAABlQAAACgAAABIS5o3H7xrP4C+/Dk9B3A/AABwPhAAAAAAAAAAAZYAAAAoAAAAmDsvKicBbz+Avvw5PQdwPwAAaT4QAAAAAAAAAAGXAAAAKAAAAPQVYo4XI3E/AFRmhZUdcj8AAGw+EAAAAAAAAAABmAAAACgAAAAIUgeLWfRxPwAfG6vBKHM/AABuPh8AAAAAAAAAAZkAAAAoAAAAjEKcfWE5dT+ASu5BclV3PwAAcz4fAAAAAAAAAAGaAAAAKAAAAFRv1myrT3k/AKsMs/Z2ej8AgIA+LwAAAAAAAAABmwAAACgAAABcI8ZiccN7PwDX30mno34/AACKPi8AAAAAAAAAAZwAAAAoAAAAHMZSp35VgD/A5jMDwu2BPwAAjz4/AAAAAAAAAAGdAAAAKAAAAIS255mGmoM/wEKW0jSrhz8AgJY+PwAAAAAAAAABngAAACgAAAAGp3yMjt+GPwBqrcfTc44/AICgPj8AAAAAAAAAAZ8AAAAoAAAAmtO2e9j1ij8ARoSNMOyTPwAApj5OAAAAAAAAAAGgAAAAKAAAADIA8WoiDI8/gKTELaxbmD8AAKo+TgAAAAAAAAABoQAAACgAAABo5T6shsWRP8BlARC1np4/AICuPl4AAAAAAAAAAaIAAAAoAAAAvJkuokw5lD9Aemh0eU+iPwAAtD5eAAAAAAAAAAGjAAAAKAAAABBOHpgSrZY/UNz1TQLKpD8AgLo+XgAAAAAAAAABpAAAACgAAABqZLuPN7iYP3ALFh7AAac/AIDDPm0AAAAAAAAAAaUAAAAoAAAApCsvCAyPmj/wB8nksvaoPwAAzT5tAAAAAAAAAAGmAAAAKAAAANJUUII//Zs/QDhYHXWHqj8AANc+fQAAAAAAAAABpwAAACgAAAAKL0h9IjedP2CbVF8CW6w/AIDbPo0AAAAAAAAAAagAAAAoAAAAIroW+bQ8nj+w/78JlIetPwCA3j6NAAAAAAAAAAGpAAAAKAAAAEhF5XRHQp8/AGQrtCW0rj8AANs+jQAAAAAAAAABqgAAACgAAACzQMW4xAmgPyD8ctCGfK8/AADWPpwAAAAAAAAAAasAAAAoAAAAvd4Xt2VyoD8gSl32cyKwPwCAsz6cAAAAAAAAAAGsAAAAKAAAAM58arUG26A/KDBvPYxUsD8AAIU+rAAAAAAAAAABrQAAACgAAADeGr2zp0OhPygwbz2MVLA/AAAnPqwAAAAAAAAAAa4AAAAoAAAAgf727xEvoj/A5jMDwu2BPwAAsD0AAAAAAAAAAAGvAAAAKAAAAP5WYrDpFKI/gLakyv9cgD8AAPI9EAAAAAAAAAABsAAAACgAAAD+VmKw6RSiPwCilG/Trn8/AAAIPhAAAAAAAAAAAbEAAAAoAAAAda/NcMH6oT8A199Jp6N+PwAADD4QAAAAAAAAAAGyAAAAKAAAAHWvzXDB+qE/ANffSaejfj8AABg+EAAAAAAAAAABswAAACgAAAB1r81wwfqhPwDX30mno34/AAAoPiAAAAAAAAAAAbQAAAAoAAAAda/NcMH6oT8A199Jp6N+PwAART4gAAAAAAAAAAG1AAAAKAAAAPMHOTGZ4KE/QIFZ8CtogT8AAGA+LwAAAAAAAAABtgAAACgAAADzBzkxmeChP8B8nU4aBIQ/AABzPi8AAAAAAAAAAbcAAAAoAAAAcWCk8XDGoT+AEgeachqGPwCAgj4vAAAAAAAAAAG4AAAAKAAAAHFgpPFwxqE/gA1L+GC2iD8AgIo+PwAAAAAAAAABuQAAACgAAABsEXtyIJKhP8Ce+KGnaI0/AICTPj8AAAAAAAAAAboAAAAoAAAAbBF7ciCSoT/gf4sJFkWQPwCAlz5OAAAAAAAAAAG7AAAAKAAAAOlp5jL4d6E/gBX1VG5bkj8AAJ8+TgAAAAAAAAABvAAAACgAAABsEXtyIJKhP4CrXqDGcZQ/AICnPl4AAAAAAAAAAb0AAAAoAAAAcWCk8XDGoT+A2Q8IgFCXPwCArj5eAAAAAAAAAAG+AAAAKAAAAP5WYrDpFKI/QDoueQRymj8AgLY+bgAAAAAAAAABvwAAACgAAAAP9bSuin2iP+CaTOqIk50/AAC9Pm4AAAAAAAAAAcAAAAAoAAAAHeIwLHwaoz9g44/AHOCgPwCAwz59AAAAAAAAAAHBAAAAKAAAALYnGGpFnaM/MHn5C3X2oj8AAM4+jQAAAAAAAAABwgAAACgAAADGFJTnNjqkP5B1rNJn66Q/AIDaPo0AAAAAAAAAAcMAAAAoAAAAVAtSpq+IpD9wCxYewAGnPwCA4D6NAAAAAAAAAAHEAAAAKAAAAOABEGUo16Q/4DulVoKSqD8AAOQ+nQAAAAAAAAABxQAAACgAAADmUDnkeAulP6AF6xOqRKo/AIDlPp0AAAAAAAAAAcYAAAAoAAAA8Z9iY8k/pT9QzzDR0farPwCA5T6sAAAAAAAAAAHHAAAAKAAAAPGfYmPJP6U/gDOce2MjrT8AAOc+rAAAAAAAAAAByAAAACgAAADmUDnkeAulPwBkK7QltK4/AIDoPssAAAAAAAAAAckAAAAoAAAA1bLm5deipD+AlSlV7J2vPwCA6j7LAAAAAAAAAAHKAAAAKAAAAMYUlOc2OqQ/IEpd9nMisD8AgOs+ywAAAAAAAAABywAAACgAAAA5z6ypbbejP0AWgYSkhrA/AADtPtsAAAAAAAAAAcwAAAAoAAAAp4nFa6Q0oz/wSO6Nb8mwPwAA8j7bAAAAAAAAAAHNAAAAKAAAABRE3i3bsaI/sJVJUCLasD8AgPg+6wAAAAAAAAABzgAAACgAAAD+VmKw6RSiP7h7W5c6DLE/AAAAP+sAAAAAAAAAAc8AAAAoAAAA6WnmMvh3oT9oyLZZ7RyxPwAABD/6AAAAAAAAAAHQAAAAKAAAAEvV1XXewKA/aMi2We0csT8AAAc/+gAAAAAAAAAB0QAAACgAAAA96Fn47COgP7CVSVAi2rA/AAAKPwoBAAAAAAAAAdIAAAAoAAAAPKeSdqbZnj/wSO6Nb8mwPwDADD8KAQAAAAAAAAHTAAAAKAAAAA5+cfxya50/8GLcRleXsD8AwA8/GgEAAAAAAAAB1AAAACgAAADSVFCCP/2bP+h8yv8+ZbA/AMARPxoBAAAAAAAAAdUAAAAoAAAApCsvCAyPmj+I4xN72UOwPwAAEz8pAQAAAAAAAAHWAAAAKAAAAGYCDo7YIJk/IEpd9nMisD8AQBQ/KQEAAAAAAAAB1wAAACgAAAAsO5oVBEqXP4D9ATTBEbA/AEAVPykBAAAAAAAAAdgAAAAoAAAA/hF5m9DblT/IsKZxDgGwPwDAFj85AQAAAAAAAAHZAAAAKAAAAMLoVyGdbZQ/0C7g2VG/rz8AABk/OQEAAAAAAAAB2gAAACgAAACurLIkW5yTP4CVKVXsna8/AMAaP0gBAAAAAAAAAdsAAAAoAAAAeNK6KXhikj+AlSlV7J2vPwAAHD9IAQAAAAAAAAHcAAAAKAAAAFaWFS02kZE/gJUpVeydrz8AABw/WAEAAAAAAAAB3QAAACgAAABDWnAw9L+QPyBKXfZzIrA/AAAcP1gBAAAAAAAAAd4AAAAoAAAAMgDxaiIMjz+QySXC8XWwPwAAHD93AQAAAAAAAAHfAAAAKAAAAN5LAXVcmIw/8EjujW/JsD8AABc/dwEAAAAAAAAB4AAAACgAAACSNWR9N42KP2jItlntHLE/AMAPP3cBAAAAAAAAAeEAAAAoAAAAkjVkfTeNij/QLZFsg6KxPwCA2j6XAQAAAAAAAAHiAAAAKAAAAKZxCXp5Xos/WJNrfxkosj8AAF4+lwEAAAAAAAAB4wAAACgAAABDWnAw9L+QP1iTa38ZKLI/AAC4PZcBAAAAAAAAAeQAAAAoAAAASAKY/VYZ4D98A9NaPKjKPwAATD4AAAAAAAAAAAHlAAAAKAAAAEgCmP1WGeA/eBBKNzCPyj8AgIw+EAAAAAAAAAAB5gAAACgAAADPt555tBfgPxxqHNbWhso/AACePhAAAAAAAAAAAecAAAAoAAAAV22l9REW4D/Iw+50fX7KPwAAnT4QAAAAAAAAAAHoAAAAKAAAAN8irHFvFOA/yMPudH1+yj8AAKM+EAAAAAAAAAAB6QAAACgAAABn2LLtzBLgP8jD7nR9fso/AICjPi8AAAAAAAAAAeoAAAAoAAAAd0PA5YcP4D/Iw+50fX7KPwAApD4vAAAAAAAAAAHrAAAAKAAAAB3P4VFbB+A/yMPudH1+yj8AAKM+LwAAAAAAAAAB7AAAACgAAAC29i5kjvTfP3QdwRMkdso/AAChPi8AAAAAAAAAAe0AAAAoAAAARLqnHCHX3z8cd5Oyym3KPwCAoD4/AAAAAAAAAAHuAAAAKAAAAOxTO8Ups98/bCo48Bddyj8AAKA+PwAAAAAAAAAB7wAAACgAAADILvdVY4XfP7jqUwpZM8o/AACgPj8AAAAAAAAAAfAAAAAoAAAAogmz5pxX3z9YUZ2F8xHKPwAAoD5eAAAAAAAAAAHxAAAAKAAAAJm6iWdMI98/qBG5nzToyT8AAKE+XgAAAAAAAAAB8gAAACgAAACg1m3gtuveP/TR1Ll1vsk/AICgPl4AAAAAAAAAAfMAAAAoAAAA2zN6QVKq3j+UOB41EJ3JPwAAoD5eAAAAAAAAAAH0AAAAKAAAAB78k5qoZd4/5OvCcl2MyT8AAKA+bgAAAAAAAAAB9QAAACgAAABUWaD7QyTeP+TrwnJdjMk/AAChPm4AAAAAAAAAAfYAAAAoAAAAj7asXN/i3T9EhXn3wq3JPwCAoT59AAAAAAAAAAH3AAAAKAAAAMUTub16od0/VF4UYuf4yT8AgKE+jQAAAAAAAAAB+AAAACgAAAD8cMUeFmDdP8TQZVFxZco/AACiPo0AAAAAAAAAAfkAAAAoAAAAPjnfd2wb3T/sgpsmuvvKPwAAoj6NAAAAAAAAAAH6AAAAKAAAAIkB+dDC1tw/ZM6HgGizyz8AAKI+nQAAAAAAAAAB+wAAACgAAADfNCAi1I7cP5Rmz5zJe8w/AACiPp0AAAAAAAAAAfwAAAAoAAAAJf05eypK3D8gpUQahEzNPwCAoD6sAAAAAAAAAAH9AAAAKAAAADyEK+xPD9w/oOO5lz4dzj8AAKA+rAAAAAAAAAAB/gAAACgAAAA0NQJt/9rbPygvpvHs1M4/AACgPrwAAAAAAAAAAf8AAAAoAAAAHHvL9fOp2z8AIcCs9JTPPwAAoD68AAAAAAAAAAEAAQAAKAAAAPdVh4YtfNs/6o8oIvgd0D8AAKE+zAAAAAAAAAABAQEAACgAAACg7xovNljbP9SItf/7fdA/AICiPswAAAAAAAAAAQIBAAAoAAAAH0iG7w0+2z+Wrqss09nQPwCAoz7bAAAAAAAAAAEDAQAAKAAAAHnK1r9vKts/0lrdRyQp0T8AAKU+2wAAAAAAAAABBAEAACgAAACsC/+noCDbPxAHD2N1eNE/AIClPusAAAAAAAAAAQUBAAAoAAAArAv/p6Ag2z96htcu88vRPwAApz7rAAAAAAAAAAEGAQAAKAAAAIk15LcqJ9s/5AWg+nAf0j8AgKc+6wAAAAAAAAABBwEAACgAAABb9LvP+TDbPyCy0RXCbtI/AICnPvoAAAAAAAAAAQgBAAAoAAAAH0iG7w0+2z+KMZrhP8LSPwAAqz76AAAAAAAAAAEJAQAAKAAAANAwQxdnTts/+KPr0Mku0z8AALA+CgEAAAAAAAABCgEAACgAAAByrvJGBWLbP5Tp03CAn9M/AIC0PgoBAAAAAAAAAQsBAAAoAAAAEyyidqN12z/eexfT6SDUPwAAuT4aAQAAAAAAAAEMAQAAKAAAAKk+RK6GjNs/0lq29wWz1D8AALs+GgEAAAAAAAABDQEAACgAAAAs5tjtrqbbP9Qs3j8uXtU/AIC8PikBAAAAAAAAAQ4BAAAoAAAAwfh6JZK92z9SeMqZ3BXWPwAAwz4pAQAAAAAAAAEPAQAAKAAAAGN2KlUw0ds/2rY/F5fm1j8AAMs+SQEAAAAAAAABEAEAACgAAABEoA9lutfbP0IIMCs95dc/AIDSPkkBAAAAAAAAAREBAAAoAAAARKAPZbrX2z/ULLfvD+jYPwCA2j5JAQAAAAAAAAESAQAAKAAAAJO3Uj1hx9s/xOr0OEgM2j8AgOI+SQEAAAAAAAABEwEAACgAAAAQEL79OK3bP+RuUla5Tds/AIDrPlgBAAAAAAAAARQBAAAoAAAAualRpkGJ2z/kEqLmCaTcPwCA7j5YAQAAAAAAAAEVAQAAKAAAAKDvGi82WNs/CoqIJ4f+3T8AgO8+aAEAAAAAAAABFgEAACgAAADYTCeQ0RbbPz7ngK8ci98/AADwPmgBAAAAAAAAARcBAAAoAAAAHhVB6SfS2j/j+466f4PgPwAA8T53AQAAAAAAAAEYAQAAKAAAAJMegyqvg9o/SWRrqpEs4T8AgPE+dwEAAAAAAAABGQEAACgAAADpUap7wDvaP8W8zuAzy+E/AADzPocBAAAAAAAAARoBAAAoAAAAMBrE1Bb32T+9m20FUF3iPwCA8z6HAQAAAAAAAAEbAQAAKAAAAHfi3S1tstk/MQFIGObi4j8AAPU+lwEAAAAAAAABHAEAACgAAACd1NyWTXTZPw/91tJlZuM/AAD7PpcBAAAAAAAAAR0BAAAoAAAAtlvOB3M52T9BrArLMtnjPwBAAj+mAQAAAAAAAAEeAQAAKAAAAM/iv3iY/tg/GbUQYqZD5D8AgAQ/pgEAAAAAAAABHwEAACgAAAD11L7heMDYP8nqf0jtqeQ/AEAGP7YBAAAAAAAAASABAAAoAAAAKzLLQhR/2D91IO8uNBDlPwBABz+2AQAAAAAAAAEhAQAAKAAAAFMkyqv0QNg/H2PV8W5d5T8AwAg/xgEAAAAAAAABIgEAACgAAABM1aAspAzYP9eVQvs5oOU/AAAJP8YBAAAAAAAAASMBAAAoAAAAJrBcvd3e1z+luDZLldjlPwAACT/GAQAAAAAAAAEkAQAAKAAAAN+0/V2ht9c/h8ux4YAG5j8AAAk/1QEAAAAAAAABJQEAACgAAABbDWkeeZ3XP+NkaGbmJ+Y/AAAJP9UBAAAAAAAAASYBAAAoAAAAuY+57tqJ1z/pV/GJ8kDmPwDABz/lAQAAAAAAAAEnAQAAKAAAAPg7787GfNc/ATsB9I5P5j8AQAY/5QEAAAAAAAABKAEAACgAAADJ+sbmlYbXP0H+HutLSeY/AMAEP+UBAAAAAAAAASkBAAAoAAAAa3h2FjSa1z/pV/GJ8kDmPwCA/j4EAgAAAAAAAAEqAQAAKAAAAJOduoX6x9c/42RoZuYn5j8AgO8+BAIAAAAAAAABKwEAACgAAACpV/H8BfnXPwlFdvMGE+Y/AADmPhQCAAAAAAAAASwBAAAoAAAAwBEodBEq2D/dcd9C2g7mPwCA3z4UAgAAAAAAAAEtAQAAKAAAANfLXuscW9g/y4FY/EkZ5j8AgOY+IwIAAAAAAAABLgEAACgAAADOr3pyspLYP6WhSm8pLuY/AID1PiMCAAAAAAAAAS8BAAAoAAAAxpOW+UfK2D/xSnqt/lnmPwDAAD8zAgAAAAAAAAEwAQAAKAAAAM/iv3iY/tg/U9e5VXCU5j8AwAU/MwIAAAAAAAABMQEAACgAAAD0BwToXizZP7tWgiHu5+Y/AAAJP0MCAAAAAAAAATIBAAAoAAAAOgNjR5tT2T+nTw//8UfnPwAADD9DAgAAAAAAAAEzAQAAKAAAAK0/6o4Icdk/wRszjSKs5z8AwAw/QwIAAAAAAAABNAEAACgAAAAw537OMIvZP1thGy3ZHOg/AAANP2ICAAAAAAAAATUBAAAoAAAA5M879omb2T9LTTEu6ZXoPwAADT9iAgAAAAAAAAE2AQAAKAAAAHfi3S1tstk/aQze3yUT6T8AAA0/YgIAAAAAAAABNwEAACgAAAAbYI1dC8bZP0kIbZqlluk/AAANP2ICAAAAAAAAATgBAAAoAAAAut08janZ2T8pBPxUJRrqPwCADT9xAgAAAAAAAAE5AQAAKAAAAG/G+bQC6tk/iXlPISuq6j8AwA0/cQIAAAAAAAABOgEAACgAAAAwGsTUFvfZP//eKTTBL+s/AIAOP4ECAAAAAAAAATsBAAAoAAAA8W2O9CoE2j/zyj810ajrPwDADz+BAgAAAAAAAAE8AQAAKAAAALbBWBQ/Edo/ueO+hbQd7D8AgBE/kQIAAAAAAAABPQEAACgAAAB2FSM0Ux7aPydWEHU+iuw/AIATP5ECAAAAAAAAAT4BAAAoAAAAKf7fW6wu2j8/IjQDb+7sPwAAFj+gAgAAAAAAAAE/AQAAKAAAAMp7j4tKQto/l7F1iFxM7T8AQBg/oAIAAAAAAAABQAEAACgAAABAuBbTt1/aP5Waiazwoe0/AAAbP7ACAAAAAAAAAUEBAAAoAAAAo4mQImqA2j+/VjSBsfvtPwAAHz+wAgAAAAAAAAFCAQAAKAAAALtDx5l1sdo/0y/P69VG7j8AACQ/wAIAAAAAAAABQwEAACgAAAC0J+MgC+naPyPMh023i+4/AAAnP8ACAAAAAAAAAUQBAAAoAAAATYmu1z402z9xaECvmNDuPwCAKT/PAgAAAAAAAAFFAQAAKAAAALmpUaZBids/0/R/VwoL7z8AgCs/zwIAAAAAAAABRgEAACgAAAAUX+d8ieHbP3dE3fY4P+8/AAAuP98CAAAAAAAAAUcBAAAoAAAAf3+KS4w23D/D7Qw1DmvvPwDALz/fAgAAAAAAAAFIAQAAKAAAAO2fLRqPi9w/s/AOEoqO7z8AADE/7gIAAAAAAAABSQEAACgAAACZbAbJfdPcP+W2LubCq+8/AAAwP+4CAAAAAAAAAUoBAAAoAAAATqTsbycY3T9VQGyxuMLvPwBALj/+AgAAAAAAAAFLAQAAKAAAAEmICPe8T90/BY3Hc2vT7z8AACk//gIAAAAAAAABTAEAACgAAABfQj9uyIDdP/GcQC3b3e8/AMAiPw4DAAAAAAAAAU0BAAAoAAAApj2ezQSo3T8dcNfdB+LvPwAACD8OAwAAAAAAAAFOAQAAKAAAAAkPGB23yN0/mfYSzIHV7z8AgMk+HQMAAAAAAAABTwEAACgAAAC699REENndP30gej7Zre8/AAB/Ph0DAAAAAAAAAVABAAAoAAAA2SLx+dTC6T/uj7MxnbvaPwAAeD4AAAAAAAAAAAFRAQAAKAAAALtM1glfyek/7o+zMZ272j8AgKo+EAAAAAAAAAABUgEAACgAAAAzl8+NAcvpPxhjSuLJv9o/AADAPhAAAAAAAAAAAVMBAAAoAAAAIyzClUbO6T/uj7MxnbvaPwCAvD4QAAAAAAAAAAFUAQAAKAAAABPBtJ2L0ek/7o+zMZ272j8AAMA+EAAAAAAAAAABVQEAACgAAAAEVqel0NTpP+6PszGdu9o/AADBPhAAAAAAAAAAAVYBAAAoAAAAbjWTMbjZ6T/EvByBcLfaPwCAwj4fAAAAAAAAAAFXAQAAKAAAAE9feEFC4Ok/mOmF0EOz2j8AgMM+HwAAAAAAAAABWAEAACgAAACn01bVbujpP+qcKg6Roto/AIDDPh8AAAAAAAAAAVkBAAAoAAAAAkg1aZvw6T9mI2b8CpbaPwAAxD4vAAAAAAAAAAFaAQAAKAAAAEtRBgUN/Ok/4qmh6oSJ2j8AAMc+LwAAAAAAAAABWwEAACgAAACG78mowwrqP4gDdIkrgdo/AADNPi8AAAAAAAAAAVwBAAAoAAAAriKAVL8c6j+21go6WIXaPwCA1D5OAAAAAAAAAAFdAQAAKAAAAFGgL4RdMOo/4qmh6oSJ2j8AgN0+TgAAAAAAAAABXgEAACgAAABNkr1HKEzqPxB9OJuxjdo/AIDkPk4AAAAAAAAAAV8BAAAoAAAAORk+Ezhr6j9mI2b8CpbaPwCA6z5OAAAAAAAAAAFgAQAAKAAAABc1seaMjeo/vMmTXWSe2j8AgO8+XgAAAAAAAAABYQEAACgAAADm5RbCJrPqP+qcKg6Roto/AADyPl4AAAAAAAAAAWIBAAAoAAAAKeF1IWPa6j8UcMG+vabaPwCA9D5tAAAAAAAAAAFjAQAAKAAAAMhQsxTMCes/QENYb+qq2j8AgPY+bQAAAAAAAAABZAEAACgAAABXVeMPejzrP0BDWG/qqto/AID7Pn0AAAAAAAAAAWUBAAAoAAAAbg8ah4Vt6z9AQ1hv6qraPwBAAT99AAAAAAAAAAFmAQAAKAAAAP0TSoIzoOs/QENYb+qq2j8AAAQ/jQAAAAAAAAABZwEAACgAAABtQl+Na9nrP5jphdBDs9o/AIAGP40AAAAAAAAAAWgBAAAoAAAAVrttHEYU7D/EvByBcLfaPwAACT+cAAAAAAAAAAFpAQAAKAAAAMbpgid+Tew/7o+zMZ272j8AgAw/nAAAAAAAAAABagEAACgAAAA3GJgytobsP0Q24ZL2w9o/AIAOP6wAAAAAAAAAAWsBAAAoAAAAHpGmwZDB7D9yCXhDI8jaPwCAED+sAAAAAAAAAAFsAQAAKAAAAAUKtVBr/Ow/cgl4QyPI2j8AgBE/uwAAAAAAAAABbQEAACgAAAB2OMpbozXtP5zcDvRPzNo/AEASP7sAAAAAAAAAAW4BAAAoAAAAfofz2vNp7T+c3A70T8zaPwDAEj/LAAAAAAAAAAFvAQAAKAAAAB33MM5cme0/nNwO9E/M2j8AwBI/ywAAAAAAAAABcAEAACgAAADK0Xu5gMXtP3IJeEMjyNo/AEASP9sAAAAAAAAAAXEBAAAoAAAAEM3aGL3s7T9yCXhDI8jaPwAAEj/bAAAAAAAAAAFyAQAAKAAAAM0SM/ybFe4/nNwO9E/M2j8AABI/2wAAAAAAAAABcwEAACgAAAAieZ9TkznuP/KCPFWp1No/AAASP+oAAAAAAAAAAXQBAAAoAAAAh0oZo0Va7j92/ABnL+HaPwAAEj/qAAAAAAAAAAF1AQAAKAAAAIM8p2YQdu4/VBzz2Q722j8AABI/+gAAAAAAAAABdgEAACgAAACQmUIilo7uPyw85UzuCts/AEARP/oAAAAAAAAAAXcBAAAoAAAAqWHr1daj7j+K1ZvRUyzbPwAAET8KAQAAAAAAAAF4AQAAKAAAANOUoYHSte4/aOgWaD9a2z8AgBA/CgEAAAAAAAABeQEAACgAAACFfV6pK8buP6Chv1+EkNs/AIAPPxkBAAAAAAAAAXoBAAAoAAAASNEoyT/T7j9e1CxpT9PbPwCADj8ZAQAAAAAAAAF7AQAAKAAAAJLa+WSx3u4/TM25RlMz3D8AQA4/OAEAAAAAAAABfAEAACgAAADb48oAI+ruP+QSouYJpNw/AAAOPzgBAAAAAAAAAX0BAAAoAAAAnDeVIDf37j+GSxOqzC3dPwAADj84AQAAAAAAAAF+AQAAKAAAAOdAZryoAu8/VkqkQcjU3T8AAA4/OAEAAAAAAAABfwEAACgAAACplDDcvA/vPyo8vvzPlN4/AAAOP0gBAAAAAAAAAYABAAAoAAAA850BeC4b7z8OIWHb423fPwBADT9IAQAAAAAAAAGBAQAAKAAAADun0hOgJu8/D+YRRxgy4D8AAA0/WAEAAAAAAAABggEAACgAAAANZqorbzDvP+/hoAGYteA/AAANP1gBAAAAAAAAAYMBAAAoAAAA4CSCQz467z9PV/TNnUXhPwAADT9nAQAAAAAAAAGEAQAAKAAAADaZYNdqQu8/CXN1+/zd4T8AAA0/ZwEAAAAAAAABhQEAACgAAACQDT9rl0rvP1f4QYFyeOI/AAANP3cBAAAAAAAAAYYBAAAoAAAAYcwWg2ZU7z/FU6eUkDrjPwAADT93AQAAAAAAAAGHAQAAKAAAADKL7po1Xu8/Hcz8PRLu4z8AAA0/dwEAAAAAAAABiAEAACgAAAB9lL82p2nvP3NEUueToeQ/AAANP5YBAAAAAAAAAYkBAAAoAAAAP+iJVrt27z8FgMWH0k7lPwCADT+WAQAAAAAAAAGKAQAAKAAAABGnYW6KgO8/w47P2D0A5j8AwA4/lgEAAAAAAAABiwEAACgAAADhZTmGWYrvPwEkFRgjpeY/AAARP5YBAAAAAAAAAYwBAAAoAAAAOtoXGoaS7z9PqeGdmD/nPwDAEj+mAQAAAAAAAAGNAQAAKAAAAJNO9q2ymu8/N5j5eyTc5z8AABQ/pgEAAAAAAAABjgEAACgAAADtwtRB36LvP4UdxgGadug/AAAUP7UBAAAAAAAAAY8BAAAoAAAARTez1Qur7z/XopKHDxHpPwAAFD+1AQAAAAAAAAGQAQAAKAAAABf2iu3atO8/JShfDYWr6T8AgBQ/xAEAAAAAAAABkQEAACgAAADptGIFqr7vPy33hHgxM+o/AEAVP8QBAAAAAAAAAZIBAAAoAAAAu3M6HXnI7z9lmUGUCr/qPwAAFT/UAQAAAAAAAAGTAQAAKAAAABPoGLGl0O8/K7LA5O0z6z8AABU/1AEAAAAAAAABlAEAACgAAABtXPdE0tjvP3FReyNLnOs/AAAWP+MBAAAAAAAAAZUBAAAoAAAATYbcVFzf7z8DpNqf9fPrPwCAFz/jAQAAAAAAAAGWAQAAKAAAALdlyOBD5O8/Q1AMu0ZD7D8AgBg/8wEAAAAAAAABlwEAACgAAACn+rroiOfvP8+v4hPlgew/AEAZP/MBAAAAAAAAAZgBAAAoAAAAl4+t8M3q7z/1eATFmcLsPwDAGT8DAgAAAAAAAAGZAQAAKAAAAA/apnRw7O8/1Yt/W4Xw7D8AwBk/AwIAAAAAAAABmgEAACgAAAAP2qZ0cOzvP1/4zJAXFu0/AIAaPxICAAAAAAAAAZsBAAAoAAAAD9qmdHDs7z+PvuxkUDPtPwBAGz8SAgAAAAAAAAGcAQAAKAAAAJePrfDN6u8/AUgqMEZK7T8AQBw/IgIAAAAAAAABnQEAACgAAACn+rroiOfvPxkrOpriWO0/AMAdPyICAAAAAAAAAZ4BAAAoAAAAPxvPXKHi7z8FO7NTUmPtPwCAHj8xAgAAAAAAAAGfAQAAKAAAAF3x6UwX3O8/W+HgtKtr7T8AQB8/MQIAAAAAAAABoAEAACgAAACLMhI1SNLvP/FKLA3Cbe0/AMAfP0ECAAAAAAAAAaEBAAAoAAAAyd5HFTTF7z/xSiwNwm3tPwCAID9BAgAAAAAAAAGiAQAAKAAAADXMpd1Qru8/W+HgtKtr7T8AQCA/UQIAAAAAAAABowEAACgAAACjuQOmbZfvP8d3lVyVae0/AIAfP1ECAAAAAAAAAaQBAAAoAAAAIRJvZkV97z/Hd5VclWntPwBAID9RAgAAAAAAAAGlAQAAKAAAAKrV5x7YX+8/W+HgtKtr7T8AwCE/cAIAAAAAAAABpgEAACgAAABGBG7PJT/vP1vh4LSra+0/AIAiP3ACAAAAAAAAAacBAAAoAAAAib4V7EYW7z+JtHdl2G/tPwBAIz9wAgAAAAAAAAGoAQAAKAAAAIJv7Gz24e4/tYcOFgV07T8AQCM/gAIAAAAAAAABqQEAACgAAAAD1slpA6zuP3fE8B5Ieu0/AAAjP4ACAAAAAAAAAaoBAAAoAAAAgzynZhB27j81AdMni4DtPwAAIz+AAgAAAAAAAAGrAQAAKAAAABMOklvYPO4/jacAieSI7T8AgCM/jwIAAAAAAAABrAEAACgAAADBtZdAFv3tP1Hk4pEnj+0/AEAjP48CAAAAAAAAAa0BAAAoAAAA6aeWqfa+7T+nihDzgJftPwAAIz+fAgAAAAAAAAGuAQAAKAAAAHp5gZ6+he0//zA+VNqf7T8AACM/nwIAAAAAAAABrwEAACgAAACRAHMP5ErtP+tAtw1Kqu0/AIAjP64CAAAAAAAAAbABAAAoAAAAMD1r/GYO7T+djRLQ/LrtPwDAIz+uAgAAAAAAAAGxAQAAKAAAACruQX0W2uw/30O56sXN7T8AgCQ/vgIAAAAAAAABsgEAACgAAAAByf0NUKzsP4uQFK143u0/AMAkP74CAAAAAAAAAbMBAAAoAAAARIOlKnGD7D873W9vK+/tPwCAJT/OAgAAAAAAAAG0AQAAKAAAAPAcOdN5X+w/v1Y0gbH77T8AQCU/zgIAAAAAAAABtQEAACgAAAAFlrgHakDsP0PQ+JI3CO4/AAAlP90CAAAAAAAAAbYBAAAoAAAAge4jyEEm7D/xHFRV6hjuPwBAIz/dAgAAAAAAAAG3AQAAKAAAAOzbgZBeD+w/c5YYZ3Al7j8AgCE/7QIAAAAAAAABuAEAACgAAADTE9ncHfrrP/UP3Xj2Me4/AIAWP+0CAAAAAAAAAbkBAAAoAAAAx7Y9IZjh6z+5TL+BOTjuPwBACD/9AgAAAAAAAAG6AQAAKAAAAMrEr13Nxes/4x9WMmY87j8AAL4+/QIAAAAAAAABuwEAACgAAACVTQtFywfoP7oyu6kHL9k/AAA4PgAAAAAAAAAAAbwBAAAoAAAA7sHp2PcP6D9qfxZsuj/ZPwAAfD4QAAAAAAAAAAG9AQAAKAAAAN5W3OA8E+g/GMxxLm1Q2T8AAI4+EAAAAAAAAAABvgEAACgAAABGNshsJBjoP0iSkQKmbdk/AICXPhAAAAAAAAAAAb8BAAAoAAAAOMu6dGkb6D/MC1YULHrZPwCAqz4QAAAAAAAAAAHAAQAAKAAAALEVtPgLHeg/ToUaJrKG2T8AgLc+HwAAAAAAAAABwQEAACgAAAApYK18rh7oP6grSIcLj9k/AADCPh8AAAAAAAAAAcIBAAAoAAAAKWCtfK4e6D/+0XXoZJfZPwAAyD4vAAAAAAAAAAHDAQAAKAAAAClgrXyuHug//tF16GSX2T8AAM4+LwAAAAAAAAABxAEAACgAAACxFbT4Cx3oP9L+3jc4k9k/AIDQPi8AAAAAAAAAAcUBAAAoAAAAvoDB8MYZ6D98WLHW3orZPwAA1T4+AAAAAAAAAAHGAQAAKAAAAM7rzuiBFug/JLKDdYWC2T8AANs+PgAAAAAAAAABxwEAACgAAABmDONcmhHoP8wLVhQsetk/AADhPj4AAAAAAAAAAcgBAAAoAAAA/iz30LIM6D+gOL9j/3XZPwCA6D4+AAAAAAAAAAHJAQAAKAAAAB0DEsEoBug/dmUos9Jx2T8AgPE+XgAAAAAAAAABygEAACgAAADCjjMt/P3nP3ZlKLPScdk/AAD8Pl4AAAAAAAAAAcsBAAAoAAAA8s9bFS305z92ZSiz0nHZPwAAAj9eAAAAAAAAAAHMAQAAKAAAAC98kfUY5+c/SJKRAqZt2T8AQAY/bQAAAAAAAAABzQEAACgAAAAGSdtJHdXnPyC/+lF5adk/AIAIP20AAAAAAAAAAc4BAAAoAAAAY8srGn/B5z/y62OhTGXZPwCACj99AAAAAAAAAAHPAQAAKAAAAEgDg2Y+rOc/cHKfj8ZY2T8AAAw/jQAAAAAAAAAB0AEAACgAAAA8puequJPnPxjMcS5tUNk/AEANP40AAAAAAAAAAdEBAAAoAAAAMUlM7zJ75z+UUq0c50PZPwAADT+NAAAAAAAAAAHSAQAAKAAAAK2ht68KYec/Pqx/u4072T8AgAw/nAAAAAAAAAAB0wEAACgAAAAp+iJw4kbnP+YFUlo0M9k/AEAMP5wAAAAAAAAAAdQBAAAoAAAAplKOMLos5z+6MrupBy/ZPwAADD+sAAAAAAAAAAHVAQAAKAAAAECBFOEHDOc/ujK7qQcv2T8AwA8/rAAAAAAAAAAB1gEAACgAAABU+pMV+OzmP7oyu6kHL9k/AAAWP7sAAAAAAAAAAdcBAAAoAAAA4b0MzorP5j+6MrupBy/ZPwCAGT+7AAAAAAAAAAHYAQAAKAAAAPU2jAJ7sOY/ujK7qQcv2T8AgBw/ywAAAAAAAAAB2QEAACgAAACOZRKzyI/mP5BfJPnaKtk/AIAeP8sAAAAAAAAAAdoBAAAoAAAAK5SYYxZv5j9ijI1IribZPwCAID/bAAAAAAAAAAHbAQAAKAAAAE94JZDBTOY/Nrn2l4Ei2T8AACI/2wAAAAAAAAAB3AEAACgAAACBx7+0JyfmP7Y/Mob7Fdk/AMAjP+oAAAAAAAAAAd0BAAAoAAAAtRZa2Y0B5j+IbJvVzhHZPwCAJT/qAAAAAAAAAAHeAQAAKAAAANf65gU53+U/YJkEJaIN2T8AgCc/+gAAAAAAAAAB3wEAACgAAABzKW22hr7lP2CZBCWiDdk/AIApP/oAAAAAAAAAAeABAAAoAAAA/+zlbhmh5T9gmQQlog3ZPwAALD/6AAAAAAAAAAHhAQAAKAAAAHxFUS/xhuU/YJkEJaIN2T8AQC0/CgEAAAAAAAAB4gEAACgAAABw6LVza27lP4hsm9XOEdk/AEAuPwoBAAAAAAAAAeMBAAAoAAAA3dUTPIhX5T/eEsk2KBrZPwBALz8ZAQAAAAAAAAHkAQAAKAAAADlYZAzqQ+U/kF8k+doq2T8AwDA/GQEAAAAAAAAB5QEAACgAAACIb6fkkDPlPxTZ6AphN9k/AAAyPykBAAAAAAAAAeYBAAAoAAAATtHjQNok5T/CJUTNE0jZPwDAMz8pAQAAAAAAAAHnAQAAKAAAAAPIEqVoGeU/cHKfj8ZY2T8AgDQ/SAEAAAAAAAAB6AEAACgAAACrUzQRPBHlP0iSkQKmbdk/AMA0P0gBAAAAAAAAAekBAAAoAAAAySlPAbIK5T/MC1YULHrZPwAANT9IAQAAAAAAAAHqAQAAKAAAANiUXPlsB+U/+t7sxFh+2T8AADU/SAEAAAAAAAAB6wEAACgAAABgSmN1ygXlP/re7MRYftk/AIArP0gBAAAAAAAAAewBAAAoAAAAYEpjdcoF5T+gOL9j/3XZPwCAHj9IAQAAAAAAAAs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3942|recordEnd=77127|recordLength=93762|start=43942|end=77127|audioFormat={00001610-0000-0010-8000-00AA00389B71}|audioRate=44100|muted=false|volume=0.8|fadeIn=0|fadeOut=0|videoFormat={34363248-0000-0010-8000-00AA00389B71}|videoRate=15|videoWidth=256|videoHeight=25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sAAAAMAAAABwMAAAAAAQAAABAAAAAECUlua0F0b21WMQIAAAAJBAAAAAkFAAAACQYAAAAJBwAAAAkIAAAACQkAAAAJCgAAAAkLAAAACQwAAAAJDQAAAAkOAAAADQUFBAAAAAtQZW5TdHJva2VWMQQAAAAKQXR0cmlidXRlcwVUcmFjZQlTdGFydFRpbWUEVHlwZQQEAAQPUGVuQXR0cmlidXRlc1YxAgAAAApJbmtUcmFjZVYxAgAAABAMQWN0aW9uVHlwZVYxAgAAAAIAAAAJDwAAAAkQAAAA4BcAAAAAAAAF7////wxBY3Rpb25UeXBlVjEBAAAAB3ZhbHVlX18ACAIAAAAAAAAAAQUAAAAEAAAACRIAAAAJEwAAAFQjAAAAAAAAAez////v////AAAAAAEGAAAABAAAAAkVAAAACRYAAADUJQAAAAAAAAHp////7////wAAAAABBwAAAAQAAAAJGAAAAAkZAAAAYjsAAAAAAAAB5v///+////8AAAAAAQgAAAAEAAAACRsAAAAJHAAAAAY+AAAAAAAAAeP////v////AAAAAAEJAAAABAAAAAkeAAAACR8AAACpUAAAAAAAAAHg////7////wAAAAABCgAAAAQAAAAJIQAAAAkiAAAAKFsAAAAAAAAB3f///+////8AAAAAAQsAAAAEAAAACSQAAAAJJQAAAJldAAAAAAAAAdr////v////AAAAAAEMAAAABAAAAAknAAAACSgAAAAraAAAAAAAAAHX////7////wAAAAABDQAAAAQAAAAJKgAAAAkrAAAA8nMAAAAAAAAB1P///+////8AAAAAAQ4AAAAEAAAACS0AAAAJLgAAAMZ1AAAAAAAAAdH////v////AAAAAAUPAAAAD1BlbkF0dHJpYnV0ZXNWMQoAAAAHX2NvbG9yQQdfY29sb3JSB19jb2xvckcHX2NvbG9yQgpGaXRUb0N1cnZlBkhlaWdodA5JZ25vcmVQcmVzc3VyZQ1Jc0hpZ2hsaWdodGVyBVNoYXBlBVdpZHRoAAAAAAAAAAAEAAICAgIBBgEBDEJydXNoU2hhcGVWMQIAAAAGAgAAAP8AAAAAAAAAAAAACEAAAAXQ////DEJydXNoU2hhcGVWMQEAAAAHdmFsdWVfXwAIAgAAAAEAAAAAAAAAAAAIQAUQAAAACklua1RyYWNlVjEDAAAADUxpc3RgMStfaXRlbXMMTGlzdGAxK19zaXplD0xpc3RgMStfdmVyc2lvbgQAABhTaGFyZWQuSW5raW5nLklua1BvaW50W10CAAAACAgCAAAACTEAAACrAAAAqwAAAAESAAAADwAAAP8AAAAAAAAAAAAACEAAAAHO////0P///wEAAAAAAAAAAAAIQAETAAAAEAAAAAkzAAAAKwAAACsAAAABFQAAAA8AAAD/AAAAAAAAAAAAAAhAAAABzP///9D///8BAAAAAAAAAAAACEABFgAAABAAAAAJNQAAACoAAAAqAAAAARgAAAAPAAAA/wAAAAAAAAAAAAAIQAAAAcr////Q////AQAAAAAAAAAAAAhAARkAAAAQAAAACTcAAAAlAAAAJQAAAAEbAAAADwAAAP8AAAAAAAAAAAAACEAAAAHI////0P///wEAAAAAAAAAAAAIQAEcAAAAEAAAAAk5AAAAKwAAACsAAAABHgAAAA8AAAD/AAAAAAAAAAAAAAhAAAABxv///9D///8BAAAAAAAAAAAACEABHwAAABAAAAAJOwAAAFEAAABRAAAAASEAAAAPAAAA/wAAAAAAAAAAAAAIQAAAAcT////Q////AQAAAAAAAAAAAAhAASIAAAAQAAAACT0AAAAjAAAAIwAAAAEkAAAADwAAAP8AAAAAAAAAAAAACEAAAAHC////0P///wEAAAAAAAAAAAAIQAElAAAAEAAAAAk/AAAAJgAAACYAAAABJwAAAA8AAAD/AAAAAAAAAAAAAAhAAAABwP///9D///8BAAAAAAAAAAAACEABKAAAABAAAAAJQQAAAD8AAAA/AAAAASoAAAAPAAAA/wAAAAAAAAAAAAAIQAAAAb7////Q////AQAAAAAAAAAAAAhAASsAAAAQAAAACUMAAAAhAAAAIQAAAAEtAAAADwAAAP8AAAAAAAAAAAAACEAAAAG8////0P///wEAAAAAAAAAAAAIQAEuAAAAEAAAAAlFAAAAKQAAACkAAAAHMQAAAAABAAAAAAEAAAQKSW5rUG9pbnRWMQI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NVQczAAAAAAEAAABAAAAABApJbmtQb2ludFYxAg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DRUHNQAAAAABAAAAQAAAAAQKSW5rUG9pbnRWMQIA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NFgc3AAAAAAEAAABAAAAABApJbmtQb2ludFYxAgAAAAlGAQAACUcBAAAJSAEAAAlJAQAACUoBAAAJSwEAAAlMAQAACU0BAAAJTgEAAAlPAQAACVABAAAJUQEAAAlSAQAACVMBAAAJVAEAAAlVAQAACVYBAAAJVwEAAAlYAQAACVkBAAAJWgEAAAlbAQAACVwBAAAJXQEAAAleAQAACV8BAAAJYAEAAAlhAQAACWIBAAAJYwEAAAlkAQAACWUBAAAJZgEAAAlnAQAACWgBAAAJaQEAAAlqAQAADRsHOQAAAAABAAAAQAAAAAQKSW5rUG9pbnRWMQIA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0VBzsAAAAAAQAAAIAAAAAECklua1BvaW50VjECAA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DS8HPQAAAAABAAAAQAAAAAQKSW5rUG9pbnRWMQIAAAAJ5wEAAAnoAQAACekBAAAJ6gEAAAnrAQAACewBAAAJ7QEAAAnuAQAACe8BAAAJ8AEAAAnxAQAACfIBAAAJ8wEAAAn0AQAACfUBAAAJ9gEAAAn3AQAACfgBAAAJ+QEAAAn6AQAACfsBAAAJ/AEAAAn9AQAACf4BAAAJ/wEAAAkAAgAACQECAAAJAgIAAAkDAgAACQQCAAAJBQIAAAkGAgAACQcCAAAJCAIAAAkJAgAADR0HPwAAAAABAAAAQAAAAAQKSW5rUG9pbnRWMQIAAAAJCgIAAAkLAgAACQwCAAAJDQIAAAkOAgAACQ8CAAAJEAIAAAkRAgAACRICAAAJEwIAAAkUAgAACRUCAAAJFgIAAAkXAgAACRgCAAAJGQIAAAkaAgAACRsCAAAJHAIAAAkdAgAACR4CAAAJHwIAAAkgAgAACSECAAAJIgIAAAkjAgAACSQCAAAJJQIAAAkmAgAACScCAAAJKAIAAAkpAgAACSoCAAAJKwIAAAksAgAACS0CAAAJLgIAAAkvAgAADRoHQQAAAAABAAAAQAAAAAQKSW5rUG9pbnRWMQIA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KB0MAAAAAAQAAAEAAAAAECklua1BvaW50VjECAAAACW8CAAAJcAIAAAlxAgAACXICAAAJcwIAAAl0AgAACXUCAAAJdgIAAAl3AgAACXgCAAAJeQIAAAl6AgAACXsCAAAJfAIAAAl9AgAACX4CAAAJfwIAAAmAAgAACYECAAAJggIAAAmDAgAACYQCAAAJhQIAAAmGAgAACYcCAAAJiAIAAAmJAgAACYoCAAAJiwIAAAmMAgAACY0CAAAJjgIAAAmPAgAADR8HRQAAAAABAAAAQAAAAAQKSW5rUG9pbnRWMQIAAAAJkAIAAAmRAgAACZICAAAJkwIAAAmUAgAACZUCAAAJlgIAAAmXAgAACZgCAAAJmQIAAAmaAgAACZsCAAAJnAIAAAmdAgAACZ4CAAAJnwIAAAmgAgAACaECAAAJogIAAAmjAgAACaQCAAAJpQIAAAmmAgAACacCAAAJqAIAAAmpAgAACaoCAAAJqwIAAAmsAgAACa0CAAAJrgIAAAmvAgAACbACAAAJsQIAAAmyAgAACbMCAAAJtAIAAAm1AgAACbYCAAAJtwIAAAm4AgAADRcFRgAAAApJbmtQb2ludFYxBAAAAAFYAVkOUHJlc3N1cmVGYWN0b3IJVGltZVN0YW1wAAAAAAYGCxACAAAABj3DkpkqtT9srJ6G3PK5PwAAuD0AAAAAAAAAAAFHAAAARgAAAFdCDAXzRbU/8MCvEf3YuT8AAP49BQAAAAAAAAABSAAAAEYAAAD/xDC+n1O1P2ysnobc8rk/AAAQPgUAAAAAAAAAAUkAAABGAAAA/8Qwvp9TtT/ol437uwy6PwAAFj4FAAAAAAAAAAFKAAAARgAAAP/EML6fU7U/6JeN+7sMuj8AACU+BQAAAAAAAAABSwAAAEYAAAD/xDC+n1O1P+iXjfu7DLo/AAA3PgUAAAAAAAAAAUwAAABGAAAA/8Qwvp9TtT9gg3xwmya6PwAATD4UAAAAAAAAAAFNAAAARgAAAP/EML6fU7U/4G5r5XpAuj8AAFY+FAAAAAAAAAABTgAAAEYAAAD/xDC+n1O1PxjQ0RRKZ7o/AABdPhQAAAAAAAAAAU8AAABGAAAAV0IMBfNFtT+Uu8CJKYG6PwAAbj4UAAAAAAAAAAFQAAAARgAAALG/50tGOLU/zBwnufinuj8AgII+JAAAAAAAAAABUQAAAEYAAAAGPcOSmSq1P4ySnnPotLo/AICIPiQAAAAAAAAAAVIAAABGAAAAXrqe2ewctT/E8wSjt9u6PwCAkT4kAAAAAAAAAAFTAAAARgAAALY3eiBAD7U/QN/zF5f1uj8AAJw+NAAAAAAAAAABVAAAAEYAAAAMtVVnkwG1P7zK4ox2D7s/AICmPjQAAAAAAAAAAVUAAABGAAAAva8M9TnmtD94QFpHZhy7PwAAsj40AAAAAAAAAAFWAAAARgAAAGuqw4LgyrQ/OLbRAVYpuz8AgLw+NAAAAAAAAAABVwAAAEYAAAAcpXoQh6+0P/QrSbxFNrs/AADIPkMAAAAAAAAAAVgAAABGAAAAe5roK9R4tD+0ocB2NUO7PwCA0j5TAAAAAAAAAAFZAAAARgAAAC8NMo50NLQ/dBc4MSVQuz8AgNw+YwAAAAAAAAABWgAAAEYAAADnf3vwFPCzP/QrSbxFNrs/AIDkPmMAAAAAAAAAAVsAAABGAAAATe174FuQsz+8yuKMdg+7PwCA7D5yAAAAAAAAAAFcAAAARgAAAGNVM15JFbM/SAgWLtjBuj8AAPM+ggAAAAAAAAABXQAAAEYAAAAmuKFp3X6yP5S7wIkpgbo/AID5PpEAAAAAAAAAAV4AAABGAAAAmBXHAhjNsT/gbmvlekC6PwCA/j6RAAAAAAAAAAFfAAAARgAAALxtoyn5/7A/bKyehtzyuT8AgAE/kQAAAAAAAAABYAAAAEYAAADfxX9Q2jKwPzBLOFcNzLk/AIADP6EAAAAAAAAAAWEAAABGAAAAtjZvfB2wrj88dFptTpi5PwCABT+hAAAAAAAAAAFiAAAARgAAAK7h3leG+qw/QJ18g49kuT8AgAY/sQAAAAAAAAABYwAAAEYAAAD0kZelSGCrP4xQJ9/gI7k/AMAGP7EAAAAAAAAAAWQAAABGAAAAikeZZWThqT9S78CvEf24PwAABz/AAAAAAAAAAAFlAAAARgAAACb9miWAYqg/1gPSOjLjuD8AAAc/wAAAAAAAAAABZgAAAEYAAABsrVNzQsimP1oY48VSybg/AEAGP8AAAAAAAAAAAWcAAABGAAAAAmNVM15JpT/gLPRQc6+4PwCABT/QAAAAAAAAAAFoAAAARgAAAEgTDoEgr6M/psuNIaSIuD8AwAU/0AAAAAAAAAABaQAAAEYAAAA/vn1cifmhP+ZVFme0e7g/AMAGP+8AAAAAAAAAAWoAAABGAAAAJHnIjv6VoD8q4J6sxG64PwAABz/vAAAAAAAAAAFrAAAARgAAALxyuGaam54/KuCerMRuuD8AAAc/7wAAAAAAAAABbAAAAEYAAAAu89+vNwucPyrgnqzEbrg/AAAIP+8AAAAAAAAAAW0AAABGAAAA3ogrwjromT+my40hpIi4PwBACj//AAAAAAAAAAFuAAAARgAAADYpCbnw+5c/Ird8loOiuD8AwAs//wAAAAAAAAABbwAAAEYAAADM3gp5DH2WPxaOWoBC1rg/AMANPw4BAAAAAAAAAXAAAABGAAAAAJ+eHds0lT8QZThqAQq5PwAADz8OAQAAAAAAAAFxAAAARgAAAOBpxKZcI5Q/xLGNDrBKuT8AQBA/HgEAAAAAAAABcgAAAEYAAABYP3wUkUiTPzx0Wm1OmLk/AMAQPx4BAAAAAAAAAXMAAABGAAAAdB/GZnikkj+sNifM7OW5PwCAET8uAQAAAAAAAAF0AAAARgAAACoKop0SN5I/4G5r5XpAuj8AwBE/LgEAAAAAAAABdQAAAEYAAADu9H3UrMmRP1QxOEQZjro/AIASPz0BAAAAAAAAAXYAAABGAAAAUOrr7/mSkT+EaXxdp+i6PwBAEj89AQAAAAAAAAF3AAAARgAAAFDq6+/5kpE/9CtJvEU2uz8AABI/TQEAAAAAAAABeAAAAEYAAAAI1ccmlCWRPyRkjdXTkLs/AAASP00BAAAAAAAAAXkAAABGAAAAaso1QuHukD+U/TceMRK8PwCAEj9dAQAAAAAAAAF6AAAARgAAAMy/o10uuJA//JbiZo6TvD8AQBM/XQEAAAAAAAABewAAAEYAAAAktRF5e4GQPyimBGrbIb0/AEAUP2wBAAAAAAAAAXwAAABGAAAAhKp/lMhKkD+IFo2c99a9PwBAFT9sAQAAAAAAAAF9AAAARgAAAOaf7a8VFJA/aHIERPOlvj8AwBY/fAEAAAAAAAABfgAAAEYAAAA8FZPNX02PPwRE86Xegb8/AIAXP3wBAAAAAAAAAX8AAABGAAAAxOpKO5Ryjj+wxSzhXDXAPwDAFz+LAQAAAAAAAAGAAAAARgAAADTAAqnIl40/Gl/XKbq2wD8AQBc/iwEAAAAAAAABgQAAAEYAAABogJZNl0+MP4b4gXIXOME/AAAXP5sBAAAAAAAAAYIAAABGAAAAtEAq8mUHiz/wkSy7dLnBPwAAFz+bAQAAAAAAAAGDAAAARgAAAOgAvpY0v4k/+FuKmzlOwj8AABc/qwEAAAAAAAABhAAAAEYAAADgqy1ynQmIP55WmxNm9sI/AAAXP6sBAAAAAAAAAYUAAABGAAAAEGzBFmzBhj9AUayLkp7DPwCAFz+6AQAAAAAAAAGGAAAARgAAAEQsVbs6eYU/gnxwmyZaxD8AwBc/ugEAAAAAAAABhwAAAEYAAADMAQ0pb56EP6ZicIgyHMU/AMAXP7oBAAAAAAAAAYgAAABGAAAAPNfElqPDgz9geSMNpvHFPwAAGT/KAQAAAAAAAAGJAAAARgAAAADCoM09VoM//EoSb5HNxj8AgBo/ygEAAAAAAAABigAAAEYAAACsrHwE2OiCP3rXPK70r8c/AIAcP9oBAAAAAAAAAYsAAABGAAAAcJdYO3J7gj847u8yaIXIPwAAHz/aAQAAAAAAAAGMAAAARgAAAPhsEKmmoIE/9ASjt9tayT8AwB8/6QEAAAAAAAABjQAAAEYAAABoQsgW28WAP7AbVjxPMMo/AAAgP+kBAAAAAAAAAY4AAABGAAAAOAW4dlP7fj/K2DMTGibLPwAAID/5AQAAAAAAAAGPAAAARgAAANCF37/wanw/JCCaL/UOzD8AgCA/+QEAAAAAAAABkAAAAEYAAACwME+bWbV6P56sxG5Y8cw/AMAgPwgCAAAAAAAAAZEAAABGAAAAELF25PYkeD8aOe+tu9PNPwDAID8IAgAAAAAAAAGSAAAARgAAAChc5r9fb3Y/+JRmVbeizj8AgCE/JwIAAAAAAAABkwAAAEYAAAAoXOa/X292P1LczHGSi88/AMAiPycCAAAAAAAAAZQAAABGAAAAoIYuUitKdz/WkRnHNjrQPwCAJD83AgAAAAAAAAGVAAAARgAAAIjbvnbC/3g/0U0mIVi40D8AACc/NwIAAAAAAAABlgAAAEYAAAAoW5ctJZB7P14slYw9M9E/AMAoP0YCAAAAAAAAAZcAAABGAAAASLAnUrxFfT/rCgT4Iq7RPwDAKj9GAgAAAAAAAAGYAAAARgAAADgFuHZT+34/CAzVdMwl0j8AgCs/VgIAAAAAAAABmQAAAEYAAADgLwAJH9Z/P9Z0zCXCk9I/AEAsP1YCAAAAAAAAAZoAAABGAAAA4C8ACR/Wfz/ydZ2iawvTPwBALD9WAgAAAAAAAAGbAAAARgAAAOAvAAkf1n8/MLwyQp180z8AACw/ZgIAAAAAAAABnAAAAEYAAAA4Bbh2U/t+Px9q7hUb5NM/AAAsP2YCAAAAAAAAAZ0AAABGAAAASLAnUrxFfT9csIO1TFXUPwCALD+FAgAAAAAAAAGeAAAARgAAAChbly0lkHs/TF4/icq81D8AQCw/hQIAAAAAAAABnwAAAEYAAACwME+bWbV6P6rpmEuEJ9U/AAAsP4UCAAAAAAAAAaAAAABGAAAAiNu+dsL/eD8qurYwxovVPwCALD+FAgAAAAAAAAGhAAAARgAAABCxduT2JHg/GWhyBETz1T8AQC0/lAIAAAAAAAABogAAAEYAAAAQsXbk9iR4PwkWLtjBWtY/AMAtP5QCAAAAAAAAAaMAAABGAAAAELF25PYkeD+J5ku9A7/WPwCALj+kAgAAAAAAAAGkAAAARgAAABCxduT2JHg/mdnLswkg1z8AwC4/pAIAAAAAAAABpQAAAEYAAAAQsXbk9iR4P/dkJXbDitc/AIAvP7QCAAAAAAAAAaYAAABGAAAAELF25PYkeD8JWKVsyevXPwDALz+0AgAAAAAAAAGnAAAARgAAABCxduT2JHg/qW2HdJNJ2D8AgDA/wwIAAAAAAAABqAAAAEYAAACghi5SK0p3P9uly40hpNg/AMAwP8MCAAAAAAAAAakAAABGAAAAKFzmv19vdj9bdulyYwjZPwDAMD/TAgAAAAAAAAGqAAAARgAAAHgxni2UlHU/+4vLei1m2T8AADE/0wIAAAAAAAABqwAAAEYAAAB4MZ4tlJR1P3lc6V9vytk/AIAxP+MCAAAAAAAAAawAAABGAAAAeDGeLZSUdT/5LAdFsS7aPwDAMT/jAgAAAAAAAAGtAAAARgAAAHgxni2UlHU/Fy7YwVqm2j8AgDI/8gIAAAAAAAABrgAAAEYAAAAoXOa/X292P1N0bWGMF9s/AMAyP/ICAAAAAAAAAa8AAABGAAAAELF25PYkeD8BmKDv+YvbPwDAMj8CAwAAAAAAAAGwAAAARgAAALAwT5tZtXo/XyP6sbP22z8AADM/AgMAAAAAAAABsQAAAEYAAADQhd+/8Gp8Pw1HLUAha9w/AIAzPxEDAAAAAAAAAbIAAABGAAAAOAW4dlP7fj9r0oYC29XcPwDAMz8RAwAAAAAAAAGzAAAARgAAAGhCyBbbxYA/66Kk5xw63T8AgDQ/IQMAAAAAAAABtAAAAEYAAAD4bBCppqCBP9lQYLuaod0/AEA0PyEDAAAAAAAAAbUAAABGAAAANII0cgwOgj/pQ+CxoALePwAAND8xAwAAAAAAAAG2AAAARgAAADSCNHIMDoI/jVnCuWpg3j8AADU/MQMAAAAAAAABtwAAAEYAAAA0gjRyDA6CP5tMQrBwwd4/AEA3PzEDAAAAAAAAAbgAAABGAAAANII0cgwOgj87YiS4Oh/fPwDAOD9AAwAAAAAAAAG5AAAARgAAAPhsEKmmoIE/TVWkrkCA3z8AADo/QAMAAAAAAAABugAAAEYAAAD4bBCppqCBP+1qhrYK3t8/AAA6P1ADAAAAAAAAAbsAAABGAAAA4C8ACR/Wfz9GQDRf6h3gPwCAOT9QAwAAAAAAAAG8AAAARgAAAMDab+SHIH4/qG2HdJNJ4D8AQDk/YAMAAAAAAAABvQAAAEYAAADQhd+/8Gp8P8CJKYHaduA/AIA5P2ADAAAAAAAAAb4AAABGAAAAsDBPm1m1ej/66o+wqZ3gPwDAOT9vAwAAAAAAAAG/AAAARgAAALAwT5tZtXo/VpG6AgG+4D8AgDo/bwMAAAAAAAABwAAAAEYAAACI2752wv94P4pr+G5+2eA/AMA6P38DAAAAAAAAAcEAAABGAAAAELF25PYkeD9MaJjsv/HgPwCAOz9/AwAAAAAAAAHCAAAARgAAAKCGLlIrSnc/WnbpcmMI4T8AADo/jgMAAAAAAAABwwAAAEYAAACghi5SK0p3P2aEOvkGH+E/AEA4P44DAAAAAAAAAcQAAABGAAAAoIYuUitKdz8Cte2QbjLhPwAAOT+eAwAAAAAAAAHFAAAARgAAAKCGLlIrSnc/nuWgKNZF4T8AADs/ngMAAAAAAAABxgAAAEYAAACghi5SK0p3P/QEo7fbWuE/AEA8P64DAAAAAAAAAccAAABGAAAAoIYuUitKdz8AE/Q9f3HhPwDAPD+uAwAAAAAAAAHIAAAARgAAAKCGLlIrSnc/VjL2zISG4T8AAD0/vQMAAAAAAAAByQAAAEYAAAAQsXbk9iR4P4KFC3awluE/AIA9P70DAAAAAAAAAcoAAABGAAAAiNu+dsL/eD/46dEnPqXhPwBAPT/NAwAAAAAAAAHLAAAARgAAALAwT5tZtXo//nD66o+w4T8AAD0/zQMAAAAAAAABzAAAAEYAAACwME+bWbV6P0wJ1LZDuuE/AAA9P90DAAAAAAAAAc0AAABGAAAA0IXfv/BqfD8sxA+Uu8DhPwAAPT/dAwAAAAAAAAHOAAAARgAAADgFuHZT+34/UpD8eZXF4T8AwDs/3QMAAAAAAAABzwAAAEYAAAD4bBCppqCBP3pc6V9vyuE/AEA6P+wDAAAAAAAAAdAAAABGAAAACBcx8tQLhT9aFyU959DhPwCAOj/8AwAAAAAAAAHRAAAARgAAAJDrmc3OUYk/gOMRI8HV4T8AwDs//AMAAAAAAAAB0gAAAEYAAAAAAG8E+t+OPxaNnPfW3eE/AMA7P/wDAAAAAAAAAdMAAABGAAAAlFSg3fa1kz/2R9jUTuThPwCAOz8LBAAAAAAAAAHUAAAARgAAADYpCbnw+5c/IpvtfXr04T8AwDs/CwQAAAAAAAAB1QAAAEYAAACyHShCA+acPygiFkHM/+E/AEA8PxsEAAAAAAAAAdYAAABGAAAAyINac7HMoD8wqT4EHgviPwDAPD8bBAAAAAAAAAHXAAAARgAAAFYDMyoUXaM/DmR64ZUR4j8AwDw/HwQAAAAAAAAB2AAAAEYAAACSfcJuHdKlPzYwZ8dvFuI/AEA7Px8EAAAAAAAAAdkAAABGAAAAEg12fIy0qD9c/FOtSRviPwCAOT8uBAAAAAAAAAHaAAAARgAAAOihcvxUsqs/hMhAkyMg4j8AADk/LgQAAAAAAAAB2wAAAEYAAABoMSYKxJSuP/Sl3oFfI+I/AAA6Pz4EAAAAAAAAAdwAAABGAAAAG2MRRUbJsD+slC15/STiPwCAOj8+BAAAAAAAAAHdAAAARgAAAN8q68t9OrI/GnLLZzko4j8AQDs/TgQAAAAAAAAB3gAAAEYAAACYejJ+u9SzP7AbVjxPMOI/AMA7P04EAAAAAAAAAd8AAABGAAAAp0dVd0xhtT9ukc32Pj3iPwDAOz9dBAAAAAAAAAHgAAAARgAAABGSU7cw4LY/5PWTqMxL4j8AgD0/XQQAAAAAAAAB4QAAAEYAAAB/VOTLDja4P8o3+EiWXeI/AIBAP20EAAAAAAAAAeIAAABGAAAA944HteZiuT9oaKvg/XDiPwAAQj9tBAAAAAAAAAHjAAAARgAAAHVBvXK4Zro/lLvAiSmB4j8AQEM/fAQAAAAAAAAB5AAAAEYAAAD7awUFhEG7P3r9JCrzkuI/AMBDP3wEAAAAAAAAAeUAAABGAAAA34u7spzluz/uYevbgKHiPwCARD+MBAAAAAAAAAHmAAAARgAAAMkjBDWvYLw/PvrEpzSr4j8AQEQ/jAQAAAAAAAAB5wAAAEYAAABjtgNFaMC8P9SjT3xKs+I/AIBDP5wEAAAAAAAAAegAAABGAAAABcGVKRv3vD9qTdpQYLviPwBAQz+cBAAAAAAAAAHpAAAARgAAAP1IA1UhIL0/khnHNjrA4j8AAEM/nAQAAAAAAAAB6gAAAEYAAAClyycOzi29P7rlsxwUxeI/AEBCP6sEAAAAAAAAAesAAABGAAAAUU5Mx3o7vT8ow1ELUMjiPwCAQT+rBAAAAAAAAAHsAAAARgAAAP1IA1UhIL0/4LGgAu7J4j8AwEE/qwQAAAAAAAAB7QAAAEYAAACrQ7rixwS9P9oqeD+cvuI/AAA0P7sEAAAAAAAAAe4AAABGAAAAXT5xcG7pvD8WLtjBWqbiPwAAGj/aBAAAAAAAAAHvAAAARgAAALW7TLfB27w/tgCFrLF64j8AAPQ+2gQAAAAAAAAB8AAAAEYAAAAFwZUpG/e8PywHRbEuSuI/AICfPgkFAAAAAAAAAfEAAABGAAAAd/9Tp3eAtj8Teeow7HPRPwAAgD0AAAAAAAAAAAHyAAAARgAAAB+CeGAkjrY/pZtMQrBw0T8AALY9DwAAAAAAAAAB8wAAAEYAAAB3/1Ond4C2P1UDc3b8ZtE/AADQPQ8AAAAAAAAAAfQAAABGAAAAd/9Tp3eAtj/mJdWHwGPRPwAA5j0PAAAAAAAAAAH1AAAARgAAAHf/U6d3gLY/CGuZqkhd0T8AAAo+DwAAAAAAAAAB9gAAAEYAAAB3/1Ond4C2P5mN+7sMWtE/AAAmPg8AAAAAAAAAAfcAAABGAAAAd/9Tp3eAtj9J9SHwWFDRPwAART4fAAAAAAAAAAH4AAAARgAAAHf/U6d3gLY/2xeEAR1N0T8AAGU+HwAAAAAAAAAB+QAAAEYAAADPfC/uynK2P9sXhAEdTdE/AICCPh8AAAAAAAAAAfoAAABGAAAAJPoKNR5ltj9qOuYS4UnRPwCAkj4fAAAAAAAAAAH7AAAARgAAACT6CjUeZbY/i3+qNWlD0T8AgKM+LwAAAAAAAAAB/AAAAEYAAAB+d+Z7cVe2P4t/qjVpQ9E/AICrPi8AAAAAAAAAAf0AAABGAAAA1vTBwsRJtj+Lf6o1aUPRPwCAsz4vAAAAAAAAAAH+AAAARgAAAIPveFBrLrY/i3+qNWlD0T8AgLo+LwAAAAAAAAAB/wAAAEYAAACNZwslZQW2P2o65hLhSdE/AIDEPj4AAAAAAAAAAQABAABGAAAAQdpUhwXBtT9qOuYS4UnRPwCAzz5OAAAAAAAAAAEBAQAARgAAAP/EML6fU7U/2xeEAR1N0T8AgNs+XQAAAAAAAAABAgEAAEYAAAAVLeg7jdi0PyiwXc3QVtE/AIDnPm0AAAAAAAAAAQMBAABGAAAAgRJ7AM5PtD+Zjfu7DFrRPwAA8T5tAAAAAAAAAAEEAQAARgAAAJ7yxFK1q7M/5iXVh8Bj0T8AAPs+fQAAAAAAAAABBQEAAEYAAAAQUOrr7/myP6WbTEKwcNE/AMAAP4wAAAAAAAAAAQYBAABGAAAANKjGEtEssj+EVogfKHfRPwBAAz+MAAAAAAAAAAEHAQAARgAAAGB4NQ6sNrE/0e5h69uA0T8AgAU/jAAAAAAAAAABCAEAAEYAAACKSKQJh0CwP9HuYevbgNE/AIAHP5wAAAAAAAAAAQkBAABGAAAAxCaUJRFerj9AzP/ZF4TRPwAACT+cAAAAAAAAAAEKAQAARgAAAMbBKKptVqw/0e5h69uA0T8AQAo/nAAAAAAAAAABCwEAAEYAAADMXL0uyk6qP9HuYevbgNE/AMAKP6wAAAAAAAAAAQwBAABGAAAA0PdRsyZHqD8Teeow7HPRPwCACz+sAAAAAAAAAAENAQAARgAAAHideBw2dqY/VQNzdvxm0T8AAA4/uwAAAAAAAAABDgEAAEYAAAC+TTFq+NukPwhrmapIXdE/AMARP7sAAAAAAAAAAQ8BAABGAAAAVgMzKhRdoz8osF3N0FbRPwDAFD/LAAAAAAAAAAEQAQAARgAAAN7ID0E8MKI/2xeEAR1N0T8AABg/ywAAAAAAAAABEQEAAEYAAAC0kzXKvR6hP4t/qjVpQ9E/AMAZP/kAAAAAAAAAARIBAABGAAAA1nN/HKV6oD8cogxHLUDRPwAAGz/5AAAAAAAAAAETAQAARgAAAJJeW1M/DaA/XiyVjD0z0T8AwBs/+QAAAAAAAAABFAEAAEYAAACSXltTPw2gPxCUu8CJKdE/AMAbP/kAAAAAAAAAARUBAABGAAAAkl5bUz8NoD9RHkQGmhzRPwBAFD8JAQAAAAAAAAEWAQAARgAAAJJeW1M/DaA/c2MIKSIW0T8AgAk/CQEAAAAAAAABFwEAAEYAAADiY6TFmCigP7TtkG4yCdE/AID0PhgBAAAAAAAAARgBAABGAAAAhm42qktfoD8Zvd3WyvXQPwCA0z4YAQAAAAAAAAEZAQAARgAAAHJ+EQFYsaA/W0dmHNvo0D8AAKs+KAEAAAAAAAABGgEAAEYAAAAKmX48FzqhPwyvjFAn39A/AICAPigBAAAAAAAAARsBAABGAAAA6rg06i/eoT+c0e5h69vQPwAAJT5XAQAAAAAAAAEcAQAARgAAAHpYf2CTkrA/6ONd87jSzz8AAOA9AAAAAAAAAAABHQEAAEYAAADT1Vqn5oSwP+jjXfO40s8/AAAcPg8AAAAAAAAAAR4BAABGAAAAelh/YJOSsD/o413zuNLPPwAAMD4PAAAAAAAAAAEfAQAARgAAAMxdyNLsrbA/xp6Z0DDZzz8AAEA+DwAAAAAAAAABIAEAAEYAAAAbYxFFRsmwP4IUEYsg5s8/AABgPg8AAAAAAAAAASEBAABGAAAAbWhat5/ksD9kz0xomOzPPwAAgT4fAAAAAAAAAAEiAQAARgAAAA5z7JtSG7E/bt2d7jsD0D8AgJQ+HwAAAAAAAAABIwEAAEYAAACwfX6ABVKxPyxTFakrENA/AICjPi8AAAAAAAAAASQBAABGAAAA+Ao1HmWWsT/ryIxjGx3QPwAAsT4vAAAAAAAAAAElAQAARgAAAEOY67vE2rE/qT4EHgsq0D8AALc+PgAAAAAAAAABJgEAAEYAAACMJaJZJB+yP2e0e9j6NtA/AIC8Pj4AAAAAAAAAAScBAABGAAAAgDV9sDBxsj8kKvOS6kPQPwAAwz4+AAAAAAAAAAEoAQAARgAAAMJKoXmW3rI/dMLMXp5N0D8AgMo+TgAAAAAAAAABKQEAAEYAAAAEYMVC/EuzP8FapipSV9A/AADSPk4AAAAAAAAAASoBAABGAAAA7vcNxQ7Hsz+hFeIHyl3QPwAA2j5OAAAAAAAAAAErAQAARgAAAIESewDOT7Q/X4tZwrlq0D8AgOM+XQAAAAAAAAABLAEAAEYAAABrqsOC4Mq0P/u7DFohftA/AIDpPl0AAAAAAAAAAS0BAABGAAAA+Eye6aV8tT+5MYQUEYvQPwCA7j5xAAAAAAAAAAEuAQAARgAAAN1sVJe+ILY/Nh1zifCk0D8AAPI+cQAAAAAAAAABLwEAAEYAAABwh8HSfam2P2NwiDIctdA/AID1PnEAAAAAAAAAATABAABGAAAAspzlm+MWtz9OORWWN9LQPwAA9z5xAAAAAAAAAAExAQAARgAAAE0v5aucdrc/W0dmHNvo0D8AgPc+kAAAAAAAAAABMgEAAEYAAACWvJtJ/Lq3Pxm93dbK9dA/AID2PpAAAAAAAAAAATMBAABGAAAA58Hku1XWtz8kyy5dbgzRPwAA9T6QAAAAAAAAAAE0AQAARgAAAD0/wAKpyLc/Mdl/4xEj0T8AgPQ+oAAAAAAAAAABNQEAAEYAAACcNC4e9pG3P14slYw9M9E/AADzPqAAAAAAAAAAATYBAABGAAAAU6d3gJZNtz9J9SHwWFDRPwAA8j6vAAAAAAAAAAE3AQAARgAAAGGXnCmK+7Y/E3nqMOxz0T8AAPI+rwAAAAAAAAABOAEAAEYAAABwh8HSfam2P03aUGC7mtE/AADzPr8AAAAAAAAAATkBAABGAAAA1vTBwsRJtj+IO7ePisHRPwAA+D6/AAAAAAAAAAE6AQAARgAAAJTfnfle3LU/wJwdv1no0T8AgP8+zgAAAAAAAAABOwEAAEYAAABSynkw+W61P/r9g+4oD9I/AEADP84AAAAAAAAAATwBAABGAAAAva8M9TnmtD+jPIgMNDnSPwDABj/eAAAAAAAAAAE9AQAARgAAACmVn7l6XbQ/3p3uOwNg0j8AQAo/3gAAAAAAAAABPgEAAEYAAACYejJ+u9SzPzhEGY5agNI/AEAOP+4AAAAAAAAAAT8BAABGAAAABGDFQvxLsz+1LwgDOprSPwAAET/uAAAAAAAAAAFAAQAARgAAAG9FWAc9w7I/MBv3dxm00j8AgBM//QAAAAAAAAABQQEAAEYAAACFrQ+FKkiyP81Lqg+Bx9I/AIAUP/0AAAAAAAAAAUIBAABGAAAA6xoQdXHosT+LwSHKcNTSPwDAFD8NAQAAAAAAAAFDAQAARgAAAPgKNR5llrE/uBQ3c5zk0j8AgA8/DQEAAAAAAAABRAEAAEYAAAABg8fyXm2xPwatED9Q7tI/AAAIPx0BAAAAAAAAAUUBAABGAAAAVwCjObJfsT8zACboe/7SPwAAwT4dAQAAAAAAAAFGAQAARgAAANb0wcLESbY/Ef3YWfuV1D8AAAw+AAAAAAAAAAABRwEAAEYAAAB+d+Z7cVe2PxH92Fn7ldQ/AABDPhAAAAAAAAAAAUgBAABGAAAAJPoKNR5ltj/wtxQ3c5zUPwAAXD4QAAAAAAAAAAFJAQAARgAAACT6CjUeZbY/8LcUN3Oc1D8AAGA+EAAAAAAAAAABSgEAAEYAAAAk+go1HmW2P/C3FDdznNQ/AABxPhAAAAAAAAAAAUsBAABGAAAAJPoKNR5ltj/wtxQ3c5zUPwAAgD4QAAAAAAAAAAFMAQAARgAAACT6CjUeZbY/Ef3YWfuV1D8AAIg+IAAAAAAAAAABTQEAAEYAAADW9MHCxEm2PxH92Fn7ldQ/AACPPiAAAAAAAAAAAU4BAABGAAAAg+94UGsutj8yQp18g4/UPwCAlT4gAAAAAAAAAAFPAQAARgAAAI1nCyVlBbY/VYdhnwuJ1D8AgJg+IAAAAAAAAAABUAEAAEYAAACU3535Xty1P+Spw7DPhdQ/AICbPi8AAAAAAAAAAVEBAABGAAAAmVcwzliztT91zCXCk4LUPwCAoD4vAAAAAAAAAAFSAQAARgAAAPhMnumlfLU/dcwlwpOC1D8AAKk+PwAAAAAAAAABUwEAAEYAAABXQgwF80W1P+Spw7DPhdQ/AICzPj8AAAAAAAAAAVQBAABGAAAAtjd6IEAPtT9Vh2GfC4nUPwAAvT5OAAAAAAAAAAFVAQAARgAAABylehCHr7Q/MkKdfIOP1D8AAMY+TgAAAAAAAAABVgEAAEYAAACBEnsAzk+0PxH92Fn7ldQ/AADOPl4AAAAAAAAAAVcBAABGAAAAmHoyfrvUsz8R/dhZ+5XUPwAA1j5uAAAAAAAAAAFYAQAARgAAAFzdoIlPPrM/Ef3YWfuV1D8AAN0+bgAAAAAAAAABWQEAAEYAAADOOsYiioyyPzJCnXyDj9Q/AIDjPn0AAAAAAAAAAVoBAABGAAAAoo1Z1xGksT/kqcOwz4XUPwCA5z6NAAAAAAAAAAFbAQAARgAAAHTg7IuZu7A/2JtyKixv1D8AgOs+jQAAAAAAAAABXAEAAEYAAAA6YbcO6YqvPzprv5LEW9Q/AADtPo0AAAAAAAAAAV0BAABGAAAAlAGVBZ+erT+fOgz7XEjUPwCA7j6dAAAAAAAAAAFeAQAARgAAADanu26uzas/kyy7dLkx1D8AgO8+nQAAAAAAAAABXwEAAEYAAAAuUitKFxiqP2TZpcuNIdQ/AADxPqwAAAAAAAAAAWABAABGAAAAJv2aJYBiqD+oYy4RnhTUPwCA8D6sAAAAAAAAAAFhAQAARgAAAGytU3NCyKY/WMtUReoK1D8AAPA+vAAAAAAAAAABYgEAAEYAAACebecXEYClP+rttlauB9Q/AADwPrwAAAAAAAAAAWMBAABGAAAAiigySoYcpD95EBlocgTUPwAA8D68AAAAAAAAAAFkAQAARgAAABTuDmGu76I/eRAZaHIE1D8AgO4+ywAAAAAAAAABZQEAAEYAAAD4qFmTI4yhP+rttlauB9Q/AADuPssAAAAAAAAAAWYBAABGAAAAMGntN/JDoD/q7bZWrgfUPwAA4z7bAAAAAAAAAAFnAQAARgAAAHJdlJ00Lp4/6u22Vq4H1D8AANQ+2wAAAAAAAAABaAEAAEYAAABqCAR5nXicP+rttlauB9Q/AAC9PusAAAAAAAAAAWkBAABGAAAAxqjhb1OMmj95EBlocgTUPwAAoz7rAAAAAAAAAAFqAQAARgAAAFpe4y9vDZk/mlXdivr90z8AAHA+CgEAAAAAAAABawEAAEYAAAAV635wTPKwP3aKri2M8dI/AAAEPgAAAAAAAAAAAWwBAABGAAAAFet+cEzysD8GrRA/UO7SPwAANT4PAAAAAAAAAAFtAQAARgAAALxtoyn5/7A/Bq0QP1Du0j8AAEw+DwAAAAAAAAABbgEAAEYAAAAOc+ybUhuxPwatED9Q7tI/AABPPg8AAAAAAAAAAW8BAABGAAAADnPsm1IbsT8GrRA/UO7SPwAAXj4PAAAAAAAAAAFwAQAARgAAAGB4NQ6sNrE/Bq0QP1Du0j8AAGo+DwAAAAAAAAABcQEAAEYAAACwfX6ABVKxP3aKri2M8dI/AAB3Ph8AAAAAAAAAAXIBAABGAAAAqQXsqwt7sT9UReoKBPjSPwAAfz4fAAAAAAAAAAFzAQAARgAAAEoQfpC+sbE/MwAm6Hv+0j8AgIM+HwAAAAAAAAABdAEAAEYAAADrGhB1ceixP7DrFF1bGNM/AACFPi8AAAAAAAAAAXUBAABGAAAANKjGEtEssj9NHMj0wivTPwAAiD4vAAAAAAAAAAF2AQAARgAAACa4oWndfrI/6Ex7jCo/0z8AgIw+PgAAAAAAAAABdwEAAEYAAADCSqF5lt6yP4Z9LiSSUtM/AICPPj4AAAAAAAAAAXgBAABGAAAAXN2giU8+sz+z0EPNvWLTPwCAkz4+AAAAAAAAAAF5AQAARgAAAJ7yxFK1q7M/4CNZduly0z8AgJo+TgAAAAAAAAABegEAAEYAAAA5hcRibgu0P+0xqvyMidM/AACjPl4AAAAAAAAAAXsBAABGAAAAe5roK9R4tD+qpyG3fJbTPwCAqj5eAAAAAAAAAAF8AQAARgAAAL2vDPU55rQ/t7VyPSCt0z8AgLE+bQAAAAAAAAABfQEAAEYAAAD/xDC+n1O1P+UIiOZLvdM/AIC3Pm0AAAAAAAAAAX4BAABGAAAAOmLCsgvqtT+ifv+gO8rTPwCAvj59AAAAAAAAAAF/AQAARgAAAM98L+7KcrY/H2ruFRvk0z8AAMM+fQAAAAAAAAABgAEAAEYAAAC5FHhw3e22P3kQGWhyBNQ/AADHPowAAAAAAAAAAYEBAABGAAAA+ymcOUNbtz/VtkO6ySTUPwAAyD6MAAAAAAAAAAGCAQAARgAAAJa8m0n8urc/nzoM+1xI1D8AAMg+nAAAAAAAAAABgwEAAEYAAADeSVLnW/+3P9ibciosb9Q/AADIPpwAAAAAAAAAAYQBAABGAAAAf1Tkyw42uD9glbIlr5/UPwAAyD6sAAAAAAAAAAGFAQAARgAAANFZLT5oUbg/547yIDLQ1D8AAMk+rAAAAAAAAAABhgEAAEYAAAB53FH3FF+4P09DbvksB9U/AIDLPrsAAAAAAAAAAYcBAABGAAAA0VktPmhRuD9HGkzj6zrVPwAAzD67AAAAAAAAAAGIAQAARgAAAN5JUudb/7c/zxOM3m5r1T8AAMs+ywAAAAAAAAABiQEAAEYAAADuOXeQT623P1cNzNnxm9U/AIDNPssAAAAAAAAAAYoBAABGAAAAU6d3gJZNtz9O5KnDsM/VPwAA0z7bAAAAAAAAAAGLAQAARgAAABGSU7cw4LY/R7uHrW8D1j8AANk+2wAAAAAAAAABjAEAAEYAAADPfC/uynK2P860x6jyM9Y/AIDgPuoAAAAAAAAAAY0BAABGAAAA4uTma7j3tT/m0Gm1OWHWPwCA6D7qAAAAAAAAAAGOAQAARgAAAKdHVXdMYbU/kQ9u00SL1j8AgPE+6gAAAAAAAAABjwEAAEYAAAC9rwz1Oea0P8tw1AIUstY/AID4PvkAAAAAAAAAAZABAABGAAAAe5roK9R4tD8lF/9Ua9LWPwBAAD/5AAAAAAAAAAGRAQAARgAAAOAH6RsbGbQ/f70pp8Ly1j8AgAE/CAEAAAAAAAABkgEAAEYAAADu9w3FDsezP/uoGByiDNc/AAACPwgBAAAAAAAAAZMBAABGAAAA/ecybgJ1sz95lAeRgSbXPwCA9j4YAQAAAAAAAAGUAQAARgAAALFafNCiMLM/E8W6KOk51z8AgOM+GAEAAAAAAAABlQEAAEYAAAAQUOrr7/myP5GwqZ3IU9c/AICfPkcBAAAAAAAAAZYBAABGAAAAFKogSS5r4z+Cchc4MSXoPwAAwD0AAAAAAAAAAAGXAQAARgAAAGk6ReDjbOM/EpV5SfUh6D8AAAM+EAAAAAAAAAABmAEAAEYAAAATW44OT3DjPxKVeUn1Ieg/AAAUPhAAAAAAAAAAAZkBAABGAAAAvXvXPLpz4z+it9tauR7oPwAAGj4QAAAAAAAAAAGaAQAARgAAABIM/NNvdeM/orfbWrke6D8AACs+HwAAAAAAAAABmwEAAEYAAAC9LEUC23jjP6K321q5Hug/AAA3Ph8AAAAAAAAAAZwBAABGAAAAZ02OMEZ84z+it9tauR7oPwAAQT4vAAAAAAAAAAGdAQAARgAAABFu116xf+M/6siMYxsd6D8AAEw+LwAAAAAAAAABngEAAEYAAAC6jiCNHIPjP+rIjGMbHeg/AABaPi8AAAAAAAAAAZ8BAABGAAAAZa9pu4eG4z802j1sfRvoPwAAaT4vAAAAAAAAAAGgAQAARgAAALo/jlI9iOM/DA5RhqMW6D8AAHg+LwAAAAAAAAABoQEAAEYAAAAO0LLp8onjP+ZBZKDJEeg/AACEPj8AAAAAAAAAAaIBAABGAAAADtCy6fKJ4z8uUxWpKxDoPwAAjD4/AAAAAAAAAAGjAQAARgAAAA7QsunyieM/Bocow1EL6D8AAJA+TgAAAAAAAAABpAEAAEYAAABlr2m7h4bjP1CY2cuzCeg/AICRPk4AAAAAAAAAAaUBAABGAAAAZv779WaB4z8ozOzl2QToPwAAkz5OAAAAAAAAAAGmAQAARgAAABK9aZmQeuM/AAAAAAAA6D8AgJU+XgAAAAAAAAABpwEAAEYAAAC+yml3mW7jP2pWdSvq9+c/AACZPm0AAAAAAAAAAagBAABGAAAAayf8j4Fd4z+KmzlOcvHnPwAAnD59AAAAAAAAAAGpAQAARgAAAHBjRXr+SOM/rOD9cPrq5z8AgJ8+fQAAAAAAAAABqgEAAEYAAAAeD2rNxTLjPxQ3c5zk4uc/AAChPo0AAAAAAAAAAasBAABGAAAAIppF8iEZ4z8UN3Oc5OLnPwCAoT6cAAAAAAAAAAGsAQAARgAAANKU/H/I/eI/7mqGtgre5z8AAKY+nAAAAAAAAAABrQEAAEYAAADXbmrfA9/iPxQ3c5zk4uc/AICsPqwAAAAAAAAAAa4BAABGAAAA3ZdqeR674j+s4P1w+urnPwAAsz6sAAAAAAAAAAGvAQAARgAAAOQP/U0YkuI/alZ1K+r35z8AgLo+rAAAAAAAAAABsAEAAEYAAADrh48iEmniP1CY2cuzCeg/AAC/PrwAAAAAAAAAAbEBAABGAAAA8v8h9wtA4j/Kg8hAkyPoPwAAwz68AAAAAAAAAAGyAQAARgAAAE8I2WK7GOI//l0GrRA/6D8AAMQ+ywAAAAAAAAABswEAAEYAAACqEJDOavHhP+omkxAsXOg/AADEPssAAAAAAAAAAbQBAABGAAAAXfj9C6/G4T/+uwxaIX7oPwAAxD7qAAAAAAAAAAG1AQAARgAAAGNwkOConeE/xj/VmrSh6D8AAMU+6gAAAAAAAAABtgEAAEYAAAC+eEdMWHbhP7iPisEhyug/AIDHPuoAAAAAAAAAAbcBAABGAAAAxaFH5nJS4T/QqyzOaPfoPwAAyz75AAAAAAAAAAG4AQAARgAAAHbrkK74MeE/WKVsyesn6T8AANA++QAAAAAAAAABuQEAAEYAAADQVSOl6RThP75Z6KHmXuk/AADXPgkBAAAAAAAAAboBAABGAAAA1eD+yUX74D9wHxWDQ5TpPwCA3j4JAQAAAAAAAAG7AQAARgAAAIOMIx0N5eA/RrEuSnrO6T8AAOY+GQEAAAAAAAABvAEAAEYAAACHyGwHitDgP9QxlwhPCuo/AADtPhkBAAAAAAAAAb0BAABGAAAA4JTaiLy94D885hLhSUHqPwCA9D4oAQAAAAAAAAG+AQAARgAAAI3xbKGkrOA/WondsOJ56j8AAPo+KAEAAAAAAAABvwEAAEYAAAA6Tv+5jJvgP8I9WYndsOo/AAD/PjgBAAAAAAAAAcABAABGAAAAPTu2aSqM4D+4FDdznOTqPwCA/z44AQAAAAAAAAHBAQAARgAAAOpItkczgOA/sOsUXVsY6z8AAP8+SAEAAAAAAAABwgEAAEYAAADs5tq88XXgP/DTo098Sus/AID+PkgBAAAAAAAAAcMBAABGAAAAQhUkyWVt4D/oqoE5O37rPwAA/j5XAQAAAAAAAAHEAQAARgAAAENktgNFaOA/UF/9ETa16z8AAP8+VwEAAAAAAAABxQEAAEYAAADu05Fsj2bgP2wCyOHO7es/AMAAP2cBAAAAAAAAAcYBAABGAAAAQ2S2A0Vo4D+MpZKxZybsPwAAAT9nAQAAAAAAAAHHAQAARgAAAEIVJMllbeA/PGu/ksRb7D8AAAE/dgEAAAAAAAAByAEAAEYAAACXVrYlPHTgP6IfO2u/kuw/AMADP3YBAAAAAAAAAckBAABGAAAA6pdIghJ74D9S5WdMHMjsPwBACD+GAQAAAAAAAAHKAQAARgAAAJRp/3Weg+A/upnjJBf/7D8AAAs/hgEAAAAAAAABywEAAEYAAADoqpHSdIrgP/qBchc4Me0/AIANP5YBAAAAAAAAAcwBAABGAAAAPOwjL0uR4D86agEKWWPtPwAADz+WAQAAAAAAAAHNAQAARgAAAJEttoshmOA/elKQ/HmV7T8AwBA/pQEAAAAAAAABzgEAAEYAAAA5/2x/raDgP0pdgQBfxO0/AIARP6UBAAAAAAAAAc8BAABGAAAAjfFsoaSs4D/SVsH74fTtPwDAET+1AQAAAAAAAAHQAQAARgAAADV0kVpRuuA/NIQUEYsg7j8AABI/tQEAAAAAAAAB0QEAAEYAAAAyh9qqs8ngP5SxZyY0TO4/AIASP7UBAAAAAAAAAdIBAABGAAAAhSpIksva4D/03ro73XfuPwBAEz/UAQAAAAAAAAHTAQAARgAAAIHu/qdO7+A/LkAha6ye7j8AQBQ/1AEAAAAAAAAB1AEAAEYAAAAo0/7rPAfhPyCQ1pEZx+4/AMAVP9QBAAAAAAAAAdUBAABGAAAAI0gjx+Ag4T/qE5/SrOruPwCAFz/kAQAAAAAAAAHWAQAARgAAAHRNbDk6POE//KgYHKIM7z8AABk/5AEAAAAAAAAB1wEAAEYAAABvwpAU3lXhP55g9HZbK+8/AEAaP+QBAAAAAAAAAdgBAABGAAAAFVj+He1y4T9EGNDRFErvPwBAGz/zAQAAAAAAAAHZAQAARgAAAGVdR5BGjuE/dPINPpJl7z8AQBw/8wEAAAAAAAAB2gEAAEYAAAAN87SZVavhPzrvrbvTfe8/AIAfPwMCAAAAAAAAAdsBAABGAAAABxlHOhrK4T9G/f5Bd5TvPwCAIz8DAgAAAAAAAAHcAQAARgAAAFbP/XGU6uE/LD9j4kCm7z8AwCY/EwIAAAAAAAAB3QEAAEYAAAD8ZGt7owfiPxCBx4IKuO8/AEApPxMCAAAAAAAAAd4BAABGAAAAofrYhLIk4j+G5Y00mMbvPwCAKz8iAgAAAAAAAAHfAQAARgAAAPL/IfcLQOI/1H1nAEzQ7z8AAC4/IgIAAAAAAAAB4AEAAEYAAACY5CE7+lfiP2on8tRh2O8/AMAuPzICAAAAAAAAAeEBAABGAAAAlajYUH1s4j9K4i2y2d7vPwAALz8yAgAAAAAAAAHiAQAARgAAAOhLRjiVfeI/ur/LoBXi7z8AQCw/QgIAAAAAAAAB4wEAAEYAAACPzmrxQYviPyidaY9R5e8/AMAoP0ICAAAAAAAAAeQBAABGAAAA5MBqEzmX4j8onWmPUeXvPwCAFz9RAgAAAAAAAAHlAQAARgAAADgC/W8PnuI/4Iu4hu/m7z8AQAA/UQIAAAAAAAAB5gEAAEYAAADghCEpvKviP1JpVnUr6u8/AICtPpACAAAAAAAAAecBAABGAAAAV0IMBfNFtT97GnLLZznYPwAAZD4AAAAAAAAAAAHoAQAARgAAAPhMnumlfLU/expyy2c52D8AgJw+EAAAAAAAAAAB6QEAAEYAAACgz8KiUoq1Pws91NwrNtg/AACwPhAAAAAAAAAAAeoBAABGAAAAoM/ColKKtT8LPdTcKzbYPwAAsj4QAAAAAAAAAAHrAQAARgAAAKDPwqJSirU/Cz3U3Cs22D8AgL4+HwAAAAAAAAAB7AEAAEYAAACgz8KiUoq1Pws91NwrNtg/AADGPh8AAAAAAAAAAe0BAABGAAAAoM/ColKKtT8LPdTcKzbYPwCAzj4vAAAAAAAAAAHuAQAARgAAAKDPwqJSirU/expyy2c52D8AgNc+LwAAAAAAAAAB7wEAAEYAAABSynkw+W61P3sacstnOdg/AADiPj4AAAAAAAAAAfABAABGAAAAV0IMBfNFtT97GnLLZznYPwAA5z4+AAAAAAAAAAHxAQAARgAAAGUyMa7m87Q/Cz3U3Cs22D8AAPA+TgAAAAAAAAAB8gEAAEYAAAB7mugr1Hi0Py2CmP+zL9g/AAD6Pk4AAAAAAAAAAfMBAABGAAAAmHoyfrvUsz/f6b4zACbYPwAAAD9OAAAAAAAAAAH0AQAARgAAABBQ6uvv+bI//y6DVogf2D8AgAI/TgAAAAAAAAAB9QEAAEYAAABDmOu7xNqxP0G5C5yYEtg/AMAFP14AAAAAAAAAAfYBAABGAAAAzF3I0uytsD8TZvbybALYPwBACT9eAAAAAAAAAAH3AQAARgAAALY2b3wdsK4/xc0cJ7n41z8AgAs/bQAAAAAAAAAB+AEAAEYAAAAqt5bFuh+sP3c1Q1sF79c/AIANP20AAAAAAAAAAfkBAABGAAAASDJ1nP5zqT+Xegd+jejXPwDAED99AAAAAAAAAAH6AQAARgAAABaoCgHprKY/CVilbMnr1z8AwBQ/jQAAAAAAAAAB+wEAAEYAAAA6I+nXLAGkP+cS4UlB8tc/AEAXP40AAAAAAAAAAfwBAABGAAAAqKMQIcpwoT/FzRwnufjXPwCAGT+NAAAAAAAAAAH9AQAARgAAANRSArmB950/Nau6FfX71z8AwBw/nAAAAAAAAAAB/gEAAEYAAAD2aHUUIkSZPzWruhX1+9c/AEAgP5wAAAAAAAAAAf8BAABGAAAAxIl6VHXHlD/nEuFJQfLXPwCAIj+sAAAAAAAAAAEAAgAARgAAAMy/o10uuJA/l3oHfo3o1z8AACQ/rAAAAAAAAAABAQIAAEYAAADoAL6WNL+JP/tJVOYl1dc/AMAkP7sAAAAAAAAAAQICAABGAAAAAMKgzT1Wgz/N9j49+sTXPwDAJD+7AAAAAAAAAAEDAgAARgAAAChbly0lkHs/EYHHggq41z8AQCQ/ywAAAAAAAAABBAIAAEYAAABsh33kZSlyP+Mtstnep9c/AIAjP8sAAAAAAAAAAQUCAABGAAAAgLsIyalbaD8luDof75rXPwCAGz/bAAAAAAAAAAEGAgAARgAAALi8V1vkOmM/1R9hUzuR1z8AABA/2wAAAAAAAAABBwIAAEYAAAC4vFdb5DpjP4mHh4eHh9c/AADtPtsAAAAAAAAAAQgCAABGAAAAgLsIyalbaD+pzEuqD4HXPwAArz76AAAAAAAAAAEJAgAARgAAAHwy7b/Oc3A/yREQzZd61z8AAFw++gAAAAAAAAABCgIAAEYAAADw9gIh7GetP4nmS70Dv9Y/AACCPgAAAAAAAAAAAQsCAABGAAAAJhwCQV4nrj/5w+mrP8LWPwCAsz4QAAAAAAAAAAEMAgAARgAAAAY8uO52y64/Z6GHmnvF1j8AAMo+EAAAAAAAAAABDQIAAEYAAADsW26cj2+vP9d+JYm3yNY/AADGPhAAAAAAAAAAAQ4CAABGAAAA4GtJ85vBrz9HXMN388vWPwAAyz4QAAAAAAAAAAEPAgAARgAAAN/Ff1DaMrA/JRf/VGvS1j8AgMs+EAAAAAAAAAABEAIAAEYAAAB6WH9gk5KwP3Ov2CAf3NY/AIDLPh8AAAAAAAAAARECAABGAAAADnPsm1IbsT8R4Iu4hu/WPwCAyj4fAAAAAAAAAAESAgAARgAAAKKNWdcRpLE/rxA/UO4C1z8AAMo+LwAAAAAAAAABEwIAAEYAAACFrQ+FKkiyP7kekNaRGdc/AADKPi8AAAAAAAAAARQCAABGAAAAEFDq6+/5sj9VT0Nu+SzXPwAAyj4+AAAAAAAAAAEVAgAARgAAAJ7yxFK1q7M/Y12U9JxD1z8AAMs+PgAAAAAAAAABFgIAAEYAAACBEnsAzk+0P70Dv0b0Y9c/AADSPj4AAAAAAAAAARcCAABGAAAAXrqe2ewctT8XqumYS4TXPwAA3D5CAAAAAAAAAAEYAgAARgAAAOlceUCyzrU/Jbg6H++a1z8AAOM+QgAAAAAAAAABGQIAAEYAAADPfC/uynK2P6GjKZTOtNc/AIDoPlIAAAAAAAAAARoCAABGAAAAYZecKYr7tj+rsXoacsvXPwAA7T5SAAAAAAAAAAEbAgAARgAAAE0v5aucdrc/SeItstne1z8AAPE+YQAAAAAAAAABHAIAAEYAAADnweS7Vda3P+cS4UlB8tc/AAD1PmEAAAAAAAAAAR0CAABGAAAAME+bWbUauD8TZvbybALYPwAA+T5xAAAAAAAAAAEeAgAARgAAACnXCIW7Q7g/QbkLnJgS2D8AgPk+cQAAAAAAAAABHwIAAEYAAADRWS0+aFG4P03HXCI8Kdg/AAD6PoEAAAAAAAAAASACAABGAAAAf1Tkyw42uD9Z1a2o3z/YPwAA/T6BAAAAAAAAAAEhAgAARgAAAI9ECXUC5Lc/I1l26XJj2D8AgAE/kAAAAAAAAAABIgIAAEYAAAD0sQllSYS3P1263BhCitg/AEAGP5AAAAAAAAAAASMCAABGAAAAspzlm+MWtz931n4libfYPwBADD+gAAAAAAAAAAEkAgAARgAAAMUEnRnRm7Y/HxWDQ5Th2D8AgBI/oAAAAAAAAAABJQIAAEYAAAA6YsKyC+q1PzkxJVDbDtk/AMAYP68AAAAAAAAAASYCAABGAAAABj3DkpkqtT9zkot/qjXZPwAAHT+vAAAAAAAAAAEnAgAARgAAAIESewDOT7Q/PRZUwD1Z2T8AQCE/vwAAAAAAAAABKAIAAEYAAABSZQ61VWezP7cBQzUdc9k/AAAjP78AAAAAAAAAASkCAABGAAAAgDV9sDBxsj/DD5S7wInZPwDAIz+/AAAAAAAAAAEqAgAARgAAAKkF7KsLe7E/YUBHUyid2T8AACQ/zwAAAAAAAAABKwIAAEYAAADMXcjS7K2wP21OmNnLs9k/AAAkP88AAAAAAAAAASwCAABGAAAAfnbb1074rz95XOlfb8rZPwAAJD/eAAAAAAAAAAEtAgAARgAAAAY8uO52y64/hWo65hLh2T8AgCQ/3gAAAAAAAAABLgIAAEYAAAAyDCfqUdWtPwNWKVvy+tk/AEAbP+4AAAAAAAAAAS8CAABGAAAAovG5rpJMrT99QRjQ0RTaPwCADj/uAAAAAAAAAAEwAgAARgAAAEiAjS7BL+Q/DGO8WCoZ4z8AAEQ+AAAAAAAAAAABMQIAAEYAAACaI/sV2UDkP3S5MYQUEeM/AACHPhAAAAAAAAAAATICAABGAAAA8VFEIk045D+8yuKMdg/jPwAAmD4QAAAAAAAAAAEzAgAARgAAAO8CsudtPeQ/lv71ppwK4z8AAJU+EAAAAAAAAAABNAIAAEYAAABG4mi5AjrkP94Pp6/+COM/AACYPi8AAAAAAAAAATUCAABGAAAA8VFEIk045D+2Q7rJJATjPwCAlj4vAAAAAAAAAAE2AgAARgAAAEcx+/PhNOQ/kHfN40r/4j8AAJY+LwAAAAAAAAABNwIAAEYAAACdELLFdjHkP2ir4P1w+uI/AACYPi8AAAAAAAAAATgCAABGAAAA8+9olwsu5D9C3/MXl/XiPwCAnD4vAAAAAAAAAAE5AgAARgAAAEjPH2mgKuQ/GhMHMr3w4j8AgJ4+PwAAAAAAAAABOgIAAEYAAACertY6NSfkPzpYy1RF6uI/AAClPj8AAAAAAAAAATsCAABGAAAAn/1odRQi5D/Mei1mCefiPwCArT5OAAAAAAAAAAE8AgAARgAAAKFM+6/zHOQ/XJ2Pd83j4j8AgLM+TgAAAAAAAAABPQIAAEYAAAD4ekS8ZxTkP6SuQIAv4uI/AAC6Pk4AAAAAAAAAAT4CAABGAAAA+BhpMSYK5D+krkCAL+LiPwAAwT5eAAAAAAAAAAE/AgAARgAAAPwFIOHD+uM/FIzebmvl4j8AgMg+bQAAAAAAAAABQAIAAEYAAACpYrL5q+njPzpYy1RF6uI/AIDRPm0AAAAAAAAAAUECAABGAAAAVw7XTHPT4z/SAVYpW/LiPwAA3D59AAAAAAAAAAFCAgAARgAAAFuZsnHPueM/aKvg/XD64j8AgOY+fQAAAAAAAAABQwIAAEYAAABjwrIL6pXjP0hmHNvoAOM/AIDwPo0AAAAAAAAAAUQCAABGAAAAZ+uypQRy4z/eD6ev/gjjPwCA+T6NAAAAAAAAAAFFAgAARgAAABmEjqhpTOM/BtyTldgN4z8AgAE/nAAAAAAAAAABRgIAAEYAAADKHGqrzibjP5yFHmruFeM/AMAEP5wAAAAAAAAAAUcCAABGAAAAfLVFrjMB4z+iDEctQCHjPwBABz+sAAAAAAAAAAFIAgAARgAAACxOIbGY2+I/8KQg+fMq4z8AAAk/rAAAAAAAAAABSQIAAEYAAADfNY/u3LDiP64amLPjN+M/AMAKP6wAAAAAAAAAAUoCAABGAAAA5a0hw9aH4j9MS0tLS0vjPwAACz+8AAAAAAAAAAFLAgAARgAAAO4ltJfQXuI/EEjryIxj4z8AAAs/vAAAAAAAAAABTAIAAEYAAABJLmsDgDfiPyTdZBKCheM/AIAKP9sAAAAAAAAAAU0CAABGAAAApDYiby8Q4j/sYC1TFanjPwAACj/bAAAAAAAAAAFOAgAARgAAAAE/2dre6OE/cNNEi0bO4z8AgAo/2wAAAAAAAAABTwIAAEYAAACx17TdQ8PhP14j+rGz9uM/AMALP9sAAAAAAAAAAVACAABGAAAAuAC1d16f4T+ahGDhgh3kPwCADD/qAAAAAAAAAAFRAgAARgAAAGlK/j/kfuE/QsNk/41H5D8AwAw/6gAAAAAAAAABUgIAAEYAAAAYRbXNimPhP1zfBgzVdOQ/AAAPPwoBAAAAAAAAAVMCAABGAAAAHIH+twdP4T90+6gYHKLkPwBAEj8KAQAAAAAAAAFUAgAARgAAAB1utWelP+E//vToE5/S5D8AgBQ/CgEAAAAAAAABVQIAAEYAAAAgDNrcYzXhPzzddwbABOU/AIAWPwoBAAAAAAAAAVYCAABGAAAAIVtsF0Mw4T80tFXwfjjlPwCAGD8ZAQAAAAAAAAFXAgAARgAAACAM2txjNeE/UlcgwBdx5T8AgBo/GQEAAAAAAAABWAIAAEYAAAAfvUeihDrhP7SEc9XAnOU/AAAdPykBAAAAAAAAAVkCAABGAAAAyD9sWzFI4T/68yqLM9rlPwCAID8pAQAAAAAAAAFaAgAARgAAAMRStauTV+E/Oty5fVQM5j8AACM/OQEAAAAAAAABWwIAAEYAAABshkcqYWrhP3rESHB1PuY/AAAmPzkBAAAAAAAAAVwCAABGAAAAaUr+P+R+4T+S4Op8vGvmPwBAJz9IAQAAAAAAAAFdAgAARgAAAA8v/oPSluE/rPyMiQOZ5j8AQCg/SAEAAAAAAAABXgIAAEYAAABgNEf2K7LhP5pMQrBwweY/AMAoP1gBAAAAAAAAAV8CAABGAAAAWQtHXBHW4T9Ei0bOe+vmPwCAKT9YAQAAAAAAAAFgAgAARgAAAKgj2R7NAOI/EA8PDw8P5z8AQCk/WAEAAAAAAAABYQIAAEYAAAD2O2vhiCviP9qS10+iMuc/AAApP3cBAAAAAAAAAWICAABGAAAAQgVraWVb4j9cBe+H01fnPwCAKj93AQAAAAAAAAFjAgAARgAAADnvsx+tjuI/3HcGwAR95z8AAC0/dwEAAAAAAAABZAIAAEYAAACGaSFtqsPiPxjZbO/To+c/AEAwP4cBAAAAAAAAAWUCAABGAAAA0+OOuqf44j+aS4QnBcnnPwBAND+HAQAAAAAAAAFmAgAARgAAAB+tjkKEKOM/9PGueVzp5z8AADc/hwEAAAAAAAABZwIAAEYAAABtxSAFQFPjP1CY2cuzCeg/AIA5P6YBAAAAAAAAAWgCAABGAAAAZ5wgayV34z8SlXlJ9SHoPwDAOT+mAQAAAAAAAAFpAgAARgAAALhS16Kfl+M/sMUs4Vw16D8AADo/pgEAAAAAAAABagIAAEYAAABd6ESsrrTjP2w7pJtMQug/AIA1P6YBAAAAAAAAAWsCAABGAAAArjwgWefK4z8C5S5wYkroPwAALz+2AQAAAAAAAAFsAgAARgAAAKtPaalJ2uM/AuUucGJK6D8AgBY/tgEAAAAAAAABbQIAAEYAAABVISCd1eLjP9wYQoqIReg/AIDsPsUBAAAAAAAAAW4CAABGAAAAVNKNYvbn4z/+XQatED/oPwCAmj7FAQAAAAAAAAFvAgAARgAAAESopBvF7O8/wLCWqYrUZT8AAOg9AAAAAAAAAAABcAIAAEYAAADuF4CED+vvP4DXYpZwrmo/AAAgPg8AAAAAAAAAAXECAABGAAAARvc2VqTn7z8gk/03HjFyPwAAND4PAAAAAAAAAAFyAgAARgAAAJolgGIY3+8/gIUeau4Vez8AAD4+DwAAAAAAAAABcwIAAEYAAACcdBKd99nvPyBgqKZjLoE/AABWPg8AAAAAAAAAAXQCAABGAAAA8qJbqWvR7z8A7R62vg2IPwAAcD4PAAAAAAAAAAF1AgAARgAAAKCwW4d0xe8/4EFkoMkRkD8AAIY+LwAAAAAAAAABdgIAAEYAAACk7KRx8bDvPwgX7GAtU5U/AICPPi8AAAAAAAAAAXcCAABGAAAAUpjJxLia7z8IH8myS5ebPwAAlz4vAAAAAAAAAAF4AgAARgAAAKyzyYDKgu8/cMEO1jJVoT8AgJo+LwAAAAAAAAABeQIAAEYAAAAGz8k83GrvP1jKlrx+EqU/AAChPi8AAAAAAAAAAXoCAABGAAAACFqlYThR7z8sqvyMiQOpPwCAqT4+AAAAAAAAAAF7AgAARgAAAGJ1pR1KOe8/DIpiXZT0rD8AgK4+PgAAAAAAAAABfAIAAEYAAABmAIFCph/vP6qBOTt+s7A/AACyPk4AAAAAAAAAAX0CAABGAAAAFvs30EwE7z8ECxfsYC2zPwCAtz5OAAAAAAAAAAF+AgAARgAAAMX17l3z6O4/GgpsVzO0tT8AgL8+XQAAAAAAAAABfwIAAEYAAAAfrxOPw8buPyrgnqzEbrg/AADJPl0AAAAAAAAAAYACAABGAAAA0PhcV0mm7j84ttEBVim7PwAA1D5tAAAAAAAAAAGBAgAARgAAANbSyraEh+4/ECueJxi9vT8AANw+bQAAAAAAAAABggIAAEYAAADcrDgWwGjuP3RkxrGNDsA/AIDjPn0AAAAAAAAAAYMCAABGAAAAjKfvo2ZN7j9ks71Pjz7BPwCA6D59AAAAAAAAAAGEAgAARgAAADuipjENMu4/XCvXA9I6wj8AAO0+jAAAAAAAAAABhQIAAEYAAACUvabtHhruP7ZyPSCtI8M/AADwPowAAAAAAAAAAYYCAABGAAAAQmnLQOYD7j+4E3nqMOzDPwCA8j6cAAAAAAAAAAGHAgAARgAAAJo1OcIY8e0/fFNOheWNxD8AgPQ+nAAAAAAAAAABiAIAAEYAAACcIvBxtuHtP6ZicIgyHMU/AID2PqwAAAAAAAAAAYkCAABGAAAA9Z/LuAnU7T8wQd/zF5fFPwCA+D6sAAAAAAAAAAGKAgAARgAAAPc98C3Iye0/YHkjDabxxT8AgPo+uwAAAAAAAAABiwIAAEYAAACi/F3R8cLtP7L2K0m8RcY/AID7PrsAAAAAAAAAAYwCAABGAAAA+dsUo4a/7T8mufinWpPGPwAA/T7LAAAAAAAAAAGNAgAARgAAAKNL8AvRve0//EoSb5HNxj8AgN4+ywAAAAAAAAABjgIAAEYAAABObDk6PMHtPxZntHvY+sY/AACzPtoAAAAAAAAAAY8CAABGAAAATB2n/1zG7T+SUqPwtxTHPwAAbD7aAAAAAAAAAAGQAgAARgAAAGTEN1gpNO8/dgUCfBHXwD8AAGw+AAAAAAAAAAABkQIAAEYAAABkxDdYKTTvPzR7eTYB5MA/AACjPhAAAAAAAAAAAZICAABGAAAADjQTwXMy7z/OqyzOaPfAPwAAuD4QAAAAAAAAAAGTAgAARgAAALrygGSdK+8/LFJXIMAXwT8AgLU+EAAAAAAAAAABlAIAAEYAAAAQ0jc2MijvP6Y9RpWfMcE/AIC6PhAAAAAAAAAAAZUCAABGAAAAZgCBQqYf7z8C5HDn9lHBPwCAuz4QAAAAAAAAAAGWAgAARgAAAGiepbdkFe8/2HWKri2MwT8AAL0+IAAAAAAAAAABlwIAAEYAAAAVrKWVbQnvP64HpHVkxsE/AIC9PiAAAAAAAAAAAZgCAABGAAAAwgg4rlX47j8AhayxehrCPwCAvT4vAAAAAAAAAAGZAgAARgAAAMdEgZjS4+4/Mr3wygh1wj8AAL4+LwAAAAAAAAABmgIAAEYAAAB0PzgmecjuP+DgI1l26cI/AAC+Pj8AAAAAAAAAAZsCAABGAAAA0KnKHGqr7j9qv5LEW2TDPwAAvz4/AAAAAAAAAAGcAgAARgAAACoUXRNbju4/ks60x6jywz8AgL4+PwAAAAAAAAABnQIAAEYAAACFfu8JTHHuP77d1sr1gMQ/AAC+Pk8AAAAAAAAAAZ4CAABGAAAANHmml/JV7j+mYnCIMhzFPwAAvj5PAAAAAAAAAAGfAgAARgAAAONzXSWZOu4/rCzOaPewxT8AAL8+XgAAAAAAAAABoAIAAEYAAADo/jhK9SDuP7L2K0m8RcY/AIDAPl4AAAAAAAAAAaECAABGAAAAQho5BgcJ7j+ce8UG+eDGPwCAwj5uAAAAAAAAAAGiAgAARgAAAJo1OcIY8e0/wornCUZvxz8AAMo+bgAAAAAAAAABowIAAEYAAACdcYKsldztPxDfzS8b98c/AADVPn0AAAAAAAAAAaQCAABGAAAATB2n/1zG7T/8jIkDmV7IPwAA4T59AAAAAAAAAAGlAgAARgAAAPzIy1IksO0/cE9WYjesyD8AgO4+jQAAAAAAAAABpgIAAEYAAAAABRU9oZvtPyacqwbm7Mg/AID3Po0AAAAAAAAAAacCAABGAAAAWNGCvtOI7T9AuE0TLRrJPwBAAD+NAAAAAAAAAAGoAgAARgAAAK+d8D8Gdu0/dhm0QvxAyT8AAAM/nQAAAAAAAAABqQIAAEYAAACy2Tkqg2HtP9roAKuULck/AAAGP50AAAAAAAAAAaoCAABGAAAAYoVefUpL7T/gESPB1fnIPwBABz+8AAAAAAAAAAGrAgAARgAAALygXjlcM+0/9GNn7VeSyD8AwAc/vAAAAAAAAAABrAIAAEYAAABrmxXHAhjtP2iF+IFyF8g/AAAIP7wAAAAAAAAAAa0CAABGAAAAb3WDJj757D9AdtZ+JYnHPwCACD+8AAAAAAAAAAGuAgAARgAAAHWeg8BY1ew/nHvFBvngxj8AwAg/zAAAAAAAAAABrwIAAEYAAADSV6jxKLPsPxjGeLFUMsY/AIAJP8wAAAAAAAAAAbACAABGAAAA1jEWUWSU7D8wQd/zF5fFPwBACj/PAAAAAAAAAAGxAgAARgAAADCcqEdVd+w/bAEKWWP1xD8AwAs/zwAAAAAAAAABsgIAAEYAAADfR82aHGHsP/5nXxAGdMQ/AMAOP98AAAAAAAAAAbMCAABGAAAA5IMWhZlM7D8SuqM8iAzEPwBAEj/fAAAAAAAAAAG0AgAARgAAADoB8svsPuw/vjybAHK4wz8AgBQ/7gAAAAAAAAABtQIAAEYAAAA8nxZBqzTsPyg1Cn9LccM/AAAWP+4AAAAAAAAAAbYCAABGAAAAks1fTR8s7D8QGWhyBETDPwDAEj/+AAAAAAAAAAG3AgAARgAAAD+MzfBIJew/tnI9IK0jwz8AAA4//gAAAAAAAAABuAIAAEYAAAA/218rKCDsP7ZyPSCtI8M/AADLPv4AAAAAAAAACw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2055|recordLength=41958|start=0|end=32055|audioFormat={00001610-0000-0010-8000-00AA00389B71}|audioRate=44100|muted=false|volume=0.8|fadeIn=0|fadeOut=0|videoFormat={34363248-0000-0010-8000-00AA00389B71}|videoRate=15|videoWidth=256|videoHeight=2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YAAAAUAAAABwMAAAAAAQAAAAgAAAAECUlua0F0b21WMQIAAAAJBAAAAAkFAAAACQYAAAAJBwAAAAkIAAAACQkAAAANAgUEAAAAC1BlblN0cm9rZVYxBAAAAApBdHRyaWJ1dGVzBVRyYWNlCVN0YXJ0VGltZQRUeXBlBAQABA9QZW5BdHRyaWJ1dGVzVjECAAAACklua1RyYWNlVjECAAAAEAxBY3Rpb25UeXBlVjECAAAAAgAAAAkKAAAACQsAAADjEAAAAAAAAAX0////DEFjdGlvblR5cGVWMQEAAAAHdmFsdWVfXwAIAgAAAAAAAAABBQAAAAQAAAAJDQAAAAkOAAAAJCcAAAAAAAAB8f////T///8AAAAAAQYAAAAEAAAACRAAAAAJEQAAAHE4AAAAAAAAAe7////0////AAAAAAEHAAAABAAAAAkTAAAACRQAAABISwAAAAAAAAHr////9P///wAAAAABCAAAAAQAAAAJFgAAAAkXAAAAHFQAAAAAAAAB6P////T///8AAAAAAQkAAAAEAAAACRkAAAAJGgAAAKlx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CJAAAAiQAAAAENAAAACgAAAP8AAAAAAAAAAAAACEAAAAHi////5P///wEAAAAAAAAAAAAIQAEOAAAACwAAAAkfAAAANAAAADQAAAABEAAAAAoAAAD/AAAAAAAAAAAAAAhAAAAB4P///+T///8BAAAAAAAAAAAACEABEQAAAAsAAAAJIQAAAEMAAABDAAAAARMAAAAKAAAA/wAAAAAAAAAAAAAIQAAAAd7////k////AQAAAAAAAAAAAAhAARQAAAALAAAACSMAAABXAAAAVwAAAAEWAAAACgAAAP8AAAAAAAAAAAAACEAAAAHc////5P///wEAAAAAAAAAAAAIQAEXAAAACwAAAAklAAAAgwAAAIMAAAABGQAAAAoAAAD/AAAAAAAAAAAAAAhAAAAB2v///+T///8BAAAAAAAAAAAACEABGgAAAAsAAAAJJwAAAGMAAABjAAAABx0AAAAAAQAAAAABAAAECklua1BvaW50VjEC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13Bx8AAAAAAQAAAEAAAAAECklua1BvaW50VjEC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NDAchAAAAAAEAAACAAAAABApJbmtQb2ludFYxAg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DT0HIwAAAAABAAAAgAAAAAQKSW5rUG9pbnRWMQIA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NKQclAAAAAAEAAAAAAQAABApJbmtQb2ludFYxAgA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NfQcnAAAAAAEAAACAAAAABApJbmtQb2ludFYxAgA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0dBSgAAAAKSW5rUG9pbnRWMQQAAAABWAFZDlByZXNzdXJlRmFjdG9yCVRpbWVTdGFtcAAAAAAGBgsQAgAAAONUGkOkI+A/SwszlaKs4z8AABw+AAAAAAAAAAABKQAAACgAAADjVBpDpCPgP12XxI3BmuM/AABYPg8AAAAAAAAAASoAAAAoAAAA41QaQ6Qj4D8Rxp/gy5TjPwAAdD4PAAAAAAAAAAErAAAAKAAAAHjbNlRFIuA//a5upNmM4z8AAHY+DwAAAAAAAAABLAAAACgAAACi6G92hx/gPzlpYhXdiuM/AACDPh8AAAAAAAAAAS0AAAAoAAAAy/WomMkc4D91I1aG4IjjPwAAhz4fAAAAAAAAAAEuAAAAKAAAAPQC4roLGuA/r91J9+OG4z8AAIo+PgAAAAAAAAABLwAAACgAAADdo3AQMRPgP6/dSffjhuM/AICLPj4AAAAAAAAAATAAAAAoAAAAxUT/ZVYM4D+v3Un344bjPwCAiz4+AAAAAAAAAAExAAAAKAAAAEJsqswcBOA/r91J9+OG4z8AgIo+TgAAAAAAAAABMgAAACgAAACpNOSICPXfP6/dSffjhuM/AACKPk4AAAAAAAAAATMAAAAoAAAAy5BzeNfh3z+v3Un344bjPwAAij5OAAAAAAAAAAE0AAAAKAAAAEUHdawqyd8/65c9aOeE4z8AAIo+XgAAAAAAAAABNQAAACgAAADliq8CwK3fPydSMdnqguM/AACLPl4AAAAAAAAAATYAAAAoAAAArxsje5eP3z9hDCVK7oDjPwCAjT5tAAAAAAAAAAE3AAAAKAAAAMvGCDjza98/14AMLPV84z8AAJI+bQAAAAAAAAABOAAAACgAAAAVfycXkUXfPxM7AJ34euM/AACZPn0AAAAAAAAAATkAAAAoAAAAK3ljoXkR3z/XgAws9XzjPwAAnz59AAAAAAAAAAE6AAAAKAAAAENznyti3d4/YQwlSu6A4z8AgKU+jAAAAAAAAAABOwAAACgAAACHehTYjKbeP6/dSffjhuM/AICsPowAAAAAAAAAATwAAAAoAAAAx4GJhLdv3j85aWIV3YrjPwCAtT6MAAAAAAAAAAE9AAAAKAAAAN17xQ6gO94/w/R6M9aO4z8AgLo+nAAAAAAAAAABPgAAACgAAAAhgzq7ygTeP02Ak1HPkuM/AAC+PpwAAAAAAAAAAT8AAAAoAAAAX4qvZ/XN3T/VC6xvyJbjPwCAwD6sAAAAAAAAAAFAAAAAKAAAACG5z3rmjt0/Jd3QHL6c4z8AgMI+rAAAAAAAAAABQQAAACgAAACJzX1JU1XdPyXd0By+nOM/AIDDPrsAAAAAAAAAAUIAAAAoAAAAy9Ty9X0e3T8l3dAcvpzjPwAAxT67AAAAAAAAAAFDAAAAKAAAALvB9V0k7dw/Jd3QHL6c4z8AgMU+2wAAAAAAAAABRAAAACgAAAB/ob+jiL7cPyXd0By+nOM/AADHPtsAAAAAAAAAAUUAAAAoAAAAxVnegiaY3D8l3dAcvpzjPwCAxj7bAAAAAAAAAAFGAAAAKAAAAJPqUfv9edw/5yLdq7qe4z8AAMY+2wAAAAAAAAABRwAAACgAAAAxboxRk17cPzf0AVmwpOM/AADGPuoAAAAAAAAAAUgAAAAoAAAAf9dUY6RI3D+DxSYGpqrjPwAAxz7qAAAAAAAAAAFJAAAAKAAAAHcmqzAxONw/WSJk0ZS04z8AgMg++gAAAAAAAAABSgAAACgAAABJaMjbeyrcP/fErSuAwOM/AIDLPvoAAAAAAAAAAUsAAAAoAAAA75ysZIQf3D/PIev2bsrjPwAAzz4JAQAAAAAAAAFMAAAAKAAAAG3EV8tKF9w/4zgcM2HS4z8AANQ+CQEAAAAAAAABTQAAACgAAADB3skPzxHcP33bZY1M3uM/AIDXPhkBAAAAAAAAAU4AAAAoAAAAEfk7VFMM3D8Xfq/nN+rjPwAA2j4ZAQAAAAAAAAFPAAAAKAAAAGUTrpjXBtw/P6wRYBz64z8AgN0+KQEAAAAAAAABUAAAACgAAACTIOe6GQTcP6GUZ0kECOQ/AADiPikBAAAAAAAAAVEAAAAoAAAAuy0g3VsB3D9PTuLf4RvkPwCA5T4pAQAAAAAAAAFSAAAAKAAAAOU6Wf+d/ts/wU1pBbwx5D8AAOg+OAEAAAAAAAABUwAAACgAAAAPSJIh4PvbP7/YCEmPS+Q/AIDpPjgBAAAAAAAAAVQAAAAoAAAAY2IEZmT22z9F78CqW2nkPwCA6T5IAQAAAAAAAAFVAAAAKAAAALd8dqro8Ns/VZGRKiGL5D8AAOs+SAEAAAAAAAABVgAAACgAAAALl+jubOvbP//VqwTSuOQ/AIDtPlgBAAAAAAAAAVcAAAAoAAAAW7FaM/Hl2z+tGsbegubkPwAA7j5YAQAAAAAAAAFYAAAAKAAAAAHmPrz52ts/L7wdhCIe5T8AAO0+ZwEAAAAAAAABWQAAACgAAAB/DeoiwNLbP51GRO3PTeU/AIDsPmcBAAAAAAAAAVoAAAAoAAAA/TSViYbK2z9xucA/ZYvlPwAA7T53AQAAAAAAAAFbAAAAKAAAAHtcQPBMwts/B3JJIffK5T8AgO0+dwEAAAAAAAABXAAAACgAAAD1g+tWE7rbP5sq0gKJCuY/AADvPoYBAAAAAAAAAV0AAAAoAAAAcauWvdmx2z+7bnMCFE7mPwCA7z6GAQAAAAAAAAFeAAAAKAAAAMXFCAJerNs/Uyf846WN5j8AgO8+lgEAAAAAAAABXwAAACgAAABD7bNoJKTbP/n2tQEq1eY/AADyPpYBAAAAAAAAAWAAAAAoAAAAwRRfz+qb2z8rUog9pyDnPwCA9j6mAQAAAAAAAAFhAAAAKAAAABMv0RNvlts/0yFCWyto5z8AgPs+pgEAAAAAAAABYgAAACgAAABlSUNY85DbP7Wr7+myrec/AEABP7UBAAAAAAAAAWMAAAAoAAAAuWO1nHeL2z9he6kHN/XnPwCABD+1AQAAAAAAAAFkAAAAKAAAAA1+J+H7hds/RQVXlr466D8AwAc/xQEAAAAAAAABZQAAACgAAABfmJklgIDbP+3UELRCgug/AMAJP8UBAAAAAAAAAWYAAAAoAAAAs7ILagR72z+VpMrRxsnoPwAACz/VAQAAAAAAAAFnAAAAKAAAAAvNfa6Idds/ey54YE4P6T8AwAs/1QEAAAAAAAABaAAAACgAAAAz2rbQynLbP5dyGWDZUuk/AMALP+QBAAAAAAAAAWkAAAAoAAAAXefv8gxw2z8tK6JBa5LpPwCADT/kAQAAAAAAAAFqAAAAKAAAAIf0KBVPbds/EbVP0PLX6T8AgBA/9AEAAAAAAAABawAAACgAAACH9CgVT23bPzH58M99G+o/AIASP/QBAAAAAAAAAWwAAAAoAAAArQFiN5Fq2z89JmGTFlfqPwCAFD8DAgAAAAAAAAFtAAAAKAAAAK0BYjeRats/mST2A6WY6j8AABY/AwIAAAAAAAABbgAAACgAAADXDptZ02fbP6NRZsc91Oo/AEAXPxMCAAAAAAAAAW8AAAAoAAAA1w6bWdNn2z+xftaK1g/rPwBAGD8TAgAAAAAAAAFwAAAAKAAAANcOm1nTZ9s/vatGTm9L6z8AQBk/EwIAAAAAAAABcQAAACgAAAABHNR7FWXbPwWTqoILhes/AMAZPyMCAAAAAAAAAXIAAAAoAAAAARzUexVl2z/F7vWYrrrrPwCAGj8jAgAAAAAAAAFzAAAAKAAAAAEc1HsVZds/MXkcAlzq6z8AQBo/MgIAAAAAAAABdAAAACgAAAArKQ2eV2LbP6MDQ2sJGuw/AAAaPzICAAAAAAAAAXUAAAAoAAAAVzZGwJlf2z9PSF1FukfsPwCAGj9CAgAAAAAAAAF2AAAAKAAAAH9Df+LbXNs/OUdrkG5z7D8AQBs/QgIAAAAAAAABdwAAACgAAADTXfEmYFfbP1cAbUwmnew/AMAbP1ICAAAAAAAAAXgAAAAoAAAA013xJmBX2z/zLVbq5MLsPwDAGz9SAgAAAAAAAAF5AAAAKAAAAKlQuAQeWts//88maqrk7D8AABw/YQIAAAAAAAABegAAACgAAACpULgEHlrbP9W3A3lsCO0/AAAcP2ECAAAAAAAAAXsAAAAoAAAAf0N/4ttc2z9v5ewWKy7tPwAAHD9xAgAAAAAAAAF8AAAAKAAAAFc2RsCZX9s/e4e9lvBP7T8AABw/cQIAAAAAAAABfQAAACgAAAArKQ2eV2LbPwWedfi8be0/AIAdP4ACAAAAAAAAAX4AAAAoAAAAKykNnldi2z874witk4XtPwAAID+AAgAAAAAAAAF/AAAAKAAAACspDZ5XYts/cyicYWqd7T8AQCE/kAIAAAAAAAABgAAAACgAAAArKQ2eV2LbP+snI4dEs+0/AEAiP5ACAAAAAAAAAYEAAAAoAAAAKykNnldi2z+r+M5ZFM/tPwBAIz+vAgAAAAAAAAGCAAAAKAAAACspDZ5XYts/4T1iDuvm7T8AACM/rwIAAAAAAAABgwAAACgAAAArKQ2eV2LbPxuD9cLB/u0/AAAjP68CAAAAAAAAAYQAAAAoAAAAVzZGwJlf2z+LgnzomxTuPwAAIz+/AgAAAAAAAAGFAAAAKAAAAH9Df+LbXNs/AYIDDnYq7j8AgCM/vwIAAAAAAAABhgAAACgAAADTXfEmYFfbP687fqRTPu4/AMAjP88CAAAAAAAAAYcAAAAoAAAAJ3hja+RR2z8lOwXKLVTuPwDAIz/PAgAAAAAAAAGIAAAAKAAAAHuS1a9oTNs/Da9z0Q5m7j8AACQ/3gIAAAAAAAABiQAAACgAAADPrEf07EbbP71o7mfsee4/AIAkP94CAAAAAAAAAYoAAAAoAAAA97mAFi9E2z+n3FxvzYvuPwDAJD/uAgAAAAAAAAGLAAAAKAAAAB/HuThxQds/BcWyWLWZ7j8AwCQ/7gIAAAAAAAABjAAAACgAAABJ1PJasz7bP6Nn/LKgpe4/AAAlP+4CAAAAAAAAAY0AAAAoAAAAceErffU72z9TIXdJfrnuPwAAJT/9AgAAAAAAAAGOAAAAKAAAAHHhK331O9s/eU/ZwWLJ7j8AACU//QIAAAAAAAABjwAAACgAAABx4St99TvbP2HDR8lD2+4/AAAmPx0DAAAAAAAAAZAAAAAoAAAAceErffU72z+F8alBKOvuPwAAJz8dAwAAAAAAAAGRAAAAKAAAAHHhK331O9s/5dn/KhD57j8AQCg/HQMAAAAAAAABkgAAACgAAABx4St99TvbP4N8SYX7BO8/AEApPywDAAAAAAAAAZMAAAAoAAAAceErffU72z/jZJ9u4xLvPwDAKT8sAwAAAAAAAAGUAAAAKAAAAJvuZJ83Ods/u8HcOdIc7z8AwCk/PAMAAAAAAAABlQAAACgAAACb7mSfNznbPx2qMiO6Ku8/AEApPzwDAAAAAAAAAZYAAAAoAAAAxfudwXk22z/1BnDuqDTvPwAAKT9MAwAAAAAAAAGXAAAAKAAAAMX7ncF5Nts/CR6hKps87z8AACk/TAMAAAAAAAABmAAAACgAAADF+53BeTbbP1XvxdeQQu8/AIApP0wDAAAAAAAAAZkAAAAoAAAAxfudwXk22z8rTAOjf0zvPwDAKT9bAwAAAAAAAAGaAAAAKAAAAMX7ncF5Nts/tdcbwXhQ7z8AwCk/WwMAAAAAAAABmwAAACgAAABJ1PJasz7bPz1jNN9xVO8/AIArP1sDAAAAAAAAAZwAAAAoAAAAz6xH9OxG2z/L7kz9aljvPwCALT9rAwAAAAAAAAGdAAAAKAAAACd4Y2vkUds/UXplG2Rc7z8AADA/awMAAAAAAAABngAAACgAAABXNkbAmV/bP59LishZYu8/AMAxP4oDAAAAAAAAAZ8AAAAoAAAAXefv8gxw2z93qMeTSGzvPwAAMz+KAwAAAAAAAAGgAAAAKAAAADWLYAM+g9s/x3nsQD5y7z8AADM/mgMAAAAAAAABoQAAACgAAADpIZjxLJnbP9eQHX0weu8/AAAzP5oDAAAAAAAAAaIAAAAoAAAAcauWvdmx2z+x7VpIH4TvPwAAND+tAwAAAAAAAAGjAAAAKAAAAP00lYmGyts/S5CkogqQ7z8AgDU/rQMAAAAAAAABpAAAACgAAADhia/MKu7bPyPt4W35me8/AAA3P70DAAAAAAAAAaUAAAAoAAAA5+sCMhEP3D/5SR856KPvPwBAOD+9AwAAAAAAAAGmAAAAKAAAAPVNVpf3L9w/WzJ1ItCx7z8AQDo/zQMAAAAAAAABpwAAACgAAADXonDam1PcPzOPsu2+u+8/AAA9P80DAAAAAAAAAagAAAAoAAAAP9Dftnl/3D/NMfxHqsfvPwCAPT/cAwAAAAAAAAGpAAAAKAAAAMsKiLWZqNw/40gthJzP7z8AgD0/3AMAAAAAAAABqgAAACgAAABbRTC0udHcPy8aUjGS1e8/AEA9P+wDAAAAAAAAAasAAAAoAAAA6X/Ystn63D+3pWpPi9nvPwCAPT/sAwAAAAAAAAGsAAAAKAAAAHe6gLH5I90/fet23ofb7z8AQD0/+wMAAAAAAAABrQAAACgAAABbD5v0nUfdP33rdt6H2+8/AIA8P/sDAAAAAAAAAa4AAAAoAAAAaXHuWYRo3T9963beh9vvPwAANT8LBAAAAAAAAAGvAAAAKAAAAHXTQb9qid0/fet23ofb7z8AACs/CwQAAAAAAAABsAAAACgAAAD9XECLF6LdP48CqBp64+8/AAD/PkoEAAAAAAAAAbEAAAAoAAAAxX1jFJnv7z/JGw/4iljoPwAAuD0AAAAAAAAAAAGyAAAAKAAAAMV9YxSZ7+8/QZD22ZFU6D8AAP49EAAAAAAAAAABswAAACgAAADFfWMUme/vP31K6kqVUug/AAAQPhAAAAAAAAAAAbQAAAAoAAAAxX1jFJnv7z+3BN67mFDoPwAAFj4QAAAAAAAAAAG1AAAAKAAAAMV9YxSZ7+8/twTeu5hQ6D8AACc+EAAAAAAAAAABtgAAACgAAADFfWMUme/vP7cE3ruYUOg/AAAzPh8AAAAAAAAAAbcAAAAoAAAAWQSAJTru7z+3BN67mFDoPwAAQD4fAAAAAAAAAAG4AAAAKAAAAIMRuUd86+8/fUrqSpVS6D8AAEk+HwAAAAAAAAABuQAAACgAAABBpQ57X+fvP0GQ9tmRVOg/AABUPi8AAAAAAAAAAboAAAAoAAAAl7+Av+Ph7z/JGw/4iljoPwAAYj4vAAAAAAAAAAG7AAAAKAAAAH1gDxUJ2+8/yRsP+IpY6D8AAHE+PgAAAAAAAAABvAAAACgAAAD9h7p7z9LvP0GQ9tmRVOg/AAB8Pj4AAAAAAAAAAb0AAAAoAAAAobyeBNjH7z+3BN67mFDoPwAAhD5OAAAAAAAAAAG+AAAAKAAAAJ0L9dFkt+8/aTO5DqNK6D8AgIY+TgAAAAAAAAABvwAAACgAAACVWkuf8abvP1cciNKwQug/AICIPl4AAAAAAAAAAcAAAAAoAAAAj6mhbH6W7z8HS2MluzzoPwCAiz5eAAAAAAAAAAHBAAAAKAAAAPVx2yhqh+8/RQVXlr466D8AAI8+XgAAAAAAAAABwgAAACgAAADvwDH29nbvP4G/SgfCOOg/AACTPm0AAAAAAAAAAcMAAAAoAAAA6Q+Iw4Nm7z+Bv0oHwjjoPwAAlz5tAAAAAAAAAAHEAAAAKAAAAE3YwX9vV+8/gb9KB8I46D8AAJw+fQAAAAAAAAABxQAAACgAAABJJxhN/EbvP4G/SgfCOOg/AICgPo0AAAAAAAAAAcYAAAAoAAAAQXZuGok27z9FBVeWvjroPwAApT6NAAAAAAAAAAHHAAAAKAAAAD3FxOcVJu8/RQVXlr466D8AAKg+jQAAAAAAAAAByAAAACgAAADLmjfGQxTvP0UFV5a+Oug/AICrPpwAAAAAAAAAAckAAAAoAAAAhX3jxrP/7j+Bv0oHwjjoPwAAsD6cAAAAAAAAAAHKAAAAKAAAAKfZcraC7O4/Me4lWswy6D8AgLU+rAAAAAAAAAABywAAACgAAABfvB638tfuPx/X9B3aKug/AIC5PqwAAAAAAAAAAcwAAAAoAAAA8ZGRlSDG7j/NBdBw5CToPwAAvD6sAAAAAAAAAAHNAAAAKAAAAH1nBHROtO4/C8DD4eci6D8AgL4+ywAAAAAAAAABzgAAACgAAAANPXdSfKLuP/mokqX1Gug/AIDBPssAAAAAAAAAAc8AAAAoAAAABYzNHwmS7j/5qJKl9RroPwAAwj7LAAAAAAAAAAHQAAAAKAAAAAPbI+2Vge4/+aiSpfUa6D8AAMI+ywAAAAAAAAAB0QAAACgAAABno12pgXLuP7/unjTyHOg/AADDPtsAAAAAAAAAAdIAAAAoAAAAy2uXZW1j7j+DNKvD7h7oPwCAxD7bAAAAAAAAAAHTAAAAKAAAAC800SFZVO4/C8DD4eci6D8AgMU++gAAAAAAAAAB1AAAACgAAAABdu7Mo0buP1uR6I7dKOg/AADHPvoAAAAAAAAAAdUAAAAoAAAAZz4oiY837j8f1/Qd2iroPwCAxj76AAAAAAAAAAHWAAAAKAAAAF+NflYcJ+4/4xwBrdYs6D8AAMY++gAAAAAAAAAB1wAAACgAAADFVbgSCBjuPzHuJVrMMug/AADIPgoBAAAAAAAAAdgAAAAoAAAAlZfVvVIK7j8x7iVazDLoPwCAzD4KAQAAAAAAAAHZAAAAKAAAAGXZ8mid/O0/4xwBrdYs6D8AgNA+GQEAAAAAAAAB2gAAACgAAAAPDtfxpfHtPx/X9B3aKug/AADWPhkBAAAAAAAAAdsAAAAoAAAAs0K7eq7m7T8f1/Qd2iroPwCA2D4pAQAAAAAAAAHcAAAAKAAAAMXwgvIV3e0/zQXQcOQk6D8AgNo+KQEAAAAAAAAB3QAAACgAAADXnkpqfdPtPwvAw+HnIug/AIDaPjgBAAAAAAAAAd4AAAAoAAAAvz/Zv6LM7T8LwMPh5yLoPwAA2j44AQAAAAAAAAHfAAAAKAAAABFaSwQnx+0/C8DD4eci6D8AANs+SAEAAAAAAAAB4AAAACgAAADR7aA3CsPtPwvAw+HnIug/AIDcPkgBAAAAAAAAAeEAAAAoAAAAj4H2au2+7T8LwMPh5yLoPwCA3T5IAQAAAAAAAAHiAAAAKAAAALmOL40vvO0/C8DD4eci6D8AgN0+WAEAAAAAAAAB4wAAACgAAABNFUye0LrtP80F0HDkJOg/AIDOPlgBAAAAAAAAAeQAAAAoAAAATRVMntC67T9bkeiO3SjoPwAAuD6HAQAAAAAAAAHlAAAAKAAAAHK8T2qLvek/I+IW+Eex7T8AAIA9AAAAAAAAAAAB5gAAACgAAABIrxZIScDpP9UQ8kpSq+0/AAC2PRAAAAAAAAAAAecAAAAoAAAAHqLdJQfD6T/F+cAOYKPtPwAA0D0QAAAAAAAAAAHoAAAAKAAAAIsbwRRmxOk/m8telnuT7T8AANw9EAAAAAAAAAAB6QAAACgAAAD2lKQDxcXpPxVARniCj+0/AAD+PRAAAAAAAAAAAeoAAAAoAAAA9pSkA8XF6T874witk4XtPwAAGD4gAAAAAAAAAAHrAAAAKAAAAGEOiPIjx+k/K8zXcKF97T8AADg+IAAAAAAAAAAB7AAAACgAAABhDojyI8fpP9v6ssOrd+0/AABWPiAAAAAAAAAAAe0AAAAoAAAAYQ6I8iPH6T9Rb5qlsnPtPwAAdj4vAAAAAAAAAAHuAAAAKAAAAGEOiPIjx+k/yeOBh7lv7T8AAIQ+LwAAAAAAAAAB7wAAACgAAABhDojyI8fpPwWedfi8be0/AICLPi8AAAAAAAAAAfAAAAAoAAAA9pSkA8XF6T8FnnX4vG3tPwCAjj4vAAAAAAAAAAHxAAAAKAAAAIsbwRRmxOk/jSmOFrZx7T8AgJE+PwAAAAAAAAAB8gAAACgAAACzKPo2qMHpPxe1pjSvde0/AICWPj8AAAAAAAAAAfMAAAAoAAAA3TUzWeq+6T/b+rLDq3ftPwCAmD4/AAAAAAAAAAH0AAAAKAAAAJzJiIzNuuk/n0C/Uqh57T8AgJk+TwAAAAAAAAAB9QAAACgAAABaXd6/sLbpP2WGy+Gke+0/AACbPl4AAAAAAAAAAfYAAAAoAAAArndQBDWx6T/b+rLDq3ftPwCAnT5eAAAAAAAAAAH3AAAAKAAAAP+Rwki5q+k/UW+apbJz7T8AAKE+bgAAAAAAAAAB+AAAACgAAADpMlGe3qTpP8njgYe5b+0/AACmPn0AAAAAAAAAAfkAAAAoAAAAZ1r8BKWc6T8/WGlpwGvtPwCAqT59AAAAAAAAAAH6AAAAKAAAAOOBp2trlOk/8YZEvMpl7T8AgK0+jQAAAAAAAAAB+wAAACgAAADMIjbBkI3pPy9BOC3OY+0/AACxPo0AAAAAAAAAAfwAAAAoAAAASErhJ1eF6T8vQTgtzmPtPwAAtT6NAAAAAAAAAAH9AAAAKAAAAMVxjI4dfek/8YZEvMpl7T8AALk+nQAAAAAAAAAB/gAAACgAAADYH1QGhXPpPwWedfi8be0/AAC+PqwAAAAAAAAAAf8AAAAoAAAA6c0bfuxp6T9Rb5qlsnPtPwCAwT6sAAAAAAAAAAEAAQAAKAAAAJACAAf1Xuk/n0C/Uqh57T8AgMU+vAAAAAAAAAABAQEAACgAAAA3N+SP/VPpP7NX8I6age0/AADIPrwAAAAAAAAAAQIBAAAoAAAAB3kBO0hG6T93nfwdl4PtPwCAyj7MAAAAAAAAAAEDAQAAKAAAACnVkCoXM+k/d538HZeD7T8AAMo+zAAAAAAAAAABBAEAACgAAABPMSAa5h/pP3ed/B2Xg+0/AADJPtsAAAAAAAAAAQUBAAAoAAAAc42vCbUM6T93nfwdl4PtPwCAyz7bAAAAAAAAAAEGAQAAKAAAAMD2dxvG9ug/d538HZeD7T8AANA+6wAAAAAAAAABBwEAACgAAAALYEAt1+DoP3ed/B2Xg+0/AIDTPusAAAAAAAAAAQgBAAAoAAAAWskIP+jK6D9N+jnphY3tPwCA1z76AAAAAAAAAAEJAQAAKAAAADu57WGas+g/YRFrJXiV7T8AANo++gAAAAAAAAABCgEAACgAAACyL++V7ZroPzduqPBmn+0/AIDdPgoBAAAAAAAAAQsBAAAoAAAAVbMp7IJ/6D/VEPJKUqvtPwAA4j4KAQAAAAAAAAEMAQAAKAAAAF+wRzF3Zeg/rW0vFkG17T8AAOk+GAEAAAAAAAABDQEAACgAAABBoCxUKU7oP8GEYFIzve0/AIDwPhgBAAAAAAAAAQ4BAAAoAAAAuhYuiHw16D8NVoX/KMPtPwAA+D4nAQAAAAAAAAEPAQAAKAAAAJwGE6suHug/l+GdHSLH7T8AAP4+JwEAAAAAAAABEAEAACgAAAATfRTfgQXoP5fhnR0ix+0/AIABPzcBAAAAAAAAAREBAAAoAAAAIHoyJHbr5z/Tm5GOJcXtPwCAAz83AQAAAAAAAAESAQAAKAAAAH2Rwq3uy+c/SRB5cCzB7T8AgAU/RwEAAAAAAAABEwEAACgAAACLjuDy4rHnP8GEYFIzve0/AIAHP0cBAAAAAAAAARQBAAAoAAAAl4v+N9eX5z8z+Uc0OrntPwAACj9WAQAAAAAAAAEVAQAAKAAAAHZ741qJgOc/rW0vFkG17T8AQAw/VgEAAAAAAAABFgEAACgAAAAxXo9b+WvnP+snI4dEs+0/AIAOP2YBAAAAAAAAARcBAAAoAAAAU7oeS8hY5z/rJyOHRLPtPwAAET9mAQAAAAAAAAEYAQAAKAAAAOSPkSn2Ruc/6ycjh0Sz7T8AgBQ/dQEAAAAAAAABGQEAACgAAABHWMvl4TfnP61tLxZBte0/AAAWP3UBAAAAAAAAARoBAAAoAAAAGJrokCwq5z9xszulPbftPwBAFz91AQAAAAAAAAEbAQAAKAAAAFVV6SrWHec/M/lHNDq57T8AwBc/hQEAAAAAAAABHAEAACgAAABlA7GiPRTnP/k+VMM2u+0/AIAYP4UBAAAAAAAAAR0BAAAoAAAA5CpcCQQM5z/BhGBSM73tPwBAGT+VAQAAAAAAAAEeAQAAKAAAAMrL6l4pBec/wYRgUjO97T8AwBo/lQEAAAAAAAABHwEAACgAAAAe5lyjrf/mP8GEYFIzve0/AIAcP7QBAAAAAAAAASABAAAoAAAA3Hmy1pD75j/BhGBSM73tPwCAHj+0AQAAAAAAAAEhAQAAKAAAAAaH6/jS+OY/wYRgUjO97T8AgCA/tAEAAAAAAAABIgEAACgAAACbDQgKdPfmP8GEYFIzve0/AIAiP7QBAAAAAAAAASMBAAAoAAAAMJQkGxX25j+FymzhL7/tPwCAIz/EAQAAAAAAAAEkAQAAKAAAADCUJBsV9uY/hcps4S+/7T8AQCQ/xAEAAAAAAAABJQEAACgAAAAwlCQbFfbmPw1Whf8ow+0/AEAfP8QBAAAAAAAAASYBAAAoAAAAmw0ICnT35j8hbbY7G8vtPwAAGD/EAQAAAAAAAAEnAQAAKAAAAJsNCAp09+Y/M4Tndw3T7T8AANg+0wEAAAAAAAABKAEAACgAAACsXPu0GASmP4DKFd0uNXY/AAAUPgAAAAAAAAAAASkBAAAoAAAA1uRISrKHpj/AfES4gT9wPwAASz4QAAAAAAAAAAEqAQAAKAAAANbkSEqyh6Y/gDRDZHSCbj8AAGQ+EAAAAAAAAAABKwEAACgAAACsXPu0GASmP4A0Q2R0gm4/AABiPh8AAAAAAAAAASwBAAAoAAAA+sXDxinupT+ANENkdIJuPwAAaT4fAAAAAAAAAAEtAQAAKAAAAHjUrR9/gKU/gDRDZHSCbj8AAG0+HwAAAAAAAAABLgEAACgAAAD+4pd41BKlP4A0Q2R0gm4/AABsPi8AAAAAAAAAAS8BAAAoAAAAyFpK4zqPpD+ANENkdIJuPwAAbD4vAAAAAAAAAAEwAQAAKAAAAKDS/E2hC6Q/gDRDZHSCbj8AAGw+PgAAAAAAAAABMQEAACgAAAAKHUDcKVyjP4A0Q2R0gm4/AABpPk4AAAAAAAAAATIBAAAoAAAAKP66WKHCoj+ANENkdIJuPwAAZj5OAAAAAAAAAAEzAQAAKAAAAJJI/uYpE6I/gG/9V+WFbD8AAGU+TgAAAAAAAAABNAEAACgAAAD4kkF1smOhP4Bv/VflhWw/AABmPl4AAAAAAAAAATUBAAAoAAAAHnS88SnKoD+Ab/1X5YVsPwAAZT5eAAAAAAAAAAE2AQAAKAAAADhVN26hMKA/gG/9V+WFbD8AAGI+bQAAAAAAAAABNwEAACgAAACwbGTVMS6fP4Bv/VflhWw/AABjPm0AAAAAAAAAATgBAAAoAAAA4C5aziD7nT+Ab/1X5YVsPwAAZT59AAAAAAAAAAE5AQAAKAAAACTxT8cPyJw/gG/9V+WFbD8AAG8+fQAAAAAAAAABOgEAACgAAABUs0XA/pSbP4A0Q2R0gm4/AAB/Pn0AAAAAAAAAATsBAAAoAAAABKOqlcuNmj/AfES4gT9wPwAAiT6NAAAAAAAAAAE8AQAAKAAAAPy/fkd2spk/AEKKxBA8cj8AAJM+jQAAAAAAAAABPQEAACgAAAAQ3VL5INeYPwBCisQQPHI/AACePpwAAAAAAAAAAT4BAAAoAAAAeCeWh6knmD/AI61KWDpzPwCAqT6cAAAAAAAAAAE/AQAAKAAAAECfSPIPpJc/QAbQ0J84dD8AALE+nAAAAAAAAAABQAEAACgAAAAMF/tcdiCXPwBUofVMLno/AAC6PrsAAAAAAAAAAUEBAAAoAAAAVLwcpLrIlj9gM1yTRBCBPwAAwD67AAAAAAAAAAFCAQAAKAAAAPCOrcfcnJY/YGmzYveLgz8AgMM+uwAAAAAAAAABQwEAACgAAADwjq3H3JyWP2DyPnsVhYc/AIDGPssAAAAAAAAAAUQBAAAoAAAA8I6tx9yclj/gCrnQD/+KPwCAxz7LAAAAAAAAAAFFAQAAKAAAAFS8HKS6yJY/gAVWrFF3jz8AgMc+2wAAAAAAAAABRgEAACgAAACo6YuAmPSWP4A4gqVbN5I/AADIPuoAAAAAAAAAAUcBAAAoAAAADBf7XHYglz8gmHMZxHGVPwAAyD7qAAAAAAAAAAFIAQAAKAAAAHhEajlUTJc/4Gh2UFArmT8AAMg++gAAAAAAAAABSQEAACgAAADccdkVMniXP6A5eYfc5Jw/AADIPvoAAAAAAAAAAUoBAAAoAAAAQJ9I8g+klz/QvcZAxo6gPwAAyT4KAQAAAAAAAAFLAQAAKAAAAECfSPIPpJc/OKym8QpKoz8AgMs+CgEAAAAAAAABTAEAACgAAAB4RGo5VEyXP0BTD4ThRKY/AADNPhkBAAAAAAAAAU0BAAAoAAAAVLwcpLrIlj/Ix03KpN6pPwCAzT4ZAQAAAAAAAAFOAQAAKAAAALwGYDJDGZY/cK2d04v3rT8AgMw+KQEAAAAAAAABTwEAACgAAABQ9sQHEBKVPxyC/0/LR7E/AADMPikBAAAAAAAAAVABAAAoAAAAXDBta2Vbkz9oQn2IK/OzPwAAzD44AQAAAAAAAAFRAQAAKAAAADjF84d2/JE/uAL7wIuetj8AAMw+OAEAAAAAAAABUgEAACgAAAAIWnqkh52QP/jCePnrSbk/AADNPkgBAAAAAAAAAVMBAAAoAAAAyN0BgjF9jj8gVZS5Z+W7PwCAzz5IAQAAAAAAAAFUAQAAKAAAAMCsMAKYZ4s/kADFH20xvj8AANM+SAEAAAAAAAABVQEAACgAAABY1j07uqmIP9inmMrULsA/AADXPlgBAAAAAAAAAVYBAAAoAAAAOKVsuyCUhT8cc4oUKiXBPwAA2T5YAQAAAAAAAAFXAQAAKAAAACh0mzuHfoI/EOK3bbb7wT8AgNk+ZwEAAAAAAAABWAEAACgAAACQO1HpUoF/P5zGvl2VosI/AADbPmcBAAAAAAAAAVkBAAAoAAAAkEQozQ61ej/EN9AguSHDPwCA3T53AQAAAAAAAAFaAQAAKAAAAPACvCJCmHY/rEwd8xOBwz8AAOI+dwEAAAAAAAABWwEAACgAAACgwU94dXtyPzwFptSlwMM/AIDnPocBAAAAAAAAAVwBAAAoAAAAAGtAf0Acbj+IYWrFbuDDPwCA7j6HAQAAAAAAAAFdAQAAKAAAAKC+WvGEoGg/iGFqxW7gwz8AgPc+lgEAAAAAAAABXgEAACgAAAAAfe5GuINkP2QzCE2K0MM/AID8PpYBAAAAAAAAAV8BAAAoAAAAwKb7f9rFYT8Y10NcwbDDPwCAAD+mAQAAAAAAAAFgAQAAKAAAAMA7gpzrZmA/8Kjh49ygwz8AgAE/pgEAAAAAAAABYQEAACgAAADAO4Kc62ZgP6xMHfMTgcM/AEACP6YBAAAAAAAAAWIBAAAoAAAAwKb7f9rFYT+sTB3zE4HDPwDAAz+1AQAAAAAAAAFjAQAAKAAAAOARdWPJJGM/mDXstiF5wz8AgAU/tQEAAAAAAAABZAEAACgAAACAU+ENlkFnP5g17LYhecM/AIAGP7UBAAAAAAAAAWUBAAAoAAAAIJVNuGJeaz+sTB3zE4HDPwDABj/FAQAAAAAAAAFmAQAAKAAAANCgGSMPbXA/LO50mLO4wz8AwAU/xQEAAAAAAAABZwEAACgAAACwLMlbZNpzP+TUX/IpCMQ/AMAEP+QBAAAAAAAAAWgBAAAoAAAAcLh4lLlHdz/cAN4Ad2/EPwBABD/kAQAAAAAAAAFpAQAAKAAAAJBEKM0OtXo/CHLvw5ruxD8AgAQ/5AEAAAAAAAABagEAACgAAABw0NcFZCJ+P3w/xXeHjcU/AEAEP/QBAAAAAAAAAWsBAAAoAAAAGK5Dn9zHgD9AaV8cPUzGPwCAAz/0AQAAAAAAAAFsAQAAKAAAALApWK3+LYM/7HvIhAADxz8AwAM/EwIAAAAAAAABbQEAACgAAABwSo4CZTyFP5yOMe3Ducc/AEAEPxMCAAAAAAAAAW4BAAAoAAAAWNY9O7qpiD9sz/zNa4DIPwBABT8TAgAAAAAAAAFvAQAAKAAAAAi9yyzLbow/RBDIrhNHyT8AQAY/IwIAAAAAAAABcAEAACgAAADc0SwP7hmQP9wLANvk9ck/AMAHPyMCAAAAAAAAAXEBAAAoAAAAqPJiZFQokj+gNZp/mrTKPwCACT8yAgAAAAAAAAFyAQAAKAAAAGQTmbm6NpQ/TEgD6F1ryz8AgAw/MgIAAAAAAAABcwEAACgAAACAYT7r/nCWP9gsCtg8Esw/AMAQPzICAAAAAAAAAXQBAAAoAAAAEN1S+SDXmD8kzH0TRaHMPwBAFD9CAgAAAAAAAAF1AQAAKAAAAJxYZwdDPZs/UD2P1mggzT8AwBc/QgIAAAAAAAABdgEAACgAAAAQ1HsVZaOdP0hpDeW1h80/AMAZP1ICAAAAAAAAAXcBAAAoAAAAzifIkcMEoD88lYvzAu/NPwDAGz9SAgAAAAAAAAF4AQAAKAAAALApeWOheaE/CJOniWtGzj8AgBw/YQIAAAAAAAABeQEAACgAAAByZ4NqsqyiP5xLMGv9hc4/AMAcP2ECAAAAAAAAAXoBAAAoAAAAOKWNccPfoz8k7YcQnb3OPwBAGj9xAgAAAAAAAAF7AQAAKAAAADSIub8Yu6Q/qI7ftTz1zj8AQBY/cQIAAAAAAAABfAEAACgAAAB41K0ff4ClP/Dqo6YFFc8/AAD4PoECAAAAAAAAAX0BAAAoAAAArFz7tBgEpj90jPtLpUzPPwCArz6BAgAAAAAAAAF+AQAAKAAAAIx7gDihnaY/UF6Z08A8zz8AAFg+rwIAAAAAAAABfwEAACgAAACDB/X5D7ngP0S74PgZ+dQ/AAAcPgAAAAAAAAAAAYABAAAoAAAAWfq718274D/gXSpTBQXVPwAAWD4fAAAAAAAAAAGBAQAAKAAAAC/tgrWLvuA/8nRbj/cM1T8AAHQ+HwAAAAAAAAABggEAACgAAACaZmak6r/gP2rpQnH+CNU/AACFPh8AAAAAAAAAAYMBAAAoAAAAmmZmpOq/4D9q6UJx/gjVPwAAmj4fAAAAAAAAAAGEAQAAKAAAAJpmZqTqv+A/aulCcf4I1T8AgKk+HwAAAAAAAAABhQEAACgAAACaZmak6r/gP2rpQnH+CNU/AAC3Pi8AAAAAAAAAAYYBAAAoAAAABeBJk0nB4D/gXSpTBQXVPwCAwj4vAAAAAAAAAAGHAQAAKAAAAHFZLYKowuA/zEb5FhP91D8AgMw+LwAAAAAAAAABiAEAACgAAACzxddOxcbgP7wvyNog9dQ/AIDRPi8AAAAAAAAAAYkBAAAoAAAAibieLIPJ4D+oGJeeLu3UPwAA2T4+AAAAAAAAAAGKAQAAKAAAADaeLOj+zuA/DHZNREPh1D8AgOE+PgAAAAAAAAABiwEAACgAAAC4doGBONfgP1680q1lzdQ/AIDnPk4AAAAAAAAAAYwBAAAoAAAAPE/WGnLf4D+wAlgXiLnUPwCA7D5OAAAAAAAAAAGNAQAAKAAAAL8nK7Sr5+A/dr3EYrGh1D8AAPE+XgAAAAAAAAABjgEAACgAAABDAIBN5e/gP6TV51PvfdQ/AAD2Pl4AAAAAAAAAAY8BAAAoAAAAMFK41X354D/O7QpFLVrUPwCA+T5tAAAAAAAAAAGQAQAAKAAAAPSWtzvUBeE/6O78+Xgu1D8AAPw+fQAAAAAAAAABkQEAACgAAAAjVZqQiRPhP3Zk1pDL/tM/AEAAP30AAAAAAAAAAZIBAAAoAAAAv4xg1J0i4T98TpcJJcvTPwCAAz+NAAAAAAAAAAGTAQAAKAAAAMU9CgcRM+E/gjhYgn6X0z8AwAc/nAAAAAAAAAABlAEAACgAAAA2aJco40ThP3gL6L7lW9M/AAANP5wAAAAAAAAAAZUBAAAoAAAAfYXrJ3NZ4T/iUl/dUxzTPwAAET+cAAAAAAAAAAGWAQAAKAAAAAcP6vMfcuE/wg6+3cjY0j8AQBU/rAAAAAAAAAABlwEAACgAAACPmOi/zIrhPxg/BMBEkdI/AAAYP6wAAAAAAAAAAZgBAAAoAAAAGCLni3mj4T/WzABI1T3SPwAAGz+7AAAAAAAAAAGZAQAAKAAAAKKr5VcmvOE/GuYV7l7u0T8AwBw/uwAAAAAAAAABmgEAACgAAAC/uwA1dNPhP9RzEnbvmtE/AMAeP7sAAAAAAAAAAZsBAAAoAAAA3csbEsLq4T8IdvbfhkPRPwAAHz/LAAAAAAAAAAGcAQAAKAAAAJBiUwCxAOI/ruzBKyXo0D8AgB4/ywAAAAAAAAABnQEAACgAAADWf6f/QBXiP87XdFnKiNA/AMAeP9sAAAAAAAAAAZ4BAAAoAAAAHp37/tAp4j+MZXHhWjXQPwDAHz/bAAAAAAAAAAGfAQAAKAAAANEzM+2/P+I/sBQ+S7vTzz8AgCA/6gAAAAAAAAABoAEAACgAAADuQ07KDVfiP3SM+0ulTM8/AEAhP+oAAAAAAAAAAaEBAAAoAAAAodqFuPxs4j8AvyWYuK3OPwDAIT/6AAAAAAAAAAGiAQAAKAAAAFRxvabrguI/sB+yXLAezj8AgCI/+gAAAAAAAAABowEAACgAAACbjhGme5fiP1yAPiGoj80/AEAiPwoBAAAAAAAAAaQBAAAoAAAAdzKCtqyq4j8M4crlnwDNPwCAIT8KAQAAAAAAAAGlAQAAKAAAAL9P1rU8v+I/uEFXqpdxzD8AQCE/GQEAAAAAAAABpgEAACgAAACb80bGbdLiPyxdULq4yss/AIAhPxkBAAAAAAAAAacBAAAoAAAADB7U5z/k4j+4j3oGzCvLPwBAIT8pAQAAAAAAAAGoAQAAKAAAABLPfRqz9OI/aPAGy8Ocyj8AgCA/KQEAAAAAAAABqQEAACgAAAAZgCdNJgXjPyhoxMutFco/AEAgPzgBAAAAAAAAAaoBAAAoAAAAiaq0bvgW4z9MU3f5UrbJPwCAID84AQAAAAAAAAGrAQAAKAAAAPnUQZDKKOM/jGyMn9xmyT8AQCA/SAEAAAAAAAABrAEAACgAAACVDAjU3jfjP/izA75KJ8k/AAAgP0gBAAAAAAAAAa0BAAAoAAAA79cjS9ZC4z+MKd1UnffIPwAAIT9YAQAAAAAAAAGuAQAAKAAAAEijP8LNTeM/OM0YZNTXyD8AgCI/WAEAAAAAAAABrwEAACgAAAA39XdKZlfjP+BZIzcZsMg/AMAiP2cBAAAAAAAAAbABAAAoAAAAuc3M459f4z+oFJCCQpjIPwCAIj9nAQAAAAAAAAGxAQAAKAAAANEsPo56ZuM/bM/8zWuAyD8AQCI/dwEAAAAAAAABsgEAACgAAAB9EsxJ9mvjP0ihmlWHcMg/AAAiP3cBAAAAAAAAAbMBAAAoAAAAv352FhNw4z8gczjdomDIPwBAIT93AQAAAAAAAAG0AQAAKAAAAJVxPfTQcuM/AEXWZL5QyD8AgCA/dwEAAAAAAAABtQEAACgAAABrZATSjnXjP9wWdOzZQMg/AIAfP4cBAAAAAAAAAbYBAAAoAAAAa2QE0o514z+06BF09TDIPwBAHz+HAQAAAAAAAAG3AQAAKAAAAADrIOMvdOM/tOgRdPUwyD8AAB8/hwEAAAAAAAABuAEAACgAAABTBZMntG7jP5C6r/sQIcg/AAAfP4cBAAAAAAAAAbkBAAAoAAAAZrNanxtl4z+Quq/7ECHIPwAAHz+mAQAAAAAAAAG6AQAAKAAAAA3oPigkWuM/tOgRdPUwyD8AgB8/tQEAAAAAAAABuwEAACgAAADdKVzTbkzjP7ToEXT1MMg/AEAfP7UBAAAAAAAAAbwBAAAoAAAA1niyoPs74z/A/0Kw5zjIPwAAHz/FAQAAAAAAAAG9AQAAKAAAAGVOJX8pKuM/3BZ07NlAyD8AAB8/xQEAAAAAAAABvgEAACgAAAAeMdF/mRXjPwBF1mS+UMg/AAAfP9UBAAAAAAAAAb8BAAAoAAAAACG2okv+4j8gczjdomDIPwAAHz/VAQAAAAAAAAHAAQAAKAAAAAwe1Oc/5OI/SKGaVYdwyD8AAB8/5AEAAAAAAAABwQEAACgAAABCKCtPdsfiP2zP/M1rgMg/AAAfP+QBAAAAAAAAAcIBAAAoAAAAdzKCtqyq4j+U/V5GUJDIPwAAHz/0AQAAAAAAAAHDAQAAKAAAABm2vAxCj+I/zELy+iaoyD8AAB8/9AEAAAAAAAABxAEAACgAAAAls9pRNnXiPyy25yfiz8g/AAAfPwQCAAAAAAAAAcUBAAAoAAAAminchYlc4j+MKd1UnffIPwCAHz8EAgAAAAAAAAHGAQAAKAAAAOiSpJeaRuI/1IWhRWYXyT8AQCA/EwIAAAAAAAABxwEAACgAAAChdVCYCjLiP0QQyK4TR8k/AAAgPxMCAAAAAAAAAcgBAAAoAAAAWVj8mHod4j+kg73bzm7JPwCAHz8jAgAAAAAAAAHJAQAAKAAAAFWnUmYHDeI/2MhQkKWGyT8AwB8/IwIAAAAAAAABygEAACgAAACQYlMAsQDiPxAO5ER8nsk/AEAgPzICAAAAAAAAAcsBAAAoAAAAoRAbeBj34T84PEa9YK7JPwDAID8yAgAAAAAAAAHMAQAAKAAAAB44xt7e7uE/kK876hvWyT8AwCA/QgIAAAAAAAABzQEAACgAAAByUjgjY+nhP9D0zp7y7ck/AIAhP0ICAAAAAAAAAc4BAAAoAAAAm19xRaXm4T/Q9M6e8u3JPwBAIj9CAgAAAAAAAAHPAQAAKAAAAJtfcUWl5uE/0PTOnvLtyT8AwCI/QgIAAAAAAAAB0AEAACgAAAByUjgjY+nhP9D0zp7y7ck/AMAiP0ICAAAAAAAAAdEBAAAoAAAAHjjG3t7u4T+QrzvqG9bJPwAAIz9SAgAAAAAAAAHSAQAAKAAAADaXN4m59eE/cIHZcTfGyT8AgCM/YQIAAAAAAAAB0wEAACgAAAAl6W8RUv/hPxAO5ER8nsk/AEAjP2ECAAAAAAAAAdQBAAAoAAAA6S1vd6gL4j/EsR9Us37JPwCAIj9xAgAAAAAAAAHVAQAAKAAAAKxybt3+F+I/WCf56gVPyT8AgCA/gQIAAAAAAAAB1gEAACgAAABIqjQhEyfiP+Sc0oFYH8k/AAAeP4ECAAAAAAAAAdcBAAAoAAAATlveU4Y34j+MKd1UnffIPwCAGz+QAgAAAAAAAAHYAQAAKAAAAJZ4MlMWTOI/OM0YZNTXyD8AQBk/kAIAAAAAAAAB2QEAACgAAADdlYZSpmDiP+xwVHMLuMg/AMAXP6ACAAAAAAAAAdoBAAAoAAAAJbPaUTZ14j+4K8G+NKDIPwBAFz+gAgAAAAAAAAHbAQAAKAAAAAFXS2JniOI/lP1eRlCQyD8AgBY/rwIAAAAAAAAB3AEAACgAAADd+rtymJviP2zP/M1rgMg/AAAWP68CAAAAAAAAAd0BAAAoAAAATSVJlGqt4j9sz/zNa4DIPwAAFj+/AgAAAAAAAAHeAQAAKAAAAFTW8sbdveI/XLjLkXl4yD8AABY/vwIAAAAAAAAB3wEAACgAAADFAIDor8/iP0ihmlWHcMg/AAAWP88CAAAAAAAAAeABAAAoAAAAzLEpGyPg4j8gczjdomDIPwAAFj/PAgAAAAAAAAHhAQAAKAAAAGbp71437+I/IHM43aJgyD8AABY/zwIAAAAAAAAB4gEAACgAAAAAIbaiS/7iPyBzON2iYMg/AIAWP+4CAAAAAAAAAeMBAAAoAAAAMN+Y9wAM4z8gczjdomDIPwCAFT/uAgAAAAAAAAHkAQAAKAAAAPUjmF1XGOM/SKGaVYdwyD8AwBQ/7gIAAAAAAAAB5QEAACgAAACOW16hayfjP1y4y5F5eMg/AEAUP+4CAAAAAAAAAeYBAAAoAAAAKpMk5X824z9sz/zNa4DIPwCAFD/+AgAAAAAAAAHnAQAAKAAAAMXK6iiUReM/qBSQgkKYyD8AQBQ//gIAAAAAAAAB6AEAACgAAAD0iM19SVPjP8xC8vomqMg/AAAUPw0DAAAAAAAAAekBAAAoAAAAJEew0v5g4z/scFRzC7jIPwCAEz8NAwAAAAAAAAHqAQAAKAAAAOiLrzhVbeM/LLbnJ+LPyD8AABM/HQMAAAAAAAAB6wEAACgAAACs0K6eq3njP2D7ety458g/AAATPx0DAAAAAAAAAewBAAAoAAAAcRWuBAKG4z+YQA6Rj//IPwAAEz8sAwAAAAAAAAHtAQAAKAAAAMrgyXv5kOM/+LMDvkonyT8AQBI/LAMAAAAAAAAB7gEAACgAAABOuR4VM5njP2Q+Kif4Vsk/AAASPzwDAAAAAAAAAe8BAAAoAAAAPAtXncui4z/o34HMl47JPwCAEj88AwAAAAAAAAHwAQAAKAAAAFVqyEemqeM/hJgKrinOyT8AQBM/TAMAAAAAAAAB8QEAACgAAABsyTnygLDjPxRRk4+7Dco/AEAUP0wDAAAAAAAAAfIBAAAoAAAArDXkvp204z/UN37pMV3KPwDAFT9bAwAAAAAAAAHzAQAAKAAAAIMoq5xbt+M/oDWaf5q0yj8AgBY/WwMAAAAAAAAB9AEAACgAAABZG3J6GbrjP4BK51H1E8s/AEAXP2sDAAAAAAAAAfUBAAAoAAAAMA45WNe84z/A0ilRC5vLPwBAGD9rAwAAAAAAAAH2AQAAKAAAADAOOVjXvOM/FHKdjBMqzD8AQBk/ewMAAAAAAAAB9wEAACgAAAAwDjlY17zjP0z634spscw/AMAaP3sDAAAAAAAAAfgBAAAoAAAAm4ccRza+4z/o9Re4+l/NPwAAHT+KAwAAAAAAAAH5AQAAKAAAAJuHHEc2vuM/TKy8L/X2zT8AwB4/igMAAAAAAAAB+gEAACgAAAAGAQA2lb/jP5xLMGv9hc4/AMAgP5oDAAAAAAAAAfsBAAAoAAAABgEANpW/4z+4pRDyLv3OPwCAIT+aAwAAAAAAAAH8AQAAKAAAAAYBADaVv+M/rNGOAHxkzz8AQCI/qQMAAAAAAAAB/QEAACgAAACbhxxHNr7jP3zPqpbku88/AIAfP6kDAAAAAAAAAf4BAAAoAAAAMA45WNe84z8QiDN4dvvPPwDAGj+pAwAAAAAAAAH/AQAAKAAAAFkbcnoZuuM/QAmt8JEV0D8AQAA/uQMAAAAAAAABAAIAACgAAAAXr8et/LXjP2Y3D2l2JdA/AIC3PrkDAAAAAAAAAQECAAAoAAAAgyirnFu34z9ACa3wkRXQPwAAYz7oAwAAAAAAAAECAgAAKAAAAH1FkhrrnNI/ZM9OBfNEwT8AABw+AAAAAAAAAAABAwIAACgAAAADHuezJKXSP3Tmf0HlTME/AABYPhAAAAAAAAAAAQQCAAAoAAAAhvY7TV6t0j/ocKaqknzBPwAAdD4QAAAAAAAAAAEFAgAAKAAAAAfPkOaXtdI/MM1qm1ucwT8AAG0+EAAAAAAAAAABBgIAACgAAADdwVfEVbjSP0Tkm9dNpME/AABwPhAAAAAAAAAAAQcCAAAoAAAAtLQeohO70j98KS+MJLzBPwAAcD4fAAAAAAAAAAEIAgAAKAAAAIqn5X/RvdI/yIXzfO3bwT8AAHI+HwAAAAAAAAABCQIAACgAAACKp+V/0b3SP8iF83zt28E/AABzPh8AAAAAAAAAAQoCAAAoAAAAYJqsXY/A0j/IhfN87dvBPwAAcz4fAAAAAAAAAAELAgAAKAAAAGCarF2PwNI/oFeRBAnMwT8AAHQ+LwAAAAAAAAABDAIAACgAAABgmqxdj8DSP3wpL4wkvME/AAB/Pi8AAAAAAAAAAQ0CAAAoAAAAYJqsXY/A0j9U+8wTQKzBPwCAhz4vAAAAAAAAAAEOAgAAKAAAAGCarF2PwNI/MM1qm1ucwT8AAJI+PwAAAAAAAAABDwIAACgAAACKp+V/0b3SPwyfCCN3jME/AICdPj8AAAAAAAAAARACAAAoAAAAtLQeohO70j/ocKaqknzBPwAApD4/AAAAAAAAAAERAgAAKAAAAAfPkOaXtdI/xEJEMq5swT8AAKk+PwAAAAAAAAABEgIAACgAAACG9jtNXq3SP3Tmf0HlTME/AACuPk4AAAAAAAAAARMCAAAoAAAAAx7nsySl0j8oirtQHC3BPwCAsz5eAAAAAAAAAAEUAgAAKAAAAKdSyzwtmtI/CFxZ2DcdwT8AgLk+XgAAAAAAAAABFQIAACgAAAB4lOjnd4zSP9AWxiNhBcE/AIDAPm0AAAAAAAAAARYCAAAoAAAAcuM+tQR80j+Y0TJviu3APwAAxj59AAAAAAAAAAEXAgAAKAAAAGsylYKRa9I/hLoBM5jlwD8AAMs+fQAAAAAAAAABGAIAACgAAABlgetPHlvSP0x1bn7BzcA/AADOPo0AAAAAAAAAARkCAAAoAAAAYNBBHatK0j84Xj1Cz8XAPwCA0T6NAAAAAAAAAAEaAgAAKAAAAIIs0Qx6N9I/OF49Qs/FwD8AANQ+nAAAAAAAAAABGwIAACgAAACniGD8SCTSPzhePULPxcA/AIDWPqwAAAAAAAAAARwCAAAoAAAAy+Tv6xcR0j9MdW5+wc3APwCA1z6sAAAAAAAAAAEdAgAAKAAAABdOuP0o+9E/cKPQ9qXdwD8AgNc+vAAAAAAAAAABHgIAACgAAABlt4APOuXRP5jRMm+K7cA/AADYPrwAAAAAAAAAAR8CAAAoAAAA3i2CQ43M0T+8/5Tnbv3APwAA2D7LAAAAAAAAAAEgAgAAKAAAAKe+9btkrtE/4C33X1MNwT8AANg+ywAAAAAAAAABIQIAACgAAABJQjAS+pLRPwhcWdg3HcE/AADYPtsAAAAAAAAAASICAAAoAAAAvrgxRk160T8oirtQHC3BPwCA3T7bAAAAAAAAAAEjAgAAKAAAADYvM3qgYdE/ULgdyQA9wT8AgOU+6gAAAAAAAAABJAIAACgAAACvpTSu80jRP3Tmf0HlTME/AIDrPuoAAAAAAAAAASUCAAAoAAAA+g79vwQz0T+cFOK5yVzBPwCA8D76AAAAAAAAAAEmAgAAKAAAAEl4xdEVHdE/xEJEMq5swT8AAPQ++gAAAAAAAAABJwIAACgAAABt1FTB5AnRP/iH1+aEhME/AID2PgoBAAAAAAAAASgCAAAoAAAAjzDksLP20D8Mnwgjd4zBPwCA+D4KAQAAAAAAAAEpAgAAKAAAALSMc6CC49A/MM1qm1ucwT8AgPo+CgEAAAAAAAABKgIAACgAAACt28ltD9PQP1T7zBNArME/AID7PhkBAAAAAAAAASsCAAAoAAAAfh3nGFrF0D9U+8wTQKzBPwCA+z4ZAQAAAAAAAAEsAgAAKAAAACVSy6FiutA/fCkvjCS8wT8AAPw+KQEAAAAAAAABLQIAACgAAADLhq8qa6/QP5BAYMgWxME/AAD9PikBAAAAAAAAAS4CAAAoAAAASK5akTGn0D+QQGDIFsTBPwCA/T4pAQAAAAAAAAEvAgAAKAAAAMbVBfj3ntA/kEBgyBbEwT8AgP0+OQEAAAAAAAABMAIAACgAAAAY8Hc8fJnQP1T7zBNArME/AMABPzkBAAAAAAAAATECAAAoAAAAawrqgACU0D9E5JvXTaTBPwAABD85AQAAAAAAAAEyAgAAKAAAAL8kXMWEjtA/DJ8II3eMwT8AAAc/WAEAAAAAAAABMwIAACgAAAC/JFzFhI7QP/iH1+aEhME/AMAJP1gBAAAAAAAAATQCAAAoAAAAQv2wXr6W0D/ocKaqknzBPwDADD9YAQAAAAAAAAE1AgAAKAAAAO7iPho6nNA/xEJEMq5swT8AwA4/WAEAAAAAAAABNgIAACgAAABIrlqRMafQP8RCRDKubME/AMAQP1gBAAAAAAAAATcCAAAoAAAAoXl2CCmy0D+sKxP2u2TBPwCAET93AQAAAAAAAAE4AgAAKAAAANE3WV3ev9A/nBTiuclcwT8AQBI/hwEAAAAAAAABOQIAACgAAADX6AKQUdDQP3Tmf0HlTME/AEASP4cBAAAAAAAAAToCAAAoAAAAtIxzoILj0D9kz04F80TBPwAAEj+WAQAAAAAAAAE7AgAAKAAAAGYjq45x+dA/ZM9OBfNEwT8AABI/pgEAAAAAAAABPAIAACgAAACakjcWmhfRP1C4HckAPcE/AIASP6YBAAAAAAAAAT0CAAAoAAAA0QHEncI10T8oirtQHC3BPwBAEj+2AQAAAAAAAAE+AgAAKAAAAAdxUCXrU9E/KIq7UBwtwT8AABI/tgEAAAAAAAABPwIAACgAAAAS06OK0XTRPyiKu1AcLcE/AAASP8kBAAAAAAAAAUACAAAoAAAAHzX377eV0T8oirtQHC3BPwCAEj/JAQAAAAAAAAFBAgAAKAAAAFOkg3fgs9E/KIq7UBwtwT8AwBI/yQEAAAAAAAABQgIAACgAAAC0IEkhS8/RP1C4HckAPcE/AIATP9kBAAAAAAAAAUMCAAAoAAAAZbeADzrl0T9kz04F80TBPwBAEz/ZAQAAAAAAAAFEAgAAKAAAABdOuP0o+9E/dOZ/QeVMwT8AABM/6AEAAAAAAAABRQIAACgAAACh17bJ1RPSP5wU4rnJXME/AAATP+gBAAAAAAAAAUYCAAAoAAAAfXsn2gYn0j+sKxP2u2TBPwCAEz/4AQAAAAAAAAFHAgAAKAAAAIIs0Qx6N9I/rCsT9rtkwT8AwBM/+AEAAAAAAAABSAIAACgAAAC06rNhL0XSP8RCRDKubME/AMATPxcCAAAAAAAAAUkCAAAoAAAADbbP2CZQ0j/ocKaqknzBPwBAEz8XAgAAAAAAAAFKAgAAKAAAAI+OJHJgWNI/6HCmqpJ8wT8AABM/FwIAAAAAAAABSwIAACgAAAA8dLIt3F3SP+hwpqqSfME/AAATPxcCAAAAAAAAAUwCAAAoAAAAEmd5C5pg0j/ocKaqknzBPwCAEz8nAgAAAAAAAAFNAgAAKAAAADx0si3cXdI/xEJEMq5swT8AQBM/JwIAAAAAAAABTgIAACgAAAC5m12UolXSP8RCRDKubME/AIASPzcCAAAAAAAAAU8CAAAoAAAANsMI+2hN0j/EQkQyrmzBPwBAEj83AgAAAAAAAAFQAgAAKAAAAN337INxQtI/xEJEMq5swT8AABI/NwIAAAAAAAABUQIAACgAAADWRkNR/jHSP8RCRDKubME/AEARP0YCAAAAAAAAAVICAAAoAAAAJLALYw8c0j/EQkQyrmzBPwAAET9WAgAAAAAAAAFTAgAAKAAAAJwmDZdiA9I/+IfX5oSEwT8AgBE/VgIAAAAAAAABVAIAACgAAABlt4APOuXRPwyfCCN3jME/AMASP2UCAAAAAAAAAVUCAAAoAAAAhWJmzJXB0T8wzWqbW5zBPwCAEz9lAgAAAAAAAAFWAgAAKAAAAMsahaszm9E/ROSb102kwT8AQBQ/dQIAAAAAAAABVwIAACgAAAA84NysE3LRPzDNaptbnME/AMAUP3UCAAAAAAAAAVgCAAAoAAAAr6U0rvNI0T8Mnwgjd4zBPwCAFT+FAgAAAAAAAAFZAgAAKAAAAB9rjK/TH9E/+IfX5oSEwT8AwBU/hQIAAAAAAAABWgIAACgAAABmI6uOcfnQP8RCRDKubME/AIAWP5QCAAAAAAAAAVsCAAAoAAAArdvJbQ/T0D+cFOK5yVzBPwBAFz+UAgAAAAAAAAFcAgAAKAAAAMuGryprr9A/KIq7UBwtwT8AwBg/pAIAAAAAAAABXQIAACgAAAARP84JCYnQP+At919TDcE/AAAZP6QCAAAAAAAAAV4CAAAoAAAA3c9BguBq0D+8/5Tnbv3APwAAGT+kAgAAAAAAAAFfAgAAKAAAAFRGQ7YzUtA/hLoBM5jlwD8AABk/tAIAAAAAAAABYAIAACgAAAB3otKlAj/QPzhePULPxcA/AIAZP7QCAAAAAAAAAWECAAAoAAAASOTvUE0x0D/8GKqN+K3APwBAGj/DAgAAAAAAAAFiAgAAKAAAAHLxKHOPLtA/FDDbyeq1wD8AgBQ/wwIAAAAAAAABYwIAACgAAABI5O9QTTHQP3Cj0Pal3cA/AAAMP8MCAAAAAAAAAWQCAAAoAAAAzLxE6oY50D/gLfdfUw3BPwAAyj7iAgAAAAAAAAs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2055|recordEnd=35708|recordLength=41958|start=32055|end=35708|audioFormat={00001610-0000-0010-8000-00AA00389B71}|audioRate=44100|muted=false|volume=0.8|fadeIn=0|fadeOut=0|videoFormat={34363248-0000-0010-8000-00AA00389B71}|videoRate=15|videoWidth=256|videoHeight=25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8501|recordLength=199784|start=0|end=58501|audioFormat={00001610-0000-0010-8000-00AA00389B71}|audioRate=44100|muted=false|volume=0.8|fadeIn=0|fadeOut=0|videoFormat={34363248-0000-0010-8000-00AA00389B71}|videoRate=15|videoWidth=256|videoHeight=25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OpjmT8JAwAAAAcAAAAKAAAABwMAAAAAAQAAAAgAAAAECUlua0F0b21WMQIAAAAJBAAAAAkFAAAACQYAAAAJBwAAAAkIAAAACQkAAAAJCgAAAAoFBAAAAAtQZW5TdHJva2VWMQQAAAAKQXR0cmlidXRlcwVUcmFjZQlTdGFydFRpbWUEVHlwZQQEAAQPUGVuQXR0cmlidXRlc1YxAgAAAApJbmtUcmFjZVYxAgAAABAMQWN0aW9uVHlwZVYxAgAAAAIAAAAJCwAAAAkMAAAATVsAAAAAAAAF8////wxBY3Rpb25UeXBlVjEBAAAAB3ZhbHVlX18ACAIAAAAAAAAAAQUAAAAEAAAACQ4AAAAJDwAAACJdAAAAAAAAAfD////z////AAAAAAEGAAAABAAAAAkRAAAACRIAAAAKhwAAAAAAAAHt////8////wAAAAABBwAAAAQAAAAJFAAAAAkVAAAApLcAAAAAAAAB6v////P///8AAAAAAQgAAAAEAAAACRcAAAAJGAAAAAPKAAAAAAAAAef////z////AAAAAAEJAAAABAAAAAkaAAAACRsAAADXywAAAAAAAAHk////8////wAAAAABCgAAAAQAAAAJHQAAAAkeAAAALs0AAAAAAAAB4f////P///8AAAAABQsAAAAPUGVuQXR0cmlidXRlc1YxCgAAAAdfY29sb3JBB19jb2xvclIHX2NvbG9yRwdfY29sb3JCCkZpdFRvQ3VydmUGSGVpZ2h0Dklnbm9yZVByZXNzdXJlDUlzSGlnaGxpZ2h0ZXIFU2hhcGUFV2lkdGgAAAAAAAAAAAQAAgICAgEGAQEMQnJ1c2hTaGFwZVYxAgAAAAYCAAAA/wAAAAAAAAAAAAAIQAAABeD///8MQnJ1c2hTaGFwZVYxAQAAAAd2YWx1ZV9fAAgCAAAAAQAAAAAAAAAAAAhABQwAAAAKSW5rVHJhY2VWMQMAAAANTGlzdGAxK19pdGVtcwxMaXN0YDErX3NpemUPTGlzdGAxK192ZXJzaW9uBAAAGFNoYXJlZC5JbmtpbmcuSW5rUG9pbnRbXQIAAAAICAIAAAAJIQAAABoAAAAaAAAAAQ4AAAALAAAA/wAAAAAAAAAAAAAIQAAAAd7////g////AQAAAAAAAAAAAAhAAQ8AAAAMAAAACSMAAAAkAAAAJAAAAAERAAAACwAAAP8AAAAAAAAAAAAACEAAAAHc////4P///wEAAAAAAAAAAAAIQAESAAAADAAAAAklAAAASwAAAEsAAAABFAAAAAsAAAD/AAAAAAAAAAAAAAhAAAAB2v///+D///8BAAAAAAAAAAAACEABFQAAAAwAAAAJJwAAAIMAAACDAAAAARcAAAALAAAA/wAAAAAAAAAAAAAIQAAAAdj////g////AQAAAAAAAAAAAAhAARgAAAAMAAAACSkAAAAhAAAAIQAAAAEaAAAACwAAAP8AAAAAAAAAAAAACEAAAAHW////4P///wEAAAAAAAAAAAAIQAEbAAAADAAAAAkrAAAAHAAAABwAAAABHQAAAAsAAAD/AAAAAAAAAAAAAAhAAAAB1P///+D///8BAAAAAAAAAAAACEABHgAAAAwAAAAJLQAAABMAAAATAAAAByEAAAAAAQAAACAAAAAECklua1BvaW50VjECAAAACS4AAAAJLwAAAAkwAAAACTEAAAAJMgAAAAkzAAAACTQAAAAJNQAAAAk2AAAACTcAAAAJOAAAAAk5AAAACToAAAAJOwAAAAk8AAAACT0AAAAJPgAAAAk/AAAACUAAAAAJQQAAAAlCAAAACUMAAAAJRAAAAAlFAAAACUYAAAAJRwAAAA0GByMAAAAAAQAAAEAAAAAECklua1BvaW50VjECAAAACUgAAAAJSQAAAAlKAAAACUsAAAAJTAAAAAlNAAAACU4AAAAJTwAAAAlQAAAACVEAAAAJUgAAAAlTAAAACVQAAAAJVQAAAAlWAAAACVcAAAAJWAAAAAlZAAAACVoAAAAJWwAAAAlcAAAACV0AAAAJXgAAAAlfAAAACWAAAAAJYQAAAAliAAAACWMAAAAJZAAAAAllAAAACWYAAAAJZwAAAAloAAAACWkAAAAJagAAAAlrAAAADRwHJQAAAAABAAAAgAAAAAQKSW5rUG9pbnRWMQI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NNQcnAAAAAAEAAAAAAQAABApJbmtQb2ludFYxA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NfQcpAAAAAAEAAABAAAAABApJbmtQb2ludFYxAgAAAAk6AQAACTsBAAAJPAEAAAk9AQAACT4BAAAJPwEAAAlAAQAACUEBAAAJQgEAAAlDAQAACUQBAAAJRQEAAAlGAQAACUcBAAAJSAEAAAlJAQAACUoBAAAJSwEAAAlMAQAACU0BAAAJTgEAAAlPAQAACVABAAAJUQEAAAlSAQAACVMBAAAJVAEAAAlVAQAACVYBAAAJVwEAAAlYAQAACVkBAAAJWgEAAA0fBysAAAAAAQAAACAAAAAECklua1BvaW50VjECAAAACVsBAAAJXAEAAAldAQAACV4BAAAJXwEAAAlgAQAACWEBAAAJYgEAAAljAQAACWQBAAAJZQEAAAlmAQAACWcBAAAJaAEAAAlpAQAACWoBAAAJawEAAAlsAQAACW0BAAAJbgEAAAlvAQAACXABAAAJcQEAAAlyAQAACXMBAAAJdAEAAAl1AQAACXYBAAANBActAAAAAAEAAAAgAAAABApJbmtQb2ludFYxAgAAAAl3AQAACXgBAAAJeQEAAAl6AQAACXsBAAAJfAEAAAl9AQAACX4BAAAJfwEAAAmAAQAACYEBAAAJggEAAAmDAQAACYQBAAAJhQEAAAmGAQAACYcBAAAJiAEAAAmJAQAADQ0FLgAAAApJbmtQb2ludFYxBAAAAAFYAVkOUHJlc3N1cmVGYWN0b3IJVGltZVN0YW1wAAAAAAYGCxACAAAAFKc5lPWcqT+gQN6ywnW5PwAAjj4AAAAAAAAAAAEvAAAALgAAAG5J3yy+sqk/AA7u54oHuT8AgMM+EAAAAAAAAAABMAAAAC4AAABuSd8svrKpP4DaOG8FUbk/AADcPhAAAAAAAAAAATEAAAAuAAAAbknfLL6yqT9AdJMrSCy5PwAA2z4QAAAAAAAAAAEyAAAALgAAAG5J3yy+sqk/QHSTK0gsuT8AgOg+EAAAAAAAAAABMwAAAC4AAADABJT7LIepP6BBo2AQvrg/AADxPh8AAAAAAAAAATQAAAAuAAAAHNlXAEIaqT9g3MLKoOG3PwCA9z4fAAAAAAAAAAE1AAAALgAAAMho0NPFgag/YN2HeO4ptz8AAP4+LwAAAAAAAAABNgAAAC4AAADKs/11uL2nP2DeTCY8crY/AEAAPy8AAAAAAAAAATcAAAAuAAAAenWUtYiipj9g3xHUibq1PwBAAT8/AAAAAAAAAAE4AAAALgAAAC5QOiv/RaU/wKwhCVJMtT8AwAI/PwAAAAAAAAABOQAAAC4AAAA05pRv5L2jP/ATjPpcubQ/AIADPz8AAAAAAAAAAToAAAAuAAAAjh6VTJJLoj+QR0Fz4m+0PwBABD9OAAAAAAAAAAE7AAAALgAAAEQSSviuraA/UOGbLyVLtD8AQAQ/TgAAAAAAAAABPAAAAC4AAADpC/5Hlx+ePzB79utnJrQ/AAAEP04AAAAAAAAAAT0AAAAuAAAAU/Nnn9Djmj/wFFGoqgG0PwCAAz9eAAAAAAAAAAE+AAAALgAAAGlRO5TnUJc/8BRRqKoBtD8AAAM/XgAAAAAAAAABPwAAAC4AAADLOKXrIBWUP5BIBiEwuLM/AIADP20AAAAAAAAAAUAAAAAuAAAAf6mlpXwwkT+A4mDdcpOzPwBABD9tAAAAAAAAAAFBAAAALgAAACZHeYT1RY0/MHy7mbVusz8AwAQ/fQAAAAAAAAABQgAAAC4AAAA212rlWDCJPyAWFlb4SbM/AMAEP30AAAAAAAAAAUMAAAAuAAAA6nmJCwHJhT8gFhZW+EmzPwCA/T6cAAAAAAAAAAFEAAAALgAAAJ64a1kQZ4M/gOJg3XKTsz8AAO0+nAAAAAAAAAABRQAAAC4AAABKkxHPhgqCP1Dhmy8lS7Q/AIDAPpwAAAAAAAAAAUYAAAAuAAAATvdNpx8FgT8AE8dMD3G1PwCAhz6cAAAAAAAAAAFHAAAALgAAABJut0T9rYA/oETyafmWtj8AACY+ywAAAAAAAAABSAAAAC4AAACIbyvSBhWkP4BucQQFioA/AADQPQAAAAAAAAAAAUkAAAAuAAAAiqFJPlOSoz+AbnEEBYqAPwAADj4QAAAAAAAAAAFKAAAALgAAAIqhST5TkqM/gJ+cIe+vgT8AACA+EAAAAAAAAAABSwAAAC4AAAA0/6OlinyjP4DRxz7Z1YI/AAAdPhAAAAAAAAAAAUwAAAAuAAAANOaUb+S9oz+ANB55rSGFPwAAhz4QAAAAAAAAAAFNAAAALgAAADLNhTk+/6M/gJd0s4Fthz8AAK0+EAAAAAAAAAABTgAAAC4AAACIVhycYFakP4As9gpA34o/AIDFPh8AAAAAAAAAAU8AAAAuAAAAgCT+LxTZpD8AEmdOaU6QPwCA0j4fAAAAAAAAAAFQAAAALgAAACw3K/VYh6U/AKfopSfAkz8AgNY+LwAAAAAAAAABUQAAAC4AAAAm7P1SZkumP4AGKynF6pg/AIDZPi8AAAAAAAAAAVIAAAAuAAAAzOUb4gQ7pz8ANEKPeO+cPwCA3j4vAAAAAAAAAAFTAAAALgAAAMiB3wlsQKg/ALGs+hV6oD8AAOY+PwAAAAAAAAABVAAAAC4AAAAcwEjKm1upP0AUAzXqxaI/AADvPj8AAAAAAAAAAVUAAAAuAAAAaP6xist2qj8Aqw7oQ8ikPwAA+T5OAAAAAAAAAAFWAAAALgAAAGKBZnyMvas/IA5lIhgUpz8AgAE/TgAAAAAAAAABVwAAAC4AAABYBBtuTQStPyClcNVxFqk/AIAGP14AAAAAAAAAAVgAAAAuAAAAAOUpx0U1rj/gO3yIyxirPwCACz9eAAAAAAAAAAFZAAAALgAAAFAjk4d1UK8/4NKHOyUbrT8AQA4/bgAAAAAAAAABWgAAAC4AAAB6jlgLCiCwP2Bpk+5+Ha8/AAAQP24AAAAAAAAAAVsAAAAuAAAAIrqUBvWMsD8QGioNL2uwPwDAED99AAAAAAAAAAFcAAAALgAAAHdDK2kX5LA/cOWv5ltssT8AwBA/fQAAAAAAAAABXQAAAC4AAABLWcnmjBqxP7CvcBI7JbM/AMAPP40AAAAAAAAAAV4AAAAuAAAAoftuf1UwsT+QRnzFlCe1PwBADj+NAAAAAAAAAAFfAAAALgAAAHYqHDNxJbE/YN2HeO4ptz8AgA0/nAAAAAAAAAABYAAAAC4AAADM5dAB4PmwP+Cmg/Z/mrk/AIANP5wAAAAAAAAAAWEAAAAuAAAATYvnUtmXsD9QcH90EQu8PwDADT+sAAAAAAAAAAFiAAAALgAAAKRfq1fuKrA/8J8gNmCgvj8AgA4/rAAAAAAAAAABYwAAAC4AAACgxTggPmavP8jn4HvXmsA/AEAPP7wAAAAAAAAAAWQAAAAuAAAAVIfPXw5Lrj9wGQyZwcDBPwBAED+8AAAAAAAAAAFlAAAALgAAAFzrCzinRa0/8JdkFE3Uwj8AwBA/ywAAAAAAAAABZgAAAC4AAAAIraJ3dyqsP0CwF0wbw8M/AMAQP8sAAAAAAAAAAWcAAAAuAAAAEBHfTxAlqz9gYiVALI3EPwBADz/LAAAAAAAAAAFoAAAALgAAABR1GyipH6o/aGFgkt5ExT8AwAw/2wAAAAAAAAABaQAAAC4AAADAHaMx00WpP5DGQChOIcY/AADxPtsAAAAAAAAAAWoAAAAuAAAAyGjQ08WBqD/AKyG+vf3GPwCAuD7rAAAAAAAAAAFrAAAALgAAACA9lNjaFKg/qHeJbhGjxz8AAG0+6wAAAAAAAAABbAAAAC4AAADTRE9qgBTuP6zV94kqMN4/AACQPQAAAAAAAAAAAW0AAAAuAAAAZq14kPIZ7j8UyTuXnBTePwAAzD0PAAAAAAAAAAFuAAAALgAAAIsHAxpPG+4/hG9SRm0L3j8AAOg9DwAAAAAAAAABbwAAAC4AAADWuxctCB7uP2y8f6QO+d0/AAAHPg8AAAAAAAAAAXAAAAAuAAAAIXAsQMEg7j/kYpZT3+/dPwAALD4fAAAAAAAAAAFxAAAALgAAAGskQVN6I+4/VAmtArDm3T8AAFU+HwAAAAAAAAABcgAAAC4AAAC32FVmMybuP1QJrQKw5t0/AICBPh8AAAAAAAAAAXMAAAAuAAAAAI1qeewo7j9UCa0CsObdPwCAlD4fAAAAAAAAAAF0AAAALgAAAHCbCRYCLe4/VAmtArDm3T8AgKc+HwAAAAAAAAABdQAAAC4AAADhqaiyFzHuP1QJrQKw5t0/AAC0Pi4AAAAAAAAAAXYAAAAuAAAAULhHTy017j9UCa0CsObdPwCAvT4uAAAAAAAAAAF3AAAALgAAAOUgcXWfOu4/vK/DsYDd3T8AAMI+PgAAAAAAAAABeAAAAC4AAACg4yQlbkHuPzxW2mBR1N0/AIDDPk4AAAAAAAAAAXkAAAAuAAAAWqbY1DxI7j8cowe/8sHdPwAAxD5OAAAAAAAAAAF6AAAALgAAAIZ3KyEhU+4/7DxiezWd3T8AAMQ+XQAAAAAAAAABewAAAC4AAAD7/JKAvmDuP7TWvDd4eN0/AADEPl0AAAAAAAAAAXwAAAAuAAAAldyEabhv7j/0Fi6ji0rdPwAAxD5tAAAAAAAAAAF9AAAALgAAAC+8dlKyfu4/NFefDp8c3T8AAMU+bQAAAAAAAAABfgAAAC4AAADv9fLECI/uP8yKVIck09w/AADLPn0AAAAAAAAAAX8AAAAuAAAAry9vN1+f7j9MCzdeS3fcPwCA1D6MAAAAAAAAAAGAAAAALgAAAG1p66m1r+4/5D7s1tAt3D8AgN4+jAAAAAAAAAABgQAAAC4AAAAto2ccDMDuP3xyoU9W5Ns/AIDoPowAAAAAAAAAAYIAAAAuAAAAyYJZBQbP7j8sWSlqOq3bPwCA7z6cAAAAAAAAAAGDAAAALgAAAIi81Xdc3+4/bJma1U1/2z8AgPQ+nAAAAAAAAAABhAAAAC4AAAAinMdgVu7uP8SM3uK/Y9s/AID1PqsAAAAAAAAAAYUAAAAuAAAAliEvwPP77j8cgCLwMUjbPwAA9j6rAAAAAAAAAAGGAAAALgAAAAunlh+RCe8/pNkLQWFR2z8AAPU+uwAAAAAAAAABhwAAAC4AAADxOp0bRBvvP/TygyZ9iNs/AAD0PrsAAAAAAAAAAYgAAAAuAAAAsXQZjpor7z9EDPwLmb/bPwAA8z67AAAAAAAAAAGJAAAALgAAAEtUC3eUOu8/xIsZNXIb3D8AAPE+ywAAAAAAAAABigAAAC4AAADnM/1fjknvP3xx3KEInNw/AADuPssAAAAAAAAAAYsAAAAuAAAAgRPvSIhY7z+EcBf0ulPdPwCA6z7aAAAAAAAAAAGMAAAALgAAAPWYVqglZu8/LHwOOfsm3j8AgOk+2gAAAAAAAAABjQAAAC4AAABrHr4Hw3PvPyShfWNXMd8/AADnPuoAAAAAAAAAAY4AAAAuAAAAuUmb3QOA7z/qwj0R0DTgPwAA5T7qAAAAAAAAAAGPAAAALgAAAOUa7inoiu8/tm7tCxrx4D8AgOQ++gAAAAAAAAABkAAAAC4AAAA1Rsv/KJfvP5LNb6jCv+E/AADkPvoAAAAAAAAAAZEAAAAuAAAAXRceTA2i7z8KhtuVmpfiPwAA5D4JAQAAAAAAAAGSAAAALgAAAIvocJjxrO8/IksDdgCL4z8AgOI+CQEAAAAAAAABkwAAAC4AAACzucPk1bfvP/a8n/79guQ/AADiPhkBAAAAAAAAAZQAAAAuAAAA34oWMbrC7z9miCXYKoTlPwAA4j4ZAQAAAAAAAAGVAAAALgAAAAlcaX2eze8/HloJqx6T5j8AAOM+KAEAAAAAAAABlgAAAC4AAADneKe2ydXvP4Ylj4RLlOc/AIDiPigBAAAAAAAAAZcAAAAuAAAAoztbZpjc7z9ilysNSYzoPwAA4T44AQAAAAAAAAGYAAAALgAAAF3+DhZn4+8/tq/eRBd76T8AgOE+OAEAAAAAAAABmQAAAC4AAADPDK6yfOfvP0IbHdRNZeo/AIDiPkgBAAAAAAAAAZoAAAAuAAAAPRtNT5Lr7z/uJhQZjjjrPwCA4z5IAQAAAAAAAAGbAAAALgAAAGN119ju7O8/6iVPa0Dw6z8AgOM+VwEAAAAAAAABnAAAAC4AAACHz2FiS+7vPw7FQnP8kOw/AIDiPlcBAAAAAAAAAZ0AAAAuAAAArSns66fv7z8WsWPZWR/tPwAA4j5nAQAAAAAAAAGeAAAALgAAAK0p7Oun7+8/CuqxnVib7T8AAOE+ZwEAAAAAAAABnwAAAC4AAACtKezrp+/vP4Zpz8Yx9+0/AADgPncBAAAAAAAAAaAAAAAuAAAAh89hYkvu7z/uNRpOrEDuPwAA3z53AQAAAAAAAAGhAAAALgAAAD0bTU+S6+8/BvwG3F987j8AAN4+dwEAAAAAAAABogAAAC4AAADPDK6yfOfvP4ZoChnkru4/AADgPpYBAAAAAAAAAaMAAAAuAAAA7e9veVHf7z/Czq9codPuPwCA5D6WAQAAAAAAAAGkAAAALgAAAOd4p7bJ1e8/ZttrTy/v7j8AgOk+lgEAAAAAAAABpQAAAC4AAABz8z9XLMjvP/Y0VaBe+O4/AIDwPqUBAAAAAAAAAaYAAAAuAAAAQ6skSMCz7z96jj7xjQHvPwAA9j6lAQAAAAAAAAGnAAAALgAAAA/sQHbMle8/eo4+8Y0B7z8AAPs+pQEAAAAAAAABqAAAAC4AAABrHr4Hw3PvP3qOPvGNAe8/AAD+PrUBAAAAAAAAAakAAAAuAAAAVUKc/KNN7z/2NFWgXvjuPwBAAD+1AQAAAAAAAAGqAAAALgAAAKv9UMsSIu8/2oGC/v/l7j8AQAE/xQEAAAAAAAABqwAAAC4AAABH9lHqsu/uP4J7JAU52O4/AMACP8UBAAAAAAAAAawAAAAuAAAAvpTIf/a77j/Czq9codPuPwAABD/UAQAAAAAAAAGtAAAALgAAAH/nUyjziu4/bshRY9rF7j8AQAU/1AEAAAAAAAABrgAAAC4AAAAa4FRHk1juP6Yb3bpCwe4/AMAFP+QBAAAAAAAAAa8AAAAuAAAAt9hVZjMm7j+mG926QsHuPwDABT/kAQAAAAAAAAGwAAAALgAAAMHf9SHp9+0/bshRY9rF7j8AAAY/9AEAAAAAAAABsQAAAC4AAAA99TR6tM3tP8LOr1yh0+4/AIAGP/QBAAAAAAAAAbIAAAAuAAAAKBkTb5Wn7T8uiOD3xvPuPwDABj8DAgAAAAAAAAGzAAAALgAAAF7xBXcvhO0/DugnQr0K7z8AgAc/AwIAAAAAAAABtAAAAC4AAADffQ2SgmPtP5JUK39BPe8/AIAEPxMCAAAAAAAAAbUAAAAuAAAA0Ri0SetG7T/mbaNkXXTvPwBAAD8TAgAAAAAAAAG2AAAALgAAAFYchCfGL+0/Sjru69e97z8AALg+QgIAAAAAAAABtwAAAC4AAADuIMkJ34yyP+w62B+aDN8/AAAwPgAAAAAAAAAAAbgAAAAuAAAAwzZnh1TDsj/8FKRH8LnePwAAdD4PAAAAAAAAAAG5AAAALgAAABjZDCAd2bI//BSkR/C53j8AAIo+DwAAAAAAAAABugAAAC4AAABte7K45e6yP2y7uvbAsN4/AICIPg8AAAAAAAAAAbsAAAAuAAAAmEwFBcr5sj/cYdGlkafePwCAjT4fAAAAAAAAAAG8AAAALgAAAO3uqp2SD7M/VAjoVGKe3j8AAI8+HwAAAAAAAAABvQAAAC4AAABBkVA2WyWzPzRVFbMDjN4/AICQPh8AAAAAAAAAAb4AAAAuAAAAwQRJGwhGsz+USFnAdXDePwAAlj4fAAAAAAAAAAG/AAAALgAAAEB4QQC1ZrM/XOKzfLhL3j8AgJ0+LwAAAAAAAAABwAAAAC4AAACTGueYfXyzPxTJO5ecFN4/AIChPj4AAAAAAAAAAcEAAAAuAAAAPV8yyg6osz+8r8OxgN3dPwAAqT4+AAAAAAAAAAHCAAAALgAAALzSKq+7yLM/XON4KgaU3T8AgLE+TgAAAAAAAAABwwAAAC4AAAA8RiOUaOmzP4RwF/S6U90/AIC4Pk4AAAAAAAAAAcQAAAAuAAAAu7kbeRUKtD+MSuMbEQHdPwCAvz5OAAAAAAAAAAHFAAAALgAAADstFF7CKrQ/JH6YlJa33D8AgMQ+XQAAAAAAAAABxgAAAC4AAADmcV+PU1a0PyxYZLzsZNw/AADKPl0AAAAAAAAAAccAAAAuAAAAj7aqwOSBtD/Eixk1chvcPwCAzT5tAAAAAAAAAAHIAAAALgAAAI6dm4o+w7Q/1GXlXMjI2z8AgNE+bQAAAAAAAAAByQAAAC4AAAC5Vd+gfA+1P2yZmtVNf9s/AADUPn0AAAAAAAAAAcoAAAAuAAAAiVJu6EuHtT90c2b9oyzbPwCA1z6MAAAAAAAAAAHLAAAALgAAAIcgUHz/CbY/DKcbdinj2j8AANo+jAAAAAAAAAABzAAAAC4AAACwv4Rcl5e2P6Ta0O6umdo/AIDdPpwAAAAAAAAAAc0AAAAuAAAA1l65PC8ltz9EDoZnNFDaPwAA4D6cAAAAAAAAAAHOAAAALgAAACrPQGmrvbc/3EE74LkG2j8AgOI+rAAAAAAAAAABzwAAAC4AAACoEBviC2G4P4wow/qdz9k/AIDjPqwAAAAAAAAAAdAAAAAuAAAATCNIp1APuT88D0sVgpjZPwAA5T6sAAAAAAAAAAHRAAAALgAAAB4HyLh5yLk/BKml0cRz2T8AgOQ+ywAAAAAAAAAB0gAAAC4AAABwXkCvT6K6P0TpFj3YRdk/AADkPssAAAAAAAAAAdMAAAAuAAAAwrW4pSV8uz+UKYio6xfZPwAA5T7LAAAAAAAAAAHUAAAALgAAADjeg+jfYLw/bHa1Bo0F2T8AgOc+2gAAAAAAAAAB1QAAAC4AAACONfzetTq9PxSDcfkaIdk/AADoPtoAAAAAAAAAAdYAAAAuAAAA4ox01YsUvj9E6RY92EXZPwAA6D7aAAAAAAAAAAHXAAAALgAAAC7k7Mth7r4/hE+8gJVq2T8AAOg+6gAAAAAAAAAB2AAAAC4AAACqDLgOHNO/PzwPSxWCmNk/AADoPuoAAAAAAAAAAdkAAAAuAAAAv2sUdc9mwD8cgqxLzdjZPwAA6D76AAAAAAAAAAHaAAAALgAAAL059giD6cA/ZJskMekP2j8AAOk++gAAAAAAAAAB2wAAAC4AAAAln652xGbBP0QOhmc0UNo/AIDoPgkBAAAAAAAAAdwAAAAuAAAAYTMUmCHZwT80NLo/3qLaPwAA6D4JAQAAAAAAAAHdAAAALgAAAJ/Hebl+S8I/tLPXaLf+2j8AAOg+GQEAAAAAAAAB3gAAAC4AAADbW9/a273CP6TZC0FhUds/AADpPhkBAAAAAAAAAd8AAAAuAAAAh4cb1sYqwz8sWSlqOq3bPwCA6D4pAQAAAAAAAAHgAAAALgAAAC6zV9Gxl8M/PDIw5EIS3D8AAOg+KQEAAAAAAAAB4QAAAC4AAABCdmqmKv/DP0wLN15Ld9w/AADoPjgBAAAAAAAAAeIAAAAuAAAAvtBTVTFhxD90lxB6su7cPwAA6D44AQAAAAAAAAHjAAAALgAAAKrCE97FvcQ/tNa8N3h43T8AAOg+VwEAAAAAAAAB5AAAAC4AAAD7S6pA6BTFP5wiJejLHd4/AADpPlcBAAAAAAAAAeUAAAAuAAAAumwXfZhmxT+Ebo2YH8PePwCA6D5mAQAAAAAAAAHmAAAALgAAAEu8MW1krcU/9BPfmaJx3z8AAOg+ZgEAAAAAAAAB5wAAAC4AAADgC0xdMPTFP0K2gR5CGeA/AADnPnYBAAAAAAAAAegAAAAuAAAAd1tmTfw6xj/GNZ9HG3XgPwAA5j52AQAAAAAAAAHpAAAALgAAAN7ZLfHjdsY/RrW8cPTQ4D8AAOY+hgEAAAAAAAAB6gAAAC4AAABJWPWUy7LGP4rhTkJlMeE/AADnPoYBAAAAAAAAAesAAAAuAAAAsta8OLPuxj9iZ8pkBZvhPwCA5j6GAQAAAAAAAAHsAAAALgAAAO+DMZC2H8c/Ou1Fh6UE4j8AAOY+pQEAAAAAAAAB7QAAAC4AAAAwMabnuVDHPw5zwalFbuI/AADmPqUBAAAAAAAAAe4AAAAuAAAA23XxGEt8xz+mpbF0fdziPwAA5z6lAQAAAAAAAAHvAAAALgAAABojZnBOrcc/eistlx1G4z8AgOc+tQEAAAAAAAAB8AAAAC4AAABX0NrHUd7HP4YENBEmq+M/AIDnPrUBAAAAAAAAAfEAAAAuAAAAARUm+eIJyD8mNyTcXRnkPwAA6D61AQAAAAAAAAHyAAAALgAAABbxRwQCMMg/bmO2rc555D8AAOg+xAEAAAAAAAAB8wAAAC4AAACWZEDprlDIP16cBHLN9eQ/AADpPsQBAAAAAAAAAfQAAAAuAAAAgG8PqOlryD/2zvQ8BWTlPwCA6z7UAQAAAAAAAAH1AAAALgAAAD+pixpAfMg/xlRwX6XN5T8AAOw+1AEAAAAAAAAB9gAAAC4AAABpet5mJIfIP2KHYCrdO+Y/AADsPuMBAAAAAAAAAfcAAAAuAAAA/+IHjZaMyD86DdxMfaXmPwAA7T7jAQAAAAAAAAH4AAAALgAAANURtUCygcg/voz5dVYB5z8AgO8+8wEAAAAAAAAB+QAAAC4AAACAbw+o6WvIPwa5i0fHYec/AADxPvMBAAAAAAAAAfoAAAAuAAAAlmRA6a5QyD9K5R0ZOMLnPwCA8j4DAgAAAAAAAAH7AAAALgAAABbxRwQCMMg/Wr4kk0An6D8AgPM+AwIAAAAAAAAB/AAAAC4AAAABFSb54gnIP2KXKw1JjOg/AAD1PhICAAAAAAAAAf0AAAAuAAAAwmexod/Yxz8matSNiuPoPwCA9T4SAgAAAAAAAAH+AAAALgAAAIW6PErcp8c/ounxtmM/6T8AgPU+IgIAAAAAAAAB/wAAAC4AAACupJ7MZnHHP168mjelluk/AAD4PiICAAAAAAAAAQABAAAuAAAARybXKH81xz+KNVpnt+TpPwAA+z4yAgAAAAAAAAEBAQAALgAAALLWvDiz7sY/8gGl7jEu6j8AAP8+MgIAAAAAAAABAgEAAC4AAACJHnkidaLGP5Yhe80Uc+o/AAACP0ECAAAAAAAAAQMBAAAuAAAAyv0L5sRQxj/+7cVUj7zqPwBAAz9BAgAAAAAAAAEEAQAALgAAALg6+RBM6cU/ZroQ3AkG6z8AQAQ/UQIAAAAAAAABBQEAAC4AAAA34A9iRYfFPwLa5rrsSus/AMAEP1ECAAAAAAAAAQYBAAAuAAAAJR39jMwfxT9upjFCZ5TrPwDABD9gAgAAAAAAAAEHAQAALgAAAKrCE97FvcQ/gmwe0BrQ6z8AQAQ/YAIAAAAAAAABCAEAAC4AAAAoaCovv1vEP17ffwZmEOw/AAAEP3ACAAAAAAAAAQkBAAAuAAAAGKUXWkb0wz+q+PfrgUfsPwAABT9wAgAAAAAAAAEKAQAALgAAANgQsjjpgcM/2l6dLz9s7D8AgAY/cAIAAAAAAAABCwEAAC4AAAByq/nKpwTDPw7FQnP8kOw/AAAIP48CAAAAAAAAAQwBAAAuAAAACkZBXWaHwj/uJIq98qfsPwBACT+PAgAAAAAAAAENAQAALgAAAKDgiO8kCsI/BthcX1G67D8AwAo/jwIAAAAAAAABDgEAAC4AAAA6e9CB44zBP1reulgYyOw/AAANP48CAAAAAAAAAQ8BAAAuAAAApETFx70EwT+aMUawgMPsPwDADj+fAgAAAAAAAAEQAQAALgAAAL9rFHXPZsA/Wt66WBjI7D8AABA/nwIAAAAAAAABEQEAAC4AAADc9hmRppy/PwbYXF9Ruuw/AAAQP68CAAAAAAAAARIBAAAuAAAAMhYLOK5rvj/uJIq98qfsPwCADz+vAgAAAAAAAAETAQAALgAAALYGTyuaRb0/RhjOymSM7D8AwBA/vgIAAAAAAAABFAEAAC4AAADoVO2FvQm8PxKyKIenZ+w/AIATP74CAAAAAAAAARUBAAAuAAAAmi+T+zOtuj/KmLChizDsPwCAFT/OAgAAAAAAAAEWAQAALgAAAHbbi72OW7k/6iVPa0Dw6z8AgBc/zgIAAAAAAAABFwEAAC4AAABTh4R/6Qm4P9pfYt2MtOs/AIAZP90CAAAAAAAAARgBAAAuAAAAWgTQjSjDtj/qOS4F42HrPwCAGz/dAgAAAAAAAAEZAQAALgAAADSwyE+DcbU/usBu1dAT6z8AgBw/7QIAAAAAAAABGgEAAC4AAADnim7F+RS0P6rnZ1vIruo/AEAdP+0CAAAAAAAAARsBAAAuAAAAGNkMIB3Zsj/SYew4KEXqPwDAHj/9AgAAAAAAAAEcAQAALgAAAHURDf3KZrE/kiJAe2K76T8AACE//QIAAAAAAAABHQEAAC4AAABSvQW/JRWwP6Lp8bZjP+k/AMAiPwwDAAAAAAAAAR4BAAAuAAAAVrnty1rIrT+a/dBQBrHoPwAAJD8MAwAAAAAAAAEfAQAALgAAALI8G0v7kas/5hcO5G8w6D8AQCU/HAMAAAAAAAABIAEAAC4AAAAUpzmU9ZypP8Z4Gtyzj+c/AMAmPxwDAAAAAAAAASEBAAAuAAAAIG+yRCeSpz/234TNvvzmPwCAJz8cAwAAAAAAAAEiAQAALgAAAILAwVd73qU/Xpp6FjJl5j8AwCc/LAMAAAAAAAABIwEAAC4AAACIVhycYFakPxpbzlhs2+U/AAApPywDAAAAAAAAASQBAAAuAAAA4HUNQ2gloz8Sb63yDk3lPwCAKj87AwAAAAAAAAElAQAALgAAAI4elUySS6I/CoOMjLG+5D8AgCs/OwMAAAAAAAABJgEAAC4AAADsC2iHTZ2hPz7q9n28K+Q/AMArP0sDAAAAAAAAAScBAAAuAAAAmILRJCtGoT/i93cemI/jPwAALT9LAwAAAAAAAAEoAQAALgAAAELgK4xiMKE/TrJtZwv44j8AgC4/WgMAAAAAAAABKQEAAC4AAADsJHe981uhP7ZsY7B+YOI/AAAwP1oDAAAAAAAAASoBAAAuAAAA6tlJGwEgoj/q082hic3hPwBAMT9qAwAAAAAAAAErAQAALgAAAOB1DUNoJaM/Aohl8TUo4T8AwDI/agMAAAAAAAABLAEAAC4AAACGPQ1mupekP1KPiJhKfuA/AIA0P3oDAAAAAAAAAS0BAAAuAAAAfI6j6y5hpj9c4CkhHbvfPwDAND96AwAAAAAAAAEuAQAALgAAAB4LdmyOl6g/NFUVswOM3j8AADU/iQMAAAAAAAABLwEAAC4AAABks4To2DqrPwzKAEXqXN0/AIA1P4kDAAAAAAAAATABAAAuAAAAAOUpx0U1rj/kPuzW0C3cPwBANj+ZAwAAAAAAAAExAQAALgAAAHhcOp+9orA/XMCTW0Ua2z8AwDY/mQMAAAAAAAABMgEAAC4AAABvxt9a2CqyP3xO99JHIto/AMA2P6kDAAAAAAAAATMBAAAuAAAA6KN9+5/Tsz/UQgCOB0/ZPwAANz+pAwAAAAAAAAE0AQAALgAAADSwyE+DcbU/ZJ2ujISg2D8AADc/uAMAAAAAAAABNQEAAC4AAABX68BXggS3PzQR1XAdKdg/AMA1P7gDAAAAAAAAATYBAAAuAAAAUlVmE52MuD/MRIrpot/XPwDAND/IAwAAAAAAAAE3AQAALgAAAPQDVwBJQLo/7PdciwHy1z8AgC0/yAMAAAAAAAABOAEAAC4AAAC+g5o52f67P0zq2+oljtg/AEAkP9cDAAAAAAAAATkBAAAuAAAACHfWVxbevT+8tWHEUo/ZPwCA8z7XAwAAAAAAAAE6AQAALgAAALbY3nJil6w/CrSy4kL46j8AAJA+AAAAAAAAAAABOwEAAC4AAAC22N5yYpesPzJUa5hM4eo/AADHPg8AAAAAAAAAATwBAAAuAAAACnuECyutrD9qp/bvtNzqPwAA4D4PAAAAAAAAAAE9AQAALgAAALbY3nJil6w/FqGY9u3O6j8AgOU+DwAAAAAAAAABPgEAAC4AAAAKe4QLK62sP1L0I05Wyuo/AAD5Ph8AAAAAAAAAAT8BAAAuAAAACnuECyutrD9S9CNOVsrqPwDAAj8fAAAAAAAAAAFAAQAALgAAALbY3nJil6w/UvQjTlbK6j8AQAg/LwAAAAAAAAABQQEAAC4AAABaNjnamYGsPxahmPbtzuo/AIANPy8AAAAAAAAAAUIBAAAuAAAAtvHtqAhWrD/eTQ2fhdPqPwAAEz8vAAAAAAAAAAFDAQAALgAAAGJoV0bm/qs/9gDgQOTl6j8AgBU/LwAAAAAAAAABRAEAAC4AAAAQ+M8ZamarPwq0suJC+Oo/AEAYPz4AAAAAAAAAAUUBAAAuAAAAvKBXI5SMqj9+beN9aBjrPwAAGz9OAAAAAAAAAAFGAQAALgAAABzASMqbW6k/AtrmuuxK6z8AQBw/TgAAAAAAAAABRwEAAC4AAADKs/11uL2nP26mMUJnlOs/AMAcP04AAAAAAAAAAUgBAAAuAAAA1mJn8EP0pT8iedrCqOvrPwCAHj9tAAAAAAAAAAFJAQAALgAAAIqIOgit06M/VvKZ8ro57D8AgCE/bQAAAAAAAAABSgEAAC4AAACWULO43sihPw7FQnP8kOw/AMAlP20AAAAAAAAAAUsBAAAuAAAAj+wMoY9Qnz+WRGCc1ezsPwCAKj9tAAAAAAAAAAFMAQAALgAAAKl8/gHzOps/ShcJHRdE7T8AQC4/fQAAAAAAAAABTQEAAC4AAABpUTuU51CXP7bjU6SRje0/AMAxP4wAAAAAAAAAAU4BAAAuAAAAIfRZuo/pkz9SAyqDdNLtPwBAND+MAAAAAAAAAAFPAQAALgAAADUgD0Na2ZA/ZskWESgO7j8AgDY/jAAAAAAAAAABUAEAAC4AAADWIR/6a+mLP+41Gk6sQO4/AIA3P5wAAAAAAAAAAVEBAAAuAAAA5hVNM2jOhj8+T5IzyHfuPwDANz+cAAAAAAAAAAFSAQAALgAAAEqTEc+GCoI/crU3d4Wc7j8AADg/rAAAAAAAAAABUwEAAC4AAADkRgZg1Ol7P95uaBKrvO4/AIA4P6wAAAAAAAAAAVQBAAAuAAAAVIxDrCQbdT/6ITu0Cc/uPwCANT+7AAAAAAAAAAFVAQAALgAAANwJCEhDV3A/gnskBTnY7j8AwDA/uwAAAAAAAAABVgEAAC4AAADYM/NRTYNoP9qBgv7/5e4/AAAlP8sAAAAAAAAAAVcBAAAuAAAAmJ6KKCcRYz/agYL+/+XuPwDAFj/LAAAAAAAAAAFYAQAALgAAAKhT1hMUWGA/2oGC/v/l7j8AAPQ+ywAAAAAAAAABWQEAAC4AAACYnoooJxFjP9qBgv7/5e4/AICuPtsAAAAAAAAAAVoBAAAuAAAA2DPzUU2DaD/agYL+/+XuPwAAWT7bAAAAAAAAAAFbAQAALgAAAFgEG25NBK0/vqyPOy6i6z8AAHw+AAAAAAAAAAABXAEAAC4AAABYBBtuTQStPxag00ighus/AACuPg8AAAAAAAAAAV0BAAAuAAAAWAQbbk0ErT+ORur3cH3rPwAAxD4PAAAAAAAAAAFeAQAALgAAAApiddWE7qw/Go25XEtd6z8AgMA+DwAAAAAAAAABXwEAAC4AAAAKYnXVhO6sP1rgRLSzWOs/AADEPh8AAAAAAAAAAWABAAAuAAAArr/PPLzYrD9CLXISVUbrPwAAxD4fAAAAAAAAAAFhAQAALgAAAFodKqTzwqw/0nNBdy8m6z8AAMQ+HwAAAAAAAAABYgEAAC4AAAC22N5yYpesP2a6ENwJBus/AIDJPi4AAAAAAAAAAWMBAAAuAAAABpSTQdFrrD+GWsmRE+/qPwCA0j4uAAAAAAAAAAFkAQAALgAAALgK/d6uFKw/FqGY9u3O6j8AANc+PgAAAAAAAAABZQEAAC4AAABigWZ8jL2rPzZBUaz3t+o/AIDePj4AAAAAAAAAAWYBAAAuAAAAuFUqgaFQqz+ONJW5aZzqPwCA5z4+AAAAAAAAAAFnAQAALgAAALqHSO3tzao/rtRNb3OF6j8AgO8+TgAAAAAAAAABaAEAAC4AAAAUdRsoqR+qP1rO73Wsd+o/AAD5Pk4AAAAAAAAAAWkBAAAuAAAAcHv9mAowqT/OdAYlfW7qPwAAAT9dAAAAAAAAAAFqAQAALgAAACA9lNjaFKg/em6oK7Zg6j8AgAU/XQAAAAAAAAABawEAAC4AAADQMEmE93amP7LBM4MeXOo/AIAKP20AAAAAAAAAAWwBAAAuAAAAMIJYl0vDpD9iu9WJV07qPwAAED9tAAAAAAAAAAFtAQAALgAAADwxwhHX+aI/ErV3kJBA6j8AABM/fQAAAAAAAAABbgEAAC4AAABC4CuMYjChP0YIA+j4O+o/AIAVP4wAAAAAAAAAAW8BAAAuAAAAjx4rDdzNnj9GCAPo+DvqPwAAFj+MAAAAAAAAAAFwAQAALgAAAPsFlWQVkps/RggD6Pg76j8AABY/jAAAAAAAAAABcQEAAC4AAAARMkrt34GYP0YIA+j4O+o/AEATP5wAAAAAAAAAAXIBAAAuAAAAxaJKpzudlT9GCAPo+DvqPwBADz+cAAAAAAAAAAFzAQAALgAAAHfhLPVKO5M/RggD6Pg76j8AgAU/qwAAAAAAAAABdAEAAC4AAAAp7vDWDVyRPxK1d5CQQOo/AIDyPqsAAAAAAAAAAXUBAAAuAAAAspEtmQj/jz8StXeQkEDqPwAA0T7qAAAAAAAAAAF2AQAALgAAACLjPKxcS44/ErV3kJBA6j8AAKs+6gAAAAAAAAABdwEAAC4AAAAO38Djw6erP3aBwhcLiuo/AACcPgAAAAAAAAAAAXgBAAAuAAAAuCMMFVXTqz92gcIXC4rqPwAA1z4QAAAAAAAAAAF5AQAALgAAALgjDBVV06s/doHCFwuK6j8AAPI+EAAAAAAAAAABegEAAC4AAABigWZ8jL2rPx6OfgqZpeo/AAD1PhAAAAAAAAAAAXsBAAAuAAAAYoFmfIy9qz+q52dbyK7qPwBAAj8QAAAAAAAAAAF8AQAALgAAAGSadbIyfKs/FqGY9u3O6j8AAAg/IAAAAAAAAAABfQEAAC4AAAAQEd9PECWrP54NnDNyAes/AEANPyAAAAAAAAAAAX4BAAAuAAAAZuWiVCW4qj9CLXISVUbrPwBAED8vAAAAAAAAAAF/AQAALgAAAGgXwcBxNao/hlkE5MWm6z8AABI/LwAAAAAAAAABgAEAAC4AAABuSd8svrKpP17ffwZmEOw/AMASPz8AAAAAAAAAAYEBAAAuAAAAwB2jMdNFqT/yEXDRnX7sPwCAEz8/AAAAAAAAAAGCAQAALgAAAG6UDM+w7qg/VvHURG3x7D8AQBQ/TgAAAAAAAAABgwEAAC4AAAAeC3ZsjpeoP7rQObg8ZO0/AAAUP04AAAAAAAAAAYQBAAAuAAAAGCSFojRWqD/GqUAyRcntPwAAFD9OAAAAAAAAAAGFAQAALgAAAHTfOXGjKqg/gnzpsoYg7j8AABQ/XQAAAAAAAAABhgEAAC4AAAAgPZTY2hSoP+pINDoBau4/AIAUP10AAAAAAAAAAYcBAAAuAAAAIlajDoHTpz/Gu5VwTKruPwCADD9tAAAAAAAAAAGIAQAALgAAAHYRWN3vp6c/ws6vXKHT7j8AgAA/bQAAAAAAAAABiQEAAC4AAAAiiMF6zVCnPy6I4PfG8+4/AIC0PpwAAAAAAAAACw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8501|recordEnd=86234|recordLength=199784|start=58501|end=86234|audioFormat={00001610-0000-0010-8000-00AA00389B71}|audioRate=44100|muted=false|volume=0.8|fadeIn=0|fadeOut=0|videoFormat={34363248-0000-0010-8000-00AA00389B71}|videoRate=15|videoWidth=256|videoHeight=25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86234|recordEnd=195066|recordLength=199784|start=86234|end=195066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3753|recordEnd=25806|recordLength=220542|start=13753|end=25806|audioFormat={00001610-0000-0010-8000-00AA00389B71}|audioRate=44100|muted=false|volume=0.8|fadeIn=0|fadeOut=0|videoFormat={34363248-0000-0010-8000-00AA00389B71}|videoRate=15|videoWidth=256|videoHeight=25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YAAAAYAAAABwMAAAAAAQAAACAAAAAECUlua0F0b21WMQIAAAAJBAAAAAkFAAAACQYAAAAJBwAAAAkIAAAACQkAAAAJCgAAAAkLAAAACQwAAAAJDQAAAAkOAAAACQ8AAAAJEAAAAAkRAAAACRIAAAAJEwAAAAkUAAAACRUAAAAJFgAAAAkXAAAACRgAAAAJGQAAAA0KBQQAAAALUGVuU3Ryb2tlVjEEAAAACkF0dHJpYnV0ZXMFVHJhY2UJU3RhcnRUaW1lBFR5cGUEBAAED1BlbkF0dHJpYnV0ZXNWMQIAAAAKSW5rVHJhY2VWMQIAAAAQDEFjdGlvblR5cGVWMQIAAAACAAAACRoAAAAJGwAAAJIiAAAAAAAABeT///8MQWN0aW9uVHlwZVYxAQAAAAd2YWx1ZV9fAAgCAAAAAAAAAAEFAAAABAAAAAkdAAAACR4AAACvPgAAAAAAAAHh////5P///wAAAAABBgAAAAQAAAAJIAAAAAkhAAAApk0AAAAAAAAB3v///+T///8AAAAAAQcAAAAEAAAACSMAAAAJJAAAAFRQAAAAAAAAAdv////k////AAAAAAEIAAAABAAAAAkmAAAACScAAAC0WgAAAAAAAAHY////5P///wAAAAABCQAAAAQAAAAJKQAAAAkqAAAAS18AAAAAAAAB1f///+T///8AAAAAAQoAAAAEAAAACSwAAAAJLQAAAPJ2AAAAAAAAAdL////k////AAAAAAELAAAABAAAAAkvAAAACTAAAABheQAAAAAAAAHP////5P///wAAAAABDAAAAAQAAAAJMgAAAAkzAAAAt5EAAAAAAAABzP///+T///8AAAAAAQ0AAAAEAAAACTUAAAAJNgAAAOa1AAAAAAAAAcn////k////AAAAAAEOAAAABAAAAAk4AAAACTkAAAA0tgAAAAAAAAHG////5P///wAAAAABDwAAAAQAAAAJOwAAAAk8AAAAGLsAAAAAAAABw////+T///8AAAAAARAAAAAEAAAACT4AAAAJPwAAABvlAAAAAAAAAcD////k////AAAAAAERAAAABAAAAAlBAAAACUIAAACa5wAAAAAAAAG9////5P///wAAAAABEgAAAAQAAAAJRAAAAAlFAAAAFO4AAAAAAAABuv///+T///8AAAAAARMAAAAEAAAACUcAAAAJSAAAALPwAAAAAAAAAbf////k////AAAAAAEUAAAABAAAAAlKAAAACUsAAABJBAEAAAAAAAG0////5P///wAAAAABFQAAAAQAAAAJTQAAAAlOAAAAmQ8BAAAAAAABsf///+T///8AAAAAARYAAAAEAAAACVAAAAAJUQAAAEAXAQAAAAAAAa7////k////AAAAAAEXAAAABAAAAAlTAAAACVQAAADcHwEAAAAAAAGr////5P///wAAAAABGAAAAAQAAAAJVgAAAAlXAAAAcTkBAAAAAAABqP///+T///8AAAAAARkAAAAEAAAACVkAAAAJWgAAAKV/AQAAAAAAAaX////k////AAAAAAUaAAAAD1BlbkF0dHJpYnV0ZXNWMQoAAAAHX2NvbG9yQQdfY29sb3JSB19jb2xvckcHX2NvbG9yQgpGaXRUb0N1cnZlBkhlaWdodA5JZ25vcmVQcmVzc3VyZQ1Jc0hpZ2hsaWdodGVyBVNoYXBlBVdpZHRoAAAAAAAAAAAEAAICAgIBBgEBDEJydXNoU2hhcGVWMQIAAAAGAgAAAP8AAAAAAAAAAAAACEAAAAWk////DEJydXNoU2hhcGVWMQEAAAAHdmFsdWVfXwAIAgAAAAEAAAAAAAAAAAAIQAUbAAAACklua1RyYWNlVjEDAAAADUxpc3RgMStfaXRlbXMMTGlzdGAxK19zaXplD0xpc3RgMStfdmVyc2lvbgQAABhTaGFyZWQuSW5raW5nLklua1BvaW50W10CAAAACAgCAAAACV0AAAA/AAAAPwAAAAEdAAAAGgAAAP8AAAAAAAAAAAAACEAAAAGi////pP///wEAAAAAAAAAAAAIQAEeAAAAGwAAAAlfAAAAcAAAAHAAAAABIAAAABoAAAD/AAAAAAAAAAAAAAhAAAABoP///6T///8BAAAAAAAAAAAACEABIQAAABsAAAAJYQAAAB4AAAAeAAAAASMAAAAaAAAA/wAAAAAAAAAAAAAIQAAAAZ7///+k////AQAAAAAAAAAAAAhAASQAAAAbAAAACWMAAAAvAAAALwAAAAEmAAAAGgAAAP8AAAAAAAAAAAAACEAAAAGc////pP///wEAAAAAAAAAAAAIQAEnAAAAGwAAAAllAAAATgAAAE4AAAABKQAAABoAAAD/AAAAAAAAAAAAAAhAAAABmv///6T///8BAAAAAAAAAAAACEABKgAAABsAAAAJZwAAAGkAAABpAAAAASwAAAAaAAAA/wAAAAAAAAAAAAAIQAAAAZj///+k////AQAAAAAAAAAAAAhAAS0AAAAbAAAACWkAAAAoAAAAKAAAAAEvAAAAGgAAAP8AAAAAAAAAAAAACEAAAAGW////pP///wEAAAAAAAAAAAAIQAEwAAAAGwAAAAlrAAAAMQAAADEAAAABMgAAABoAAAD/AAAAAAAAAAAAAAhAAAABlP///6T///8BAAAAAAAAAAAACEABMwAAABsAAAAJbQAAAFMAAABTAAAAATUAAAAaAAAA/wAAAAAAAAAAAAAIQAAAAZL///+k////AQAAAAAAAAAAAAhAATYAAAAbAAAACW8AAAAFAAAABQAAAAE4AAAAGgAAAP8AAAAAAAAAAAAACEAAAAGQ////pP///wEAAAAAAAAAAAAIQAE5AAAAGwAAAAlxAAAABAAAAAQAAAABOwAAABoAAAD/AAAAAAAAAAAAAAhAAAABjv///6T///8BAAAAAAAAAAAACEABPAAAABsAAAAJcwAAAJsAAACbAAAAAT4AAAAaAAAA/wAAAAAAAAAAAAAIQAAAAYz///+k////AQAAAAAAAAAAAAhAAT8AAAAbAAAACXUAAAAkAAAAJAAAAAFBAAAAGgAAAP8AAAAAAAAAAAAACEAAAAGK////pP///wEAAAAAAAAAAAAIQAFCAAAAGwAAAAl3AAAAKwAAACsAAAABRAAAABoAAAD/AAAAAAAAAAAAAAhAAAABiP///6T///8BAAAAAAAAAAAACEABRQAAABsAAAAJeQAAACEAAAAhAAAAAUcAAAAaAAAA/wAAAAAAAAAAAAAIQAAAAYb///+k////AQAAAAAAAAAAAAhAAUgAAAAbAAAACXsAAAArAAAAKwAAAAFKAAAAGgAAAP8AAAAAAAAAAAAACEAAAAGE////pP///wEAAAAAAAAAAAAIQAFLAAAAGwAAAAl9AAAAiwAAAIsAAAABTQAAABoAAAD/AAAAAAAAAAAAAAhAAAABgv///6T///8BAAAAAAAAAAAACEABTgAAABsAAAAJfwAAAFAAAABQAAAAAVAAAAAaAAAA/wAAAAAAAAAAAAAIQAAAAYD///+k////AQAAAAAAAAAAAAhAAVEAAAAbAAAACYEAAABvAAAAbwAAAAFTAAAAGgAAAP8AAAAAAAAAAAAACEAAAAF+////pP///wEAAAAAAAAAAAAIQAFUAAAAGwAAAAmDAAAATQAAAE0AAAABVgAAABoAAAD/AAAAAAAAAAAAAAhAAAABfP///6T///8BAAAAAAAAAAAACEABVwAAABsAAAAJhQAAAFYAAABWAAAAAVkAAAAaAAAA/wAAAAAAAAAAAAAIQAAAAXr///+k////AQAAAAAAAAAAAAhAAVoAAAAbAAAACYcAAAB9AAAAfQAAAAddAAAAAAEAAABAAAAABApJbmtQb2ludFYxAg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oHXwAAAAABAAAAgAAAAAQKSW5rUG9pbnRWMQI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0QB2EAAAAAAQAAACAAAAAECklua1BvaW50VjECAAAACTcBAAAJOAEAAAk5AQAACToBAAAJOwEAAAk8AQAACT0BAAAJPgEAAAk/AQAACUABAAAJQQEAAAlCAQAACUMBAAAJRAEAAAlFAQAACUYBAAAJRwEAAAlIAQAACUkBAAAJSgEAAAlLAQAACUwBAAAJTQEAAAlOAQAACU8BAAAJUAEAAAlRAQAACVIBAAAJUwEAAAlUAQAADQIHYwAAAAABAAAAQAAAAAQKSW5rUG9pbnRWMQIA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DREHZQAAAAABAAAAgAAAAAQKSW5rUG9pbnRWMQIA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NMgdnAAAAAAEAAACAAAAABApJbmtQb2ludFYxAgA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0XB2kAAAAAAQAAAEAAAAAECklua1BvaW50VjECAAAACTsCAAAJPAIAAAk9AgAACT4CAAAJPwIAAAlAAgAACUECAAAJQgIAAAlDAgAACUQCAAAJRQIAAAlGAgAACUcCAAAJSAIAAAlJAgAACUoCAAAJSwIAAAlMAgAACU0CAAAJTgIAAAlPAgAACVACAAAJUQIAAAlSAgAACVMCAAAJVAIAAAlVAgAACVYCAAAJVwIAAAlYAgAACVkCAAAJWgIAAAlbAgAACVwCAAAJXQIAAAleAgAACV8CAAAJYAIAAAlhAgAACWICAAANGAdrAAAAAAEAAABAAAAABApJbmtQb2ludFYxAgA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DQ8HbQAAAAABAAAAgAAAAAQKSW5rUG9pbnRWMQIA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J0AIAAAnRAgAACdICAAAJ0wIAAAnUAgAACdUCAAAJ1gIAAAnXAgAACdgCAAAJ2QIAAAnaAgAACdsCAAAJ3AIAAAndAgAACd4CAAAJ3wIAAAngAgAACeECAAAJ4gIAAAnjAgAACeQCAAAJ5QIAAAnmAgAADS0HbwAAAAABAAAACAAAAAQKSW5rUG9pbnRWMQIAAAAJ5wIAAAnoAgAACekCAAAJ6gIAAAnrAgAADQMHcQAAAAABAAAABAAAAAQKSW5rUG9pbnRWMQIAAAAJ7AIAAAntAgAACe4CAAAJ7wIAAAdzAAAAAAEAAAAAAQAABApJbmtQb2ludFYxAgA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NZQd1AAAAAAEAAABAAAAABApJbmtQb2ludFYxAgAAAAmLAwAACYwDAAAJjQMAAAmOAwAACY8DAAAJkAMAAAmRAwAACZIDAAAJkwMAAAmUAwAACZUDAAAJlgMAAAmXAwAACZgDAAAJmQMAAAmaAwAACZsDAAAJnAMAAAmdAwAACZ4DAAAJnwMAAAmgAwAACaEDAAAJogMAAAmjAwAACaQDAAAJpQMAAAmmAwAACacDAAAJqAMAAAmpAwAACaoDAAAJqwMAAAmsAwAACa0DAAAJrgMAAA0cB3cAAAAAAQAAAEAAAAAECklua1BvaW50VjECAA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NFQd5AAAAAAEAAABAAAAABApJbmtQb2ludFYxAgAAAAnaAwAACdsDAAAJ3AMAAAndAwAACd4DAAAJ3wMAAAngAwAACeEDAAAJ4gMAAAnjAwAACeQDAAAJ5QMAAAnmAwAACecDAAAJ6AMAAAnpAwAACeoDAAAJ6wMAAAnsAwAACe0DAAAJ7gMAAAnvAwAACfADAAAJ8QMAAAnyAwAACfMDAAAJ9AMAAAn1AwAACfYDAAAJ9wMAAAn4AwAACfkDAAAJ+gMAAA0fB3sAAAAAAQAAAEAAAAAECklua1BvaW50VjECAAAACfsDAAAJ/AMAAAn9AwAACf4DAAAJ/wMAAAkABAAACQEEAAAJAgQAAAkDBAAACQQEAAAJBQQAAAkGBAAACQcEAAAJCAQAAAkJBAAACQoEAAAJCwQAAAkMBAAACQ0EAAAJDgQAAAkPBAAACRAEAAAJEQQAAAkSBAAACRMEAAAJFAQAAAkVBAAACRYEAAAJFwQAAAkYBAAACRkEAAAJGgQAAAkbBAAACRwEAAAJHQQAAAkeBAAACR8EAAAJIAQAAAkhBAAACSIEAAAJIwQAAAkkBAAACSUEAAANFQd9AAAAAAEAAAAAAQAABApJbmtQb2ludFYxAgA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DXUHfwAAAAABAAAAgAAAAAQKSW5rUG9pbnRWMQIA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J/wQAAAkABQAADTAHgQAAAAABAAAAgAAAAAQKSW5rUG9pbnRWMQIAAAAJAQUAAAkCBQ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JYQUAAAliBQAACWMFAAAJZAUAAAllBQAACWYFAAAJZwUAAAloBQAACWkFAAAJagUAAAlrBQAACWwFAAAJbQUAAAluBQAACW8FAAANEQeDAAAAAAEAAACAAAAABApJbmtQb2ludFYxAgAAAAlwBQAACXEFAAAJcgUAAAlzBQAACXQFAAAJdQUAAAl2BQAACXcFAAAJeAUAAAl5BQAACXoFAAAJewUAAAl8BQAACX0FAAAJfgUAAAl/BQAACYAFAAAJgQUAAAmCBQAACYMFAAAJhAUAAAmFBQAACYYFAAAJhwUAAAmIBQAACYkFAAAJigUAAAmLBQAACYwFAAAJjQUAAAmOBQAACY8FAAAJkAUAAAmRBQAACZIFAAAJkwUAAAmUBQAACZUFAAAJlgUAAAmXBQAACZgFAAAJmQUAAAmaBQAACZsFAAAJnAUAAAmdBQAACZ4FAAAJnwUAAAmgBQAACaEFAAAJogUAAAmjBQAACaQFAAAJpQUAAAmmBQAACacFAAAJqAUAAAmpBQAACaoFAAAJqwUAAAmsBQAACa0FAAAJrgUAAAmvBQAACbAFAAAJsQUAAAmyBQAACbMFAAAJtAUAAAm1BQAACbYFAAAJtwUAAAm4BQAACbkFAAAJugUAAAm7BQAACbwFAAANMweFAAAAAAEAAACAAAAABApJbmtQb2ludFYxAgAAAAm9BQAACb4F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ntBQAACe4FAAAJ7wUAAAnwBQAACfEFAAAJ8gUAAAnzBQAACfQFAAAJ9QUAAAn2BQAACfcFAAAJ+AUAAAn5BQAACfoFAAAJ+wUAAAn8BQAACf0FAAAJ/gUAAAn/BQAACQAGAAAJAQYAAAkCBgAACQMGAAAJBAYAAAkFBgAACQYGAAAJBwYAAAkIBgAACQkGAAAJCgYAAAkLBgAACQwGAAAJDQYAAAkOBgAACQ8GAAAJEAYAAAkRBgAACRIGAAANKgeHAAAAAAEAAACAAAAABApJbmtQb2ludFYxAgAAAAkTBgAACRQGAAAJFQYAAAkWBgAACRcGAAAJGAYAAAkZBgAACRoGAAAJGwYAAAkcBgAACR0GAAAJHgYAAAkfBgAACSAGAAAJIQYAAAkiBgAACSMGAAAJJAYAAAklBgAACSYGAAAJJwYAAAkoBgAACSkGAAAJKgYAAAkrBgAACSwGAAAJLQYAAAkuBgAACS8GAAAJMAYAAAkxBgAACTIGAAAJMwYAAAk0BgAACTUGAAAJNgYAAAk3BgAACTgGAAAJOQYAAAk6BgAACTsGAAAJPAYAAAk9BgAACT4GAAAJPwYAAAlABgAACUEGAAAJQgYAAAlDBgAACUQGAAAJRQYAAAlGBgAACUcGAAAJSAYAAAlJBgAACUoGAAAJSwYAAAlMBgAACU0GAAAJTgYAAAlPBgAACVAGAAAJUQYAAAlSBgAACVMGAAAJVAYAAAlVBgAACVYGAAAJVwYAAAlYBgAACVkGAAAJWgYAAAlbBgAACVwGAAAJXQYAAAleBgAACV8GAAAJYAYAAAlhBgAACWIGAAAJYwYAAAlkBgAACWUGAAAJZgYAAAlnBgAACWgGAAAJaQYAAAlqBgAACWsGAAAJbAYAAAltBgAACW4GAAAJbwYAAAlwBgAACXEGAAAJcgYAAAlzBgAACXQGAAAJdQYAAAl2BgAACXcGAAAJeAYAAAl5BgAACXoGAAAJewYAAAl8BgAACX0GAAAJfgYAAAl/BgAACYAGAAAJgQYAAAmCBgAACYMGAAAJhAYAAAmFBgAACYYGAAAJhwYAAAmIBgAACYkGAAAJigYAAAmLBgAACYwGAAAJjQYAAAmOBgAACY8GAAANAwWIAAAACklua1BvaW50VjEEAAAAAVgBWQ5QcmVzc3VyZUZhY3RvcglUaW1lU3RhbXAAAAAABgYLEAIAAABc91vlMMPGPwAQXqTTMWw/AAAQPgAAAAAAAAAAAYkAAACIAAAAogcaex7fxj+A2q+qC0BqPwAARz4QAAAAAAAAAAGKAAAAiAAAAHyk2WW05MY/gNqvqgtAaj8AAGA+EAAAAAAAAAABiwAAAIgAAACiBxp7Ht/GP4Dar6oLQGo/AABiPhAAAAAAAAAAAYwAAACIAAAAogcaex7fxj+A2q+qC0BqPwAAcD4QAAAAAAAAAAGNAAAAiAAAAKIHGnse38Y/gNqvqgtAaj8AAHs+HwAAAAAAAAABjgAAAIgAAADszZql8tPGP4Dar6oLQGo/AICDPh8AAAAAAAAAAY8AAACIAAAAEjHbulzOxj+A2q+qC0BqPwCAhj4vAAAAAAAAAAGQAAAAiAAAABIx27pczsY/gNqvqgtAaj8AgIg+LwAAAAAAAAABkQAAAIgAAAASMdu6XM7GP4Dar6oLQGo/AICJPi8AAAAAAAAAAZIAAACIAAAAOJQb0MbIxj+A2q+qC0BqPwAAjD4vAAAAAAAAAAGTAAAAiAAAAFz3W+Uww8Y/gNqvqgtAaj8AAI8+PwAAAAAAAAABlAAAAIgAAABc91vlMMPGP4Dar6oLQGo/AACcPj8AAAAAAAAAAZUAAACIAAAAOJQb0MbIxj+A2q+qC0BqPwCAqT4/AAAAAAAAAAGWAAAAiAAAAFz3W+Uww8Y/gNqvqgtAaj8AALs+PwAAAAAAAAABlwAAAIgAAADKIB0lb7LGP4Dar6oLQGo/AADMPj8AAAAAAAAAAZgAAACIAAAAOkreZK2hxj+A2q+qC0BqPwAA2j4/AAAAAAAAAAGZAAAAiAAAAKhzn6TrkMY/gNqvqgtAaj8AgOE+fQAAAAAAAAABmgAAAIgAAAAYnWDkKYDGPwAQXqTTMWw/AADmPn0AAAAAAAAAAZsAAACIAAAArSliOdJpxj8ARwyemyNuPwCA5z6NAAAAAAAAAAGcAAAAiAAAAEC2Y456U8Y/AFm0yJUDcT8AgOc+nAAAAAAAAAABnQAAAIgAAAD4paX4jDfGP0DFELwl53Q/AADoPpwAAAAAAAAAAZ4AAACIAAAA2PgneAkWxj9AMW2vtcp4PwAA6T6cAAAAAAAAAAGfAAAAiAAAANyu6gzw7sU/gGcbqX28ej8AgOo+rAAAAAAAAAABoAAAAIgAAAAFyO22QMLFP8DTd5wNoH4/AIDsPrwAAAAAAAAAAaEAAACIAAAAdadxi2WKxT+Akn7JXMWAPwAA7D7LAAAAAAAAAAGiAAAAiAAAADJNdopeR8U/4DrBxLI6gj8AAOw+ywAAAAAAAAABowAAAIgAAADt8nqJVwTFPwBWmMGWM4M/AADsPtsAAAAAAAAAAaQAAACIAAAAzvu/nbq7xD8AcW++eiyEPwAA7T7bAAAAAAAAAAGlAAAAiAAAAI2hxJyzeMQ/oP7avOyohD8AgO4+2wAAAAAAAAABpgAAAIgAAABHR8mbrDXEP0CnHbhCHoY/AIDwPusAAAAAAAAAAacAAACIAAAA4ImNhTv4wz+ANIm2tJqGPwCA8z7rAAAAAAAAAAGoAAAAiAAAAHbMUW/KusM/oE9gs5iThz8AAPg++gAAAAAAAAABqQAAAIgAAAAPDxZZWX3DP8BqN7B8jIg/AID8PvoAAAAAAAAAAaoAAACIAAAA8Bdbbbw0wz/AhQ6tYIWJPwCAAD8KAQAAAAAAAAGrAAAAiAAAANAgoIEf7MI/ALy8pih3iz8AgAI/CgEAAAAAAAABrAAAAIgAAAD872XAVpjCPyDyaqDwaI0/AIAEPxkBAAAAAAAAAa0AAACIAAAATSJsFPg+wj9gf9aeYuWNPwCABT8ZAQAAAAAAAAGuAAAAiAAAAJ1UcmiZ5cE/ACgZmrhajz8AQAY/KQEAAAAAAAABrwAAAIgAAADuhni8OozBPwAoGZq4Wo8/AEAHPykBAAAAAAAAAbAAAACIAAAAGVY++3E4wT8AKBmauFqPPwBACD85AQAAAAAAAAGxAAAAiAAAAB/CwyQ/6sA/ACgZmrhajz8AAAg/OQEAAAAAAAABsgAAAIgAAAAAywg5oqHAPwAoGZq4Wo8/AAAIP0gBAAAAAAAAAbMAAACIAAAAvnANOJtewD8AKBmauFqPPwAACD9IAQAAAAAAAAG0AAAAiAAAAFSz0SEqIcA/ACgZmrhajz8AAAg/WAEAAAAAAAABtQAAAIgAAADX6ysXcse/P6C1hJgq148/AAAIP1gBAAAAAAAAAbYAAACIAAAAuaozwLtXvz8Ar+NJQKaQPwAACD9oAQAAAAAAAAG3AAAAiAAAAJ9pO2kF6L4/EMq6RiSfkT8AAAg/aAEAAAAAAAABuAAAAIgAAADvm0G9po6+P6BXJkWWG5I/AAAIP3cBAAAAAAAAAbkAAACIAAAAQc5HEUg1vj+wcv1BehSTPwCACT93AQAAAAAAAAG6AAAAiAAAAEc6zToV570/AMeePyXPkz8AgAw/hwEAAAAAAAABuwAAAIgAAAAB4NE5DqS9PzAbQD3QiZQ/AIAOP4cBAAAAAAAAAbwAAACIAAAAv4XWOAdhvT9ANhc6tIKVPwCAED+HAQAAAAAAAAG9AAAAiAAAADFlWg0sKb0/8PxMOe3AlT8AABI/lgEAAAAAAAABvgAAAIgAAACjRN7hUPG8P9DDgjgm/5U/AMATP5YBAAAAAAAAAb8AAACIAAAAzF3hi6HEvD9AUe42mHuWPwAAFT+mAQAAAAAAAAHAAAAAiAAAAKqwYwseo7w/QFHuNph7lj8AQBY/pgEAAAAAAAABwQAAAIgAAADSyWa1bna8P0BR7jaYe5Y/AMAWP7YBAAAAAAAAAcIAAACIAAAAHZDn30JrvD9AUe42mHuWPwCAFz+2AQAAAAAAAAHDAAAAiAAAAGdWaAoXYLw/ABgkNtG5lj8AABY/tgEAAAAAAAABxAAAAIgAAACHA+aKmoG8PwAYJDbRuZY/AAAAP7YBAAAAAAAAAcUAAACIAAAAqrBjCx6jvD8QM/sytbKXPwAAxD7FAQAAAAAAAAHGAAAAiAAAAF7q4uBJrrw/0N5ZNQr4lj8AAHs+xQEAAAAAAAABxwAAAIgAAADQYH9qs92zP74l5xQIL8I/AADwPQAAAAAAAAAAAcgAAACIAAAAOtR9FQv0sz8KtBnVeR/CPwAAJj4QAAAAAAAAAAHJAAAAiAAAADrUfRUL9LM/MvsytbIXwj8AADw+EAAAAAAAAAABygAAAIgAAAA61H0VC/SzP6rQflVdAMI/AAA9PhAAAAAAAAAAAcsAAACIAAAAOtR9FQv0sz/OF5g1lvjBPwAARj4gAAAAAAAAAAHMAAAAiAAAADrUfRUL9LM/+l6xFc/wwT8AAFA+IAAAAAAAAAABzQAAAIgAAACFmv4/3+izP3I0/bV52cE/AABbPi8AAAAAAAAAAc4AAACIAAAAGCcAlYfSsz+KJq7WB6PBPwAAYT4vAAAAAAAAAAHPAAAAiAAAAK2zAeovvLM/SoosNyR8wT8AAGU+PwAAAAAAAAAB0AAAAIgAAACLBoRprJqzP2J83VeyRcE/AABnPj8AAAAAAAAAAdEAAACIAAAA/uUHPtFisz/yQ9oY6/fAPwAAaj5OAAAAAAAAAAHSAAAAiAAAAAVSjWeeFLM/fgvX2SOqwD8AAG8+TgAAAAAAAAAB0wAAAIgAAABVhJO7P7uyP96LurojZMA/AAB0Pk4AAAAAAAAAAdQAAACIAAAA7nwaOrVWsj9uU7d7XBbAPwAAez5OAAAAAAAAAAHVAAAAiAAAANQ7IuP+5rE/bG5ruPHevz8AAIA+XgAAAAAAAAAB1gAAAIgAAAADwaq2HGyxP6SnNbm4oL8/AICCPl4AAAAAAAAAAdcAAACIAAAAD5m1CbfPsD+cUs35DXK/PwCAhD5uAAAAAAAAAAHYAAAAiAAAANCqPzJ9PrA/nFLN+Q1yvz8AgIc+bgAAAAAAAAAB2QAAAIgAAABPkpZf1y2vP1QZA/lGsL8/AACKPn0AAAAAAAAAAdoAAACIAAAA17WqsGMLrj8U4Dj4f+6/PwCAjD59AAAAAAAAAAHbAAAAiAAAAF/ZvgHw6Kw/9n1r27EtwD8AgI4+jQAAAAAAAAAB3AAAAIgAAAB3idSnJLCrP7pEodrqa8A/AICRPo0AAAAAAAAAAd0AAACIAAAA+azo+LCNqj8qfaQZsrnAPwAAlD6dAAAAAAAAAAHeAAAAiAAAAFa3+Z/sl6k/orWnWHkHwT8AgJc+nQAAAAAAAAAB3wAAAIgAAAAiNQnyf7ioP8JfeNfOZME/AACaPqwAAAAAAAAAAeAAAACIAAAAVCYX72rvpz/OF5g1lvjBPwCAnD6sAAAAAAAAAAHhAAAAiAAAAGH+IUIFU6c/BhfRc5aEwj8AgKE+vAAAAAAAAAAB4gAAAIgAAABHvSnrTuOmPzoWCrKWEMM/AICpPrwAAAAAAAAAAeMAAACIAAAAAmMu6kegpj+uscSPesPDPwCAsD7LAAAAAAAAAAHkAAAAiAAAAAJjLupHoKY/8gVmjSV+xD8AgLg+ywAAAAAAAAAB5QAAAIgAAAACYy7qR6CmP1Kvb0p7Z8U/AAC+PtsAAAAAAAAAAeYAAACIAAAAAmMu6kegpj8ygy1nJmjGPwAAxD7bAAAAAAAAAAHnAAAAiAAAAAJjLupHoKY/xsi4w194xz8AgMY+6wAAAAAAAAAB6AAAAIgAAAAufDGUmHOmP+I4+H/un8g/AIDHPusAAAAAAAAAAekAAACIAAAAwwgz6UBdpj82RbnbYO7JPwAAyD76AAAAAAAAAAHqAAAAiAAAAOkhNpORMKY/jlF6N9M8yz8AAMk++gAAAAAAAAAB6wAAAIgAAAAPOzk94gOmP5LPCNPTmsw/AIDJPvoAAAAAAAAAAewAAACIAAAAOlQ85zLXpT9uBn6OmwDOPwAAyz4KAQAAAAAAAAHtAAAAiAAAAPT5QOYrlKU/Aq/AifF1zz8AgMs+CgEAAAAAAAAB7gAAAIgAAACvn0XlJFGlP63dwPIxYtA/AADNPhoBAAAAAAAAAe8AAACIAAAAANJLOcb3pD+vHIhAMhHRPwCA0D4aAQAAAAAAAAHwAAAAiAAAAOeQU+IPiKQ/9XApPt3L0T8AANc+OQEAAAAAAAAB8QAAAIgAAADzaF41quujP4PapOsyktI/AADcPjkBAAAAAAAAAfIAAACIAAAAKlpsMpUioz9TWfpIM2TTPwAA4T45AQAAAAAAAAHzAAAAiAAAAKx9gIMhAKI/jzRDNhc61D8AAOM+OQEAAAAAAAAB9AAAAIgAAAA0oZTUrd2gP32BWWOJH9U/AIDkPkgBAAAAAAAAAfUAAACIAAAAbolRS3R2nz8nuZXgUPnVPwCA5z5IAQAAAAAAAAH2AAAAiAAAAIDQee2MMZ0/9zfrPVHL1j8AAOw+WAEAAAAAAAAB9wAAAIgAAADaSajjRpOaP11aTQtumdc/AIDvPlgBAAAAAAAAAfgAAACIAAAAvnfN2w57mD85Uvt4NVDYPwAA8j5oAQAAAAAAAAH5AAAAiAAAAMS+9X0nNpY/H8MB98Pr2D8AAPk+aAEAAAAAAAAB+gAAAIgAAAB80xfMnkqUP1XCOjXEd9k/AEABP3cBAAAAAAAAAfsAAACIAAAAFs82cMWLkj/ZT6YzNvTZPwCABD93AQAAAAAAAAH8AAAAiAAAAEYvYrwuGpA/9YAeosRs2j8AwAc/hwEAAAAAAAAB/QAAAIgAAACpVQLBqraMPxUr7yAayto/AEAJP4cBAAAAAAAAAf4AAACIAAAAyeNSBdwsiD8dB//P/RPbPwDACT+XAQAAAAAAAAH/AAAAiAAAANNxo0kNo4M/cXFBP1NO2z8AQAg/lwEAAAAAAAABAAEAAIgAAAA6m9tzOuV+Pxlqtm4aeds/AMAFP6YBAAAAAAAAAQEBAACIAAAAcolXBNXpdz99TVHuNpjbPwBABT+mAQAAAAAAAAECAQAAiAAAAIKuukTqU3I/mRsSvqir2z8AAAY/tgEAAAAAAAABAwEAAIgAAADA3SK6eeFqP9sw7G1Tt9s/AAAHP7YBAAAAAAAAAQQBAACIAAAA0AKG+o5LZT+16dKNGr/bPwDACD/FAQAAAAAAAAEFAQAAiAAAAIBe0OoeG2E/I0bGHf7C2z8AgAo/xQEAAAAAAAABBgEAAIgAAAC4T9J1SGtfPyNGxh3+wts/AAANP8UBAAAAAAAAAQcBAACIAAAAuE/SdUhrXz8jRsYd/sLbPwDADj/kAQAAAAAAAAEIAQAAiAAAACTMnkoU5mM/+/6sPcXK2z8AABA/5AEAAAAAAAABCQEAAIgAAADA3SK6eeFqPxfNbQ033ts/AAAQP/QBAAAAAAAAAQoBAACIAAAA0kmunKcGcz+d9yFtjPXbPwCADz/0AQAAAAAAAAELAQAAiAAAAEbAPrRPT3k/G6l9vBoo3D8AgA4/EwIAAAAAAAABDAEAAIgAAACONs/L95d/P0vMpks3atw/AIANPxMCAAAAAAAAAQ0BAACIAAAAK6Spna5Jgz9TqLb6GrTcPwCADD8TAgAAAAAAAAEOAQAAiAAAAAuta1Vhx4Y/TQtumTcZ3T8AQAw/EwIAAAAAAAABDwEAAIgAAADbtS0NFEWKP5GD/+f+id0/AAAMPyMCAAAAAAAAARABAACIAAAAUyP8bAkQjT+BbV52VArePwAADD8jAgAAAAAAAAERAQAAiAAAAOGQysz+2o8/Z95k9OKl3j8AAAw/MgIAAAAAAAABEgEAAIgAAAAEZklsqX+RP9d5H9LGWN8/AIAMPzICAAAAAAAAARMBAACIAAAAFs82cMWLkj9UfLqXYxXgPwDADD9CAgAAAAAAAAEUAQAAiAAAAB44JHThl5M/vjtlxmN+4D8AwAw/QgIAAAAAAAABFQEAAIgAAABSuhQiTneUP8YF/Uw57eA/AEAMP1ECAAAAAAAAARYBAACIAAAA3G4LJFz9lD+qiHvz1WPhPwAADD9RAgAAAAAAAAEXAQAAiAAAAGQjAiZqg5U/fKQZsrnQ4T8AAAw/YQIAAAAAAAABGAEAAIgAAAA6Cv97GbCVP+ZjxOC5OeI/AIAMP2ECAAAAAAAAARkBAACIAAAAGPH70cjclT8o3FUvgariPwBADT9xAgAAAAAAAAEaAQAAiAAAAGQjAiZqg5U/MqbttVYZ4z8AwA4/cQIAAAAAAAABGwEAAIgAAABkIwImaoOVPwbCi3Q6huM/AAAQP4ACAAAAAAAAARwBAACIAAAAulUIegsqlT840zzbSO3jPwDAET+AAgAAAAAAAAEdAQAAiAAAANxuCyRc/ZQ/oJLnCUlW5D8AABQ/kAIAAAAAAAABHgEAAIgAAADcbgskXP2UPz4AjAA7weQ/AMAWP5ACAAAAAAAAAR8BAACIAAAAZCMCJmqDlT/gbTD3LCzlPwBAGT+QAgAAAAAAAAEgAQAAiAAAAO7X+Cd4CZY/ftvU7R6X5T8AgBs/oAIAAAAAAAABIQEAAIgAAABOc+x/NbyWP7DshVQt/uU/AIAcP6ACAAAAAAAAASIBAACIAAAArA7g1/Julz9OWipLH2nmPwBAHT+vAgAAAAAAAAEjAQAAiAAAAL53zdsOe5g/jtK7mebZ5j8AwB0/rwIAAAAAAAABJAEAAIgAAADy+b2Je1qZPx7Zf6gfO+c/AIAeP78CAAAAAAAAASUBAACIAAAArjClOfa/mj96MUrvZprnPwCAIT+/AgAAAAAAAAEmAQAAiAAAAIDQee2MMZ0/+tAtFufx5z8AQCY/zgIAAAAAAAABJwEAAIgAAABmkqLRmBSgP24JMVWuP+g/AIAoP84CAAAAAAAAASgBAACIAAAA/a+G18KmoT8IiU10roXoPwCAKT/eAgAAAAAAAAEpAQAAiAAAAK4OYzSjqKM/bFpwy7zJ6D8AQCk/3gIAAAAAAAABKgEAAIgAAABfbT+Rg6qlP8LEsjoSBOk/AAApP+4CAAAAAAAAASsBAACIAAAA6rIYRBPZpz8MyBTCrjTpPwAAKj/uAgAAAAAAAAEsAQAAiAAAAHX48faiB6o/9tVjoSBr6T8AgCs//QIAAAAAAAABLQEAAIgAAAAnV85TgwmsP6o1ubign+k/AAAtP/0CAAAAAAAAAS4BAACIAAAA/c6tWrTerT9QLi7oZ8rpPwBALj8NAwAAAAAAAAEvAQAAiAAAAP1fkAs2h68/iMqvh0vx6T8AQC8/DQMAAAAAAAABMAEAAIgAAAAUBTszhIGwP4y4N189Fuo/AEAwPx0DAAAAAAAAATEBAACIAAAALNqtYG0/sT8kSsymSzfqPwDAMD8dAwAAAAAAAAEyAQAAiAAAALKOpGJ7xbE/4iJ6zpJQ6j8AgDE/LAMAAAAAAAABMwEAAIgAAADLz5y5MTWyP6L7J/bZaeo/AAAwPywDAAAAAAAAATQBAACIAAAAMtcVO7yZsj/mEAKmhHXqPwDALT88AwAAAAAAAAE1AQAAiAAAAHUxETzD3LI/vsnoxUt96j8AwCE/PAMAAAAAAAABNgEAAIgAAACX3o68Rv6yP7BiCN6Sc+o/AIDZPnoDAAAAAAAAATcBAACIAAAAJS5JTgycwD+PsX4P3WLRPwAARD4AAAAAAAAAAAE4AQAAiAAAANpnyCM4p8A/SZykXzJX0T8AAIc+EAAAAAAAAAABOQEAAIgAAADaZ8gjOKfAP0mcpF8yV9E/AACYPhAAAAAAAAAAAToBAACIAAAA2mfIIzinwD9JnKRfMlfRPwCAmj4QAAAAAAAAAAE7AQAAiAAAANpnyCM4p8A/SZykXzJX0T8AgKU+IAAAAAAAAAABPAEAAIgAAADaZ8gjOKfAP0mcpF8yV9E/AICrPiAAAAAAAAAAAT0BAACIAAAA2mfIIzinwD/dP7HPTlPRPwCAsD4vAAAAAAAAAAE+AQAAiAAAAADLCDmiocA/mSrXH6RH0T8AALU+LwAAAAAAAAABPwEAAIgAAABKkYljdpbAP79x8P/cP9E/AAC5Pi8AAAAAAAAAAUABAACIAAAAu7pKo7SFwD99XBZQMjTRPwAAuz4vAAAAAAAAAAFBAQAAiAAAAHOqjA3HacA/y+pIEKQk0T8AgLw+PwAAAAAAAAABQgEAAIgAAABR/Q6NQ0jAP0PAlLBODdE/AIC+Pk8AAAAAAAAAAUMBAACIAAAAVLPRISohwD8l8tPg3PnQPwCAwj5PAAAAAAAAAAFEAQAAiAAAAPeYqZf16L8/CSQTEWvm0D8AAMk+TwAAAAAAAAABRQEAAIgAAABJy6/rlo+/P3/5XrEVz9A/AIDJPl4AAAAAAAAAAUYBAACIAAAA48M2agwrvz/Rh5Fxh7/QPwAAyT5eAAAAAAAAAAFHAQAAiAAAAMeCPhNWu74/986qUcC30D8AgMs+bgAAAAAAAAABSAEAAIgAAAAfIcqQxBO+Px8WxDH5r9A/AADQPm4AAAAAAAAAAUkBAACIAAAAdb9VDjNsvT+JcrfB3LPQPwCA0z59AAAAAAAAAAFKAQAAiAAAABYkYrZ1ubw/Yyue4aO70D8AgNc+fQAAAAAAAAABSwEAAIgAAACW2/DdNOW7PxOdayEyy9A/AADaPo0AAAAAAAAAAUwBAACIAAAApx+BWpz6uj9ZskXR3NbQPwCA3D6NAAAAAAAAAAFNAQAAiAAAAAUqkgHYBLo/CSQTEWvm0D8AgN0+nQAAAAAAAAABTgEAAIgAAACKTaZSZOK4P3WABqFO6tA/AIDdPp0AAAAAAAAAAU8BAACIAAAAfOS4TkjWtz91gAahTurQPwAA3j6sAAAAAAAAAAFQAQAAiAAAANnuyfWD4LY/CSQTEWvm0D8AAN8+rAAAAAAAAAABUQEAAIgAAABYplgdQwy2P8UOOWHA2tA/AIDePrwAAAAAAAAAAVIBAACIAAAAjZdmGi5DtT9/+V6xFc/QPwAA3j68AAAAAAAAAAFTAQAAiAAAAC78csJwkLQ/p0B4kU7H0D8AgNA+zAAAAAAAAAABVAEAAIgAAACoR3zAYgq0P9GHkXGHv9A/AIC+PswAAAAAAAAAAVUBAACIAAAA7Hl8W6M9uz/2k+mMDX3OPwAAUD4AAAAAAAAAAAFWAQAAiAAAAAwn+tsmX7s/HtsCbUZ1zj8AgI4+EAAAAAAAAAABVwEAAIgAAADEYHmxUmq7Px7bAm1Gdc4/AACgPhAAAAAAAAAAAVgBAACIAAAAeZr4hn51uz8e2wJtRnXOPwAAnj4QAAAAAAAAAAFZAQAAiAAAAC/Ud1yqgLs/zkzQrNSEzj8AgKI+EAAAAAAAAAABWgEAAIgAAADjDfcx1ou7P4K+nexilM4/AAChPh8AAAAAAAAAAVsBAACIAAAAB7t0slmtuz8K6VFMuKvOPwCAnz4fAAAAAAAAAAFcAQAAiAAAACho8jLdzrs/lhMGrA3Dzj8AAJs+HwAAAAAAAAABXQEAAIgAAAC2iG5euAa8P/L2oCsq4s4/AACXPi8AAAAAAAAAAV4BAACIAAAARanqiZM+vD9+IVWLf/nOPwAAlT4vAAAAAAAAAAFfAQAAiAAAANLJZrVudrw/LpMiyw0Jzz8AAJM+PgAAAAAAAAABYAEAAIgAAABe6uLgSa68P9oE8AqcGM8/AACRPj4AAAAAAAAAAWEBAACIAAAAo0Te4VDxvD+Odr1KKijPPwCAkj4+AAAAAAAAAAFiAQAAiAAAAJ3YWLiDP70/FqFxqn8/zz8AgJY+TgAAAAAAAAABYwEAAIgAAABLplJk4pi9P8oSP+oNT88/AACfPk4AAAAAAAAAAWQBAACIAAAA/XNMEEHyvT8m9tlpKm7PPwAAqz5eAAAAAAAAAAFlAQAAiAAAAGN7xZHLVr4/tiCOyX+Fzz8AALc+XgAAAAAAAAABZgEAAIgAAADHgj4TVru+PxIEKUmcpM8/AIDEPm0AAAAAAAAAAWcBAACIAAAAK4q3lOAfvz+eLt2o8bvPPwAAzz5tAAAAAAAAAAFoAQAAiAAAAN9XsUA/eb8/roNFaJzqzz8AANg+fQAAAAAAAAABaQEAAIgAAACNJavsndK/P/WP4wPACNA/AADcPo0AAAAAAAAAAWoBAACIAAAAxNySYWgQwD8RXqTTMRzQPwCA3T6NAAAAAAAAAAFrAQAAiAAAAMEm0MyBN8A/m4hYM4cz0D8AgNw+jQAAAAAAAAABbAEAAIgAAADh001NBVnAP0n6JXMVQ9A/AADcPpwAAAAAAAAAAW0BAACIAAAAKeQL4/J0wD+PDwAjwE7QPwAA3D6cAAAAAAAAAAFuAQAAiAAAAHD0yXjgkMA/0yTa0mpa0D8AANw+qwAAAAAAAAABbwEAAIgAAADaZ8gjOKfAP63dwPIxYtA/AADdPqsAAAAAAAAAAXABAACIAAAASNvGzo+9wD/v8pqi3G3QPwCA3j6rAAAAAAAAAAFxAQAAiAAAALJOxXnn08A/XU+OMsBx0D8AgN8+ugAAAAAAAAABcgEAAIgAAABqiERPE9/AP8mrgcKjddA/AIDfProAAAAAAAAAAXMBAACIAAAAH8LDJD/qwD83CHVSh3nQPwAA4D7KAAAAAAAAAAF0AQAAiAAAAPpegw/V78A/oWRo4mp90D8AAOE+ygAAAAAAAAABdQEAAIgAAAD6XoMP1e/AP3kdTwIyhdA/AIDhPtoAAAAAAAAAAXYBAACIAAAARSUEOqnkwD8rjxxCwJTQPwAA4z7aAAAAAAAAAAF3AQAAiAAAALJOxXnn08A/HxbEMfmv0D8AgOY+6QAAAAAAAAABeAEAAIgAAABtPgfk+bfAP3/5XrEVz9A/AADsPukAAAAAAAAAAXkBAACIAAAAcPTJeOCQwD+5leBQ+fXQPwCA8D75AAAAAAAAAAF6AQAAiAAAAL5wDTibXsA/y+pIEKQk0T8AAPU++QAAAAAAAAABewEAAIgAAABUs9EhKiHAP4+xfg/dYtE/AAD3PgkBAAAAAAAAAXwBAACIAAAAIbKsQUa8vz+fBufOh5HRPwCA9z4JAQAAAAAAAAF9AQAAiAAAAJn9tT84Nr8/HbhCHhbE0T8AAPg+GAEAAAAAAAABfgEAAIgAAADHgj4TVru+PzENq93A8tE/AAD5PhgBAAAAAAAAAX8BAACIAAAAY3vFkctWvj9BYhOdayHSPwCA+T4oAQAAAAAAAAGAAQAAiAAAAEc6zToV570/U7d7XBZQ0j8AgPk+KAEAAAAAAAABgQEAAIgAAACXbNOOto29P9Fo16ukgtI/AADlPjcBAAAAAAAAAYIBAACIAAAAUxLYja9KvT93YUzba63SPwCAxz43AQAAAAAAAAGDAQAAiAAAAHsr2zcAHr0/AYwAO8HE0j8AgIg+ZgEAAAAAAAABhAEAAIgAAAAjPmAxBcrhP7GfTGds6NM/AADQPQAAAAAAAAAAAYUBAACIAAAAWiUQrGrL4T+xn0xnbOjTPwAAET4QAAAAAAAAAAGGAQAAiAAAAJEMwCbQzOE/Q0NZ14jk0z8AACQ+EAAAAAAAAAABhwEAAIgAAADI82+hNc7hP9nmZUel4NM/AAAlPhAAAAAAAAAAAYgBAACIAAAAyPNvoTXO4T/Z5mVHpeDTPwAAMT4fAAAAAAAAAAGJAQAAiAAAAMjzb6E1zuE/2eZlR6Xg0z8AADc+HwAAAAAAAAABigEAAIgAAADI82+hNc7hP9nmZUel4NM/AAA8Ph8AAAAAAAAAAYsBAACIAAAAyPNvoTXO4T/Z5mVHpeDTPwAAQT4fAAAAAAAAAAGMAQAAiAAAAMjzb6E1zuE/2eZlR6Xg0z8AAEc+LwAAAAAAAAABjQEAAIgAAADI82+hNc7hP9nmZUel4NM/AABVPi8AAAAAAAAAAY4BAACIAAAAyPNvoTXO4T/Z5mVHpeDTPwAAZj4vAAAAAAAAAAGPAQAAiAAAAP7aHxybz+E/Q0NZ14jk0z8AAHo+LwAAAAAAAAABkAEAAIgAAACikC+My9PhP7GfTGds6NM/AACHPj8AAAAAAAAAAZEBAACIAAAA2XffBjHV4T8d/D/3T+zTPwCAiz4/AAAAAAAAAAGSAQAAiAAAAEZGP/z71+E/9bQmFxf00z8AAJc+TgAAAAAAAAABkwEAAIgAAADr+05sLNzhP2MRGqf699M/AACnPl4AAAAAAAAAAZQBAACIAAAAj7Fe3Fzg4T9jERqn+vfTPwCAtz5uAAAAAAAAAAGVAQAAiAAAAGpOHsfy5eE/YxEap/r30z8AgMg+bgAAAAAAAAABlgEAAIgAAAB70o0s7uzhP/W0JhcX9NM/AIDYPn0AAAAAAAAAAZcBAACIAAAAxD2tDE/14T+JWDOHM/DTPwCA6D59AAAAAAAAAAGYAQAAiAAAAAypzOyv/eE/Hfw/90/s0z8AgPU+jQAAAAAAAAABmQEAAIgAAACM+5tHdgfiP7GfTGds6NM/AEAAP40AAAAAAAAAAZoBAACIAAAAeBzLlwcU4j+xn0xnbOjTPwBAAz+gAAAAAAAAAAGbAQAAiAAAAC9WSm0zH+I/sZ9MZ2zo0z8AAAU/sAAAAAAAAAABnAEAAIgAAAAbd3m9xCviP7GfTGds6NM/AMAFP7AAAAAAAAAAAZ0BAACIAAAA0bD4kvA24j8d/D/3T+zTPwCABj/AAAAAAAAAAAGeAQAAiAAAAIfqd2gcQuI/Hfw/90/s0z8AQAY/wAAAAAAAAAABnwEAAIgAAAA9JPc9SE3iP4lYM4cz8NM/AIAFP8AAAAAAAAAAAaABAACIAAAAmBOGg6Rc4j+JWDOHM/DTPwBABT/PAAAAAAAAAAGhAQAAiAAAAPECFckAbOI/9bQmFxf00z8AgAU/zwAAAAAAAAABogEAAIgAAAAVC/ST93niP2MRGqf699M/AMAFP+8AAAAAAAAAAaMBAACIAAAAORPTXu6H4j9jERqn+vfTPwDABT/vAAAAAAAAAAGkAQAAiAAAAFwbsinlleI/zW0NN9770z8AAAY/7wAAAAAAAAABpQEAAIgAAAB/I5H026PiP81tDTfe+9M/AIAGP+8AAAAAAAAAAaYBAACIAAAAoytwv9Kx4j/NbQ033vvTPwDABz/+AAAAAAAAAAGnAQAAiAAAAI5Mnw9kvuI/zW0NN9770z8AAAo//gAAAAAAAAABqAEAAIgAAACyVH7aWsziP81tDTfe+9M/AMALPw4BAAAAAAAAAakBAACIAAAA1lxdpVHa4j/NbQ033vvTPwDADT8OAQAAAAAAAAGqAQAAiAAAAPlkPHBI6OI/zW0NN9770z8AgA8/HQEAAAAAAAABqwEAAIgAAADmhWvA2fTiP81tDTfe+9M/AIARPx0BAAAAAAAAAawBAACIAAAA06aaEGsB4z9jERqn+vfTPwCAEz8tAQAAAAAAAAGtAQAAiAAAAMDHyWD8DeM/9bQmFxf00z8AABY/LQEAAAAAAAABrgEAAIgAAACt6PiwjRrjP4lYM4cz8NM/AMAXPz0BAAAAAAAAAa8BAACIAAAA0PDXe4Qo4z8d/D/3T+zTPwDAGT89AQAAAAAAAAGwAQAAiAAAACrgZsHgN+M/sZ9MZ2zo0z8AgBo/TAEAAAAAAAABsQEAAIgAAACEz/UGPUfjP0NDWdeI5NM/AEAbP0wBAAAAAAAAAbIBAACIAAAAqNfU0TNV4z9tinK3wdzTPwDAGz9cAQAAAAAAAAGzAQAAiAAAAMvfs5wqY+M/ldGLl/rU0z8AgBw/XAEAAAAAAAABtAEAAIgAAADv55JnIXHjP0+8sedPydM/AIAbP2wBAAAAAAAAAbUBAACIAAAAE/BxMhh/4z/jX75XbMXTPwDAGj9sAQAAAAAAAAG2AQAAiAAAAGzfAHh0juM/dwPLx4jB0z8AQBo/ewEAAAAAAAABtwEAAIgAAADGzo+90J3jP3cDy8eIwdM/AIAaP3sBAAAAAAAAAbgBAACIAAAAV6XOfZKu4z/jX75XbMXTPwDAGj+LAQAAAAAAAAG5AQAAiAAAALKUXcPuveM/T7yx50/J0z8AgBs/iwEAAAAAAAABugEAAIgAAABCa5yDsM7jP5XRi5f61NM/AEAcP5oBAAAAAAAAAbsBAACIAAAA00HbQ3Lf4z9tinK3wdzTPwDAHT+aAQAAAAAAAAG8AQAAiAAAAJr/yX6Z8eM/2eZlR6Xg0z8AgB4/qgEAAAAAAAABvQEAAIgAAABjvbi5wAPkP0NDWdeI5NM/AEAfP6oBAAAAAAAAAb4BAACIAAAA9JP3eYIU5D9DQ1nXiOTTPwBAID+qAQAAAAAAAAG/AQAAiAAAAIRqNjpEJeQ/Q0NZ14jk0z8AQCE/ugEAAAAAAAABwAEAAIgAAADeWcV/oDTkP0NDWdeI5NM/AMAhP7oBAAAAAAAAAcEBAACIAAAAOElUxfxD5D/Z5mVHpeDTPwDAIT/JAQAAAAAAAAHCAQAAiAAAAJM44wpZU+Q/bYpyt8Hc0z8AACI/yQEAAAAAAAABwwEAAIgAAAB/WRJb6l/kP/8tfyfe2NM/AIAiP9kBAAAAAAAAAcQBAACIAAAAbHpBq3ts5D//LX8n3tjTPwDAIz/ZAQAAAAAAAAHFAQAAiAAAAFibcPsMeeQ/ldGLl/rU0z8AgCU/6QEAAAAAAAABxgEAAIgAAAAP1e/QOITkPyl1mAcX0dM/AAAnP+kBAAAAAAAAAccBAACIAAAAxQ5vpmSP5D/jX75XbMXTPwBAKD/4AQAAAAAAAAHIAQAAiAAAAA16jobFl+Q/C6fXN6W90z8AACg/+AEAAAAAAAAByQEAAIgAAABV5a1mJqDkPzPu8BfetdM/AAAoPwgCAAAAAAAAAcoBAACIAAAAaGkdzCGn5D9ZNQr4Fq7TPwAAKD8IAgAAAAAAAAHLAQAAiAAAAHjtjDEdruQ/g3wj2E+m0z8AgCg/FwIAAAAAAAABzAEAAIgAAADBWKwRfrbkP6nDPLiIntM/AEAoPxcCAAAAAAAAAc0BAACIAAAAnPVr/BO85D89Z0kopZrTPwAAKD8nAgAAAAAAAAHOAQAAiAAAAEGre2xEwOQ/0wpWmMGW0z8AwCU/JwIAAAAAAAABzwEAAIgAAADlYIvcdMTkP2WuYgjektM/AAAjPzcCAAAAAAAAAdABAACIAAAAUi/r0T/H5D+N9XvoFovTPwDAEj83AgAAAAAAAAHRAQAAiAAAAL/9SscKyuQ/IZmIWDOH0z8AAPk+NwIAAAAAAAAB0gEAAIgAAABTZWw4ToPmP2Fvm7rd49I/AABEPgAAAAAAAAAAAdMBAACIAAAAU2VsOE6D5j9t6PPKpMjSPwAAhz4QAAAAAAAAAAHUAQAAiAAAAFNlbDhOg+Y/bejzyqTI0j8AAJg+EAAAAAAAAAAB1QEAAIgAAADBM8wtGYbmP9dE51qIzNI/AACWPhAAAAAAAAAAAdYBAACIAAAA9xp8qH6H5j8dWsEKM9jSPwCAmz4fAAAAAAAAAAHXAQAAiAAAAC4CLCPkiOY/9xKoKvrf0j8AAJ0+HwAAAAAAAAAB2AEAAIgAAABl6dudSYrmP6eEdWqI79I/AICdPh8AAAAAAAAAAdkBAACIAAAA0rc7kxSN5j/rmU8aM/vSPwAAnj4vAAAAAAAAAAHaAQAAiAAAAD+Gm4jfj+Y/L68pyt0G0z8AAJ8+LwAAAAAAAAAB2wEAAIgAAACtVPt9qpLmP+Eg9wlsFtM/AICfPj8AAAAAAAAAAdwBAACIAAAAGiNbc3WV5j8jNtG5FiLTPwAAoj4/AAAAAAAAAAHdAQAAiAAAAIfxumhAmOY//e632d0p0z8AAKU+TgAAAAAAAAAB3gEAAIgAAAAsp8rYcJzmP9WnnvmkMdM/AACoPk4AAAAAAAAAAd8BAACIAAAACESKwwai5j+tYIUZbDnTPwCAqz5OAAAAAAAAAAHgAQAAiAAAAOLgSa6cp+Y/Gb14qU890z8AgLI+XgAAAAAAAAAB4QEAAIgAAADyZLkTmK7mP/N1X8kWRdM/AAC8Pl4AAAAAAAAAAeIBAACIAAAABukoeZO15j9f0lJZ+kjTPwAAxD5tAAAAAAAAAAHjAQAAiAAAABZtmN6OvOY/yS5G6d1M0z8AgMs+bQAAAAAAAAAB5AEAAIgAAAAo8QdEisPmP6PnLAmlVNM/AADUPn0AAAAAAAAAAeUBAACIAAAAOnV3qYXK5j99oBMpbFzTPwAA3T59AAAAAAAAAAHmAQAAiAAAAEz55g6B0eY/U1n6SDNk0z8AgOM+jQAAAAAAAAAB5wEAAIgAAACWZAbv4dnmP7+17dgWaNM/AADqPo0AAAAAAAAAAegBAACIAAAA3c8lz0Li5j8tEuFo+mvTPwCA7T6NAAAAAAAAAAHpAQAAiAAAAO9TlTQ+6eY/l27U+N1v0z8AAPA+nAAAAAAAAAAB6gEAAIgAAAA4v7QUn/HmPwXLx4jBc9M/AIDxPqwAAAAAAAAAAesBAACIAAAASkMkepr45j8Fy8eIwXPTPwAA8z6sAAAAAAAAAAHsAQAAiAAAAFrHk9+V/+Y/BcvHiMFz0z8AgPM+vAAAAAAAAAAB7QEAAIgAAACkMrO/9gfnPwXLx4jBc9M/AIDzPrwAAAAAAAAAAe4BAACIAAAAWGwylSIT5z8Fy8eIwXPTPwAA9D7bAAAAAAAAAAHvAQAAiAAAANm+AfDoHOc/BcvHiMFz0z8AAPQ+2wAAAAAAAAAB8AEAAIgAAACO+IDFFCjnPwXLx4jBc9M/AAD0PtsAAAAAAAAAAfEBAACIAAAARTIAm0Az5z8Fy8eIwXPTPwAA9D7bAAAAAAAAAAHyAQAAiAAAAPlrf3BsPuc/BcvHiMFz0z8AAPU+6gAAAAAAAAAB8wEAAIgAAACwpf5FmEnnPwXLx4jBc9M/AID2PuoAAAAAAAAAAfQBAACIAAAAQXw9Blpa5z9xJ7sYpXfTPwCA+D76AAAAAAAAAAH1AQAAiAAAANFSfMYba+c/24OuqIh70z8AgPo++gAAAAAAAAAB9gEAAIgAAABjKbuG3XvnP0ngoThsf9M/AID7PgoBAAAAAAAAAfcBAACIAAAA9P/5Rp+M5z+zPJXIT4PTPwAA/T4KAQAAAAAAAAH4AQAAiAAAALy96IHGnuc/IZmIWDOH0z8AgP4+GQEAAAAAAAAB+QEAAIgAAAAWrXfHIq7nP431e+gWi9M/AMAAPxkBAAAAAAAAAfoBAACIAAAAb5wGDX+95z9lrmII3pLTPwCAAT8pAQAAAAAAAAH7AQAAiAAAAJOk5dd1y+c/Za5iCN6S0z8AQAI/KQEAAAAAAAAB/AEAAIgAAADuk3Qd0trnP2WuYgjektM/AEADPzkBAAAAAAAAAf0BAACIAAAASIMDYy7q5z+N9XvoFovTPwBABD85AQAAAAAAAAH+AQAAiAAAAGuL4i0l+Oc/IZmIWDOH0z8AQAU/SAEAAAAAAAAB/wEAAIgAAADFenFzgQfoP0ngoThsf9M/AMAGP0gBAAAAAAAAAQACAACIAAAA6YJQPngV6D9xJ7sYpXfTPwCACD9YAQAAAAAAAAEBAgAAiAAAAOgn7/MEKeg/BcvHiMFz0z8AAAs/WAEAAAAAAAABAgIAAIgAAACv5d0uLDvoPy0S4Wj6a9M/AEAMP2cBAAAAAAAAAQMCAACIAAAAQLwc7+1L6D+/te3YFmjTPwDADD9nAQAAAAAAAAEEAgAAiAAAANGSW6+vXOg/U1n6SDNk0z8AAA4/dwEAAAAAAAABBQIAAIgAAABhaZpvcW3oP+f8BrlPYNM/AIAPP3cBAAAAAAAAAQYCAACIAAAA8j/ZLzN+6D99oBMpbFzTPwDADz93AQAAAAAAAAEHAgAAiAAAAEwvaHWPjeg/DUQgmYhY0z8AABA/hwEAAAAAAAABCAIAAIgAAACmHve665zoP8kuRundTNM/AIAPP4cBAAAAAAAAAQkCAACIAAAAAg6GAEis6D/zdV/JFkXTPwAADz+WAQAAAAAAAAEKAgAAiAAAACMWZcs+uug/rWCFGWw50z8AAA8/lgEAAAAAAAABCwIAAIgAAABHHkSWNcjoP2tLq2nBLdM/AAAPP6YBAAAAAAAAAQwCAACIAAAAayYjYSzW6D+52d0pMx7TPwCADz+mAQAAAAAAAAENAgAAiAAAAI4uAiwj5Og/B2gQ6qQO0z8AQBA/tgEAAAAAAAABDgIAAIgAAAAfBUHs5PToP8NSNjr6AtM/AIAPP7YBAAAAAAAAAQ8CAACIAAAAHqrfoXEI6T9X9kKqFv/SPwBADj/FAQAAAAAAAAEQAgAAiAAAAOVnztyYGuk/fT1cik/30j8AgA0/xQEAAAAAAAABEQIAAIgAAADkDG2SJS7pP309XIpP99I/AIANP9UBAAAAAAAAARICAACIAAAA47ELSLJB6T99PVyKT/fSPwDADT/VAQAAAAAAAAETAgAAiAAAAKpv+oLZU+k/65lPGjP70j8AgA4/5AEAAAAAAAABFAIAAIgAAAA7RjlDm2TpP1f2QqoW/9I/AMAOP+QBAAAAAAAAARUCAACIAAAAAgQofsJ26T9X9kKqFv/SPwDADj/0AQAAAAAAAAEWAgAAiAAAAJTaZj6Eh+k/L68pyt0G0z8AAA8/9AEAAAAAAAABFwIAAIgAAAAlsaX+RZjpPy+vKcrdBtM/AAAPPwQCAAAAAAAAARgCAACIAAAAtofkvgep6T8vrynK3QbTPwAADz8EAgAAAAAAAAEZAgAAiAAAAEdeI3/Juek/L68pyt0G0z8AAA8/EwIAAAAAAAABGgIAAIgAAAAOHBK68MvpP8NSNjr6AtM/AEAOPxMCAAAAAAAAARsCAACIAAAADMGwb33f6T/DUjY6+gLTPwCADT8jAgAAAAAAAAEcAgAAiAAAAApmTyUK8+k/V/ZCqhb/0j8AwA0/IwIAAAAAAAABHQIAAIgAAADSIz5gMQXqP1f2QqoW/9I/AEAOPyMCAAAAAAAAAR4CAACIAAAAmuEsm1gX6j9X9kKqFv/SPwDADj9CAgAAAAAAAAEfAgAAiAAAAGKfG9Z/Keo/V/ZCqhb/0j8AwA4/QgIAAAAAAAABIAIAAIgAAADzdVqWQTrqP309XIpP99I/AIAPP0ICAAAAAAAAASECAACIAAAATmXp251J6j+nhHVqiO/SPwDAED9CAgAAAAAAAAEiAgAAiAAAAN07KJxfWuo/z8uOSsHn0j8AABI/UgIAAAAAAAABIwIAAIgAAAA4K7fhu2nqP/cSqCr639I/AEATP1ICAAAAAAAAASQCAACIAAAAkhpGJxh56j9Hodrqa9DSPwBAFD9hAgAAAAAAAAElAgAAiAAAALUiJfIOh+o/AYwAO8HE0j8AwBU/YQIAAAAAAAABJgIAAIgAAADZKgS9BZXqP712JosWudI/AAAXP3ECAAAAAAAAAScCAACIAAAA/TLjh/yi6j8LBVlLiKnSPwBAGD9xAgAAAAAAAAEoAgAAiAAAAB87wlLzsOo/W5OLC/qZ0j8AwBg/gQIAAAAAAAABKQIAAIgAAAB6KlGYT8DqP6shvstritI/AIAZP4ECAAAAAAAAASoCAACIAAAA1Bng3avP6j9nDOQbwX7SPwDAGT+QAgAAAAAAAAErAgAAiAAAAC8JbyMI3+o/j1P9+/l20j8AwBk/kAIAAAAAAAABLAIAAIgAAACI+P1oZO7qP7WaFtwyb9I/AIAaP6ACAAAAAAAAAS0CAACIAAAArADdM1v86j9HPiNMT2vSPwBAGz+gAgAAAAAAAAEuAgAAiAAAANAIvP5RCus/Rz4jTE9r0j8AwBs/sAIAAAAAAAABLwIAAIgAAAC8KetO4xbrP7WaFtwyb9I/AIAcP7ACAAAAAAAAATACAACIAAAAc2NqJA8i6z8h9wlsFnPSPwDAHD+/AgAAAAAAAAExAgAAiAAAAJVrSe8FMOs/j1P9+/l20j8AgB0/vwIAAAAAAAABMgIAAIgAAABLpcjEMTvrP/mv8IvdetI/AMAdP88CAAAAAAAAATMCAACIAAAAAt9Hml1G6z/RaNerpILSPwDAHT/PAgAAAAAAAAE0AgAAiAAAAIExF/UjUOs/qyG+y2uK0j8AQB0/3gIAAAAAAAABNQIAAIgAAAAAhOZP6lnrPxd+sVtPjtI/AAAdP94CAAAAAAAAATYCAACIAAAASO8FMEti6z+D2qTrMpLSPwDAGz/eAgAAAAAAAAE3AgAAiAAAAFpzdZVGaes/x+9+m92d0j8AQBo/7gIAAAAAAAABOAIAAIgAAABs9+T6QXDrPzVMcivBodI/AIAOP+4CAAAAAAAAATkCAACIAAAAR5Sk5dd16z+hqGW7pKXSPwAA/T7+AgAAAAAAAAE6AgAAiAAAALViBNuieOs/CwVZS4ip0j8AgK4+/gIAAAAAAAABOwIAAIgAAACZ/bU/ODa/P+uKirg3X90/AAAYPgAAAAAAAAAAATwCAACIAAAAmf21Pzg2vz99LpcoVFvdPwAAUT4PAAAAAAAAAAE9AgAAiAAAAJn9tT84Nr8/EdKjmHBX3T8AAGw+DwAAAAAAAAABPgIAAIgAAACZ/bU/ODa/P6N1sAiNU90/AAB7Pg8AAAAAAAAAAT8CAACIAAAATzc1FWRBvz85Gb14qU/dPwAAjz4PAAAAAAAAAAFAAgAAiAAAAE83NRVkQb8/z7zJ6MVL3T8AgJ8+HwAAAAAAAAABQQIAAIgAAABPNzUVZEG/P8+8yejFS90/AICwPh8AAAAAAAAAAUICAACIAAAATzc1FWRBvz/zA+PI/kPdPwAAvD4fAAAAAAAAAAFDAgAAiAAAAE83NRVkQb8/8wPjyP5D3T8AAMc+HwAAAAAAAAABRAIAAIgAAABPNzUVZEG/P4en7zgbQN0/AIDLPh8AAAAAAAAAAUUCAACIAAAATzc1FWRBvz8dS/yoNzzdPwCAzj4fAAAAAAAAAAFGAgAAiAAAAE83NRVkQb8/r+4IGVQ43T8AgNE+LgAAAAAAAAABRwIAAIgAAABPNzUVZEG/P6/uCBlUON0/AADUPi4AAAAAAAAAAUgCAACIAAAATzc1FWRBvz+v7ggZVDjdPwCA1z4uAAAAAAAAAAFJAgAAiAAAAJn9tT84Nr8/r+4IGVQ43T8AANo+LgAAAAAAAAABSgIAAIgAAAArireU4B+/P6/uCBlUON0/AIDcPj4AAAAAAAAAAUsCAACIAAAAU6O6PjHzvj8dS/yoNzzdPwCA3T4+AAAAAAAAAAFMAgAAiAAAABNJvz0qsL4/HUv8qDc83T8AAN8+XQAAAAAAAAABTQIAAIgAAABje8WRy1a+P6/uCBlUON0/AIDhPm0AAAAAAAAAAU4CAACIAAAAJY1PupHFvT+v7ggZVDjdPwAA5j59AAAAAAAAAAFPAgAAiAAAAMXxW2LUEr0/r+4IGVQ43T8AgOo+jAAAAAAAAAABUAIAAIgAAACvHOk061S8P6/uCBlUON0/AADvPowAAAAAAAAAAVECAACIAAAAeZr4hn51uz+Hp+84G0DdPwAA8z6MAAAAAAAAAAFSAgAAiAAAACFriliOdLo/z7zJ6MVL3T8AAPc+nAAAAAAAAAABUwIAAIgAAADxVB/U7ka5P6N1sAiNU90/AAD8PpwAAAAAAAAAAVQCAACIAAAAvz60T08ZuD99LpcoVFvdPwDAAD+rAAAAAAAAAAFVAgAAiAAAAGx7y0osyrY/64qKuDdf3T8AQAI/qwAAAAAAAAABVgIAAIgAAACGK+HwYJG1P1XnfUgbY90/AEADP7sAAAAAAAAAAVcCAACIAAAAn9v2lpVYtD/DQ3HY/mbdPwDAAz+7AAAAAAAAAAFYAgAAiAAAALmLDD3KH7M/w0Nx2P5m3T8AgAQ/ywAAAAAAAAABWQIAAIgAAAA/ryCOVv2xP8NDcdj+Zt0/AEAFP8sAAAAAAAAAAVoCAACIAAAAMUYzijrxsD/rioq4N1/dPwBABj/aAAAAAAAAAAFbAgAAiAAAAEOKwwaiBrA/EdKjmHBX3T8AAAY/2gAAAAAAAAABXAIAAIgAAACFg6RcwmSuP8+8yejFS90/AIAFP+oAAAAAAAAAAV0CAACIAAAAyUy9rEf/rD8dS/yoNzzdPwDABT/qAAAAAAAAAAFeAgAAiAAAAEtw0f3T3Ks/1zUi+Yww3T8AQAY/+gAAAAAAAAABXwIAAIgAAACDYd/6vhOrP5MgSEniJN0/AMAGP/oAAAAAAAAAAWACAACIAAAAaSDnowikqj9NC26ZNxndPwCA9T4ZAQAAAAAAAAFhAgAAiAAAAPms6Piwjao/d1KHeXAR3T8AgNM+GQEAAAAAAAABYgIAAIgAAADTk+VOYLqqPwn2k+mMDd0/AACQPhkBAAAAAAAAAWMCAACIAAAABSqSAdgEuj8HFU6vb0rbPwAAID4AAAAAAAAAAAFkAgAAiAAAAOJ8FIFU47k/E46mvzYv2z8AAFw+EAAAAAAAAAABZQIAAIgAAAAuQ5WrKNi5PxOOpr82L9s/AAB4PhAAAAAAAAAAAWYCAACIAAAAeAkW1vzMuT8Tjqa/Ni/bPwCAgz4QAAAAAAAAAAFnAgAAiAAAAHgJFtb8zLk/E46mvzYv2z8AAJU+EAAAAAAAAAABaAIAAIgAAAB4CRbW/My5PxOOpr82L9s/AICkPi8AAAAAAAAAAWkCAACIAAAAeAkW1vzMuT8Tjqa/Ni/bPwAAtT4vAAAAAAAAAAFqAgAAiAAAAHgJFtb8zLk/E46mvzYv2z8AAL0+LwAAAAAAAAABawIAAIgAAADifBSBVOO5P33qmU8aM9s/AIDBPi8AAAAAAAAAAWwCAACIAAAAT/ASLKz5uT/rRo3f/TbbPwCAwz4vAAAAAAAAAAFtAgAAiAAAAHGdkKwvG7o/w/9z/8Q+2z8AAMU+LwAAAAAAAAABbgIAAIgAAABJhI0C30e6PwcVTq9vSts/AIDGPj4AAAAAAAAAAW8CAACIAAAA1qQJLrp/uj+5hhvv/VnbPwAAxj4+AAAAAAAAAAFwAgAAiAAAAIVyA9oY2bo/+5v1nqhl2z8AAMY+TgAAAAAAAAABcQIAAIgAAAAMJ/rbJl+7Pxlqtm4aeds/AADGPl4AAAAAAAAAAXICAACIAAAAltvw3TTluz+hlGrOb5DbPwAAxj5eAAAAAAAAAAFzAgAAiAAAANLJZrVudrw/A3gFToyv2z8AAMk+bQAAAAAAAAABdAIAAIgAAADF8Vti1BK9P2VboM2ozts/AADPPm0AAAAAAAAAAXUCAACIAAAAJY1PupHFvT+d9yFtjPXbPwCA1j59AAAAAAAAAAF2AgAAiAAAABe1RGf3Yb4/G6l9vBoo3D8AgN8+fQAAAAAAAAABdwIAAIgAAAAL3TkUXf6+P5ta2QupWtw/AIDmPo0AAAAAAAAAAXgCAACIAAAAScuv65aPvz9BU047cIXcPwCA7T6NAAAAAAAAAAF5AgAAiAAAAOk/03bSCsA/U6i2+hq03D8AgPA+nAAAAAAAAAABegIAAIgAAABR/Q6NQ0jAP49EOJr+2tw/AIDxPpwAAAAAAAAAAXsCAACIAAAAu7pKo7SFwD9ZhMap/v3cPwAA8j6sAAAAAAAAAAF8AgAAiAAAAG0+B+T5t8A/TQtumTcZ3T8AAPM+rAAAAAAAAAABfQIAAIgAAABqiERPE9/AP9c1IvmMMN0/AIDzPrsAAAAAAAAAAX4CAACIAAAAijXCz5YAwT+Hp+84G0DdPwAA9T67AAAAAAAAAAF/AgAAiAAAAPeowHruFsE/o3WwCI1T3T8AAPM+ywAAAAAAAAABgAIAAIgAAADSRYBlhBzBP1XnfUgbY90/AIDxPssAAAAAAAAAAYECAACIAAAA96jAeu4WwT8HWUuIqXLdPwCA8T7LAAAAAAAAAAGCAgAAiAAAAGfSgbosBsE/kYP/5/6J3T8AgPI+2wAAAAAAAAABgwIAAIgAAAAfwsMkP+rAP4UKp9c3pd0/AID1PtsAAAAAAAAAAYQCAACIAAAAIniGuSXDwD95kU7HcMDdPwAA+T7qAAAAAAAAAAGFAgAAiAAAAJVXCo5Ki8A/R9Hc1nDj3T8AAP0+6gAAAAAAAAABhgIAAIgAAAAGN45ib1PAP4FtXnZUCt4/AAABP/oAAAAAAAAAAYcCAACIAAAAxNySYWgQwD+5CeAVODHePwBAAz/6AAAAAAAAAAGIAgAAiAAAAEnLr+uWj78/zV5I1eJf3j8AgAU/CgEAAAAAAAABiQIAAIgAAAAL3TkUXf6+PyPJikQ4mt4/AAAIPwoBAAAAAAAAAYoCAACIAAAAF7VEZ/dhvj/lj8BDcdjePwCACz8ZAQAAAAAAAAGLAgAAiAAAACWNT7qRxb0/p1b2QqoW3z8AgA0/GQEAAAAAAAABjAIAAIgAAACd2Fi4gz+9P//AOLL/UN8/AIAPPykBAAAAAAAAAY0CAACIAAAAFiRitnW5vD9VK3shVYvfPwAAET8pAQAAAAAAAAGOAgAAiAAAAPriaV+/Sbw/09zWcOO93z8AQBI/OAEAAAAAAAABjwIAAIgAAACW2/DdNOW7Pw95WBDH5N8/AAAQPzgBAAAAAAAAAZACAACIAAAAL9R3XKqAuz82rvnH8QHgPwDADD9IAQAAAAAAAAGRAgAAiAAAAMrM/tofHLs/RBXar6oL4D8AAO0+SAEAAAAAAAABkgIAAIgAAADQOIQE7c26P3zD03ecDeA/AICwPlgBAAAAAAAAAZMCAACIAAAArosGhGmsuj9uXPOP4wPgPwAAXj5YAQAAAAAAAAGUAgAAiAAAAJz1a/wTvOQ/OpyBn+Mm4D8AALA9AAAAAAAAAAABlQIAAIgAAADT3Bt3eb3kP5iRlEcOIeA/AADyPRAAAAAAAAAAAZYCAACIAAAA09wbd3m95D9i45p/HB/gPwAACD4QAAAAAAAAAAGXAgAAiAAAANPcG3d5veQ/iiq0X1UX4D8AAAo+EAAAAAAAAAABmAIAAIgAAAALxMvx3r7kP1R8updjFeA/AAAVPhAAAAAAAAAAAZkCAACIAAAAC8TL8d6+5D8ezsDPcRPgPwAAGz4gAAAAAAAAAAGaAgAAiAAAAAvEy/HevuQ/6B/HB4AR4D8AACA+IAAAAAAAAAABmwIAAIgAAAALxMvx3r7kP7JxzT+OD+A/AAArPiAAAAAAAAAAAZwCAACIAAAAQat7bETA5D9EFdqvqgvgPwAAOz4gAAAAAAAAAAGdAgAAiAAAAEGre2xEwOQ/2LjmH8cH4D8AAE4+LwAAAAAAAAABngIAAIgAAABBq3tsRMDkP25c84/jA+A/AABiPi8AAAAAAAAAAZ8CAACIAAAAQat7bETA5D8CAAAAAADgPwAAfj4/AAAAAAAAAAGgAgAAiAAAAEGre2xEwOQ/UY4ywHHw3z8AgJA+PwAAAAAAAAABoQIAAIgAAAALxMvx3r7kPw95WBDH5N8/AICfPk4AAAAAAAAAAaICAACIAAAAC8TL8d6+5D8zwHHw/9zfPwAArj5OAAAAAAAAAAGjAgAAiAAAAGYOvIGuuuQ/76qXQFXR3z8AgLc+XgAAAAAAAAABpAIAAIgAAAD4P1yM47fkP9Pc1nDjvd8/AIDAPl4AAAAAAAAAAaUCAACIAAAAVIpMHLOz5D+3DhahcarfPwAAxz5uAAAAAAAAAAGmAgAAiAAAAHjtjDEdruQ/BZ1IYeOa3z8AgM0+fQAAAAAAAAABpwIAAIgAAADVN33B7KnkP+fOh5Fxh98/AIDSPn0AAAAAAAAAAagCAACIAAAAMYJtUbyl5D/LAMfB/3PfPwAA2D59AAAAAAAAAAGpAgAAiAAAAIvMXeGLoeQ/h+vsEVVo3z8AgNw+jQAAAAAAAAABqgIAAIgAAADoFk5xW53kP68yBvKNYN8/AADiPo0AAAAAAAAAAasCAACIAAAARGE+ASuZ5D9pHSxC41TfPwCA5D6dAAAAAAAAAAGsAgAAiAAAAKCrLpH6lOQ//8A4sv9Q3z8AgOU+nQAAAAAAAAABrQIAAIgAAADFDm+mZI/kP5NkRSIcTd8/AADnPqwAAAAAAAAAAa4CAACIAAAAs4r/QGmI5D8lCFKSOEnfPwCA6D6sAAAAAAAAAAGvAgAAiAAAAKEGkNttgeQ/t6teAlVF3z8AgOk+vAAAAAAAAAABsAIAAIgAAABYm3D7DHnkP01Pa3JxQd8/AADrPssAAAAAAAAAAbECAACIAAAAEDBRG6xw5D/h8nfijT3fPwCA6j7LAAAAAAAAAAGyAgAAiAAAAMnEMTtLaOQ/CzqRwsY13z8AAOk+ywAAAAAAAAABswIAAIgAAAClvFJwVFrkP+Hyd+KNPd8/AIDoPtsAAAAAAAAAAbQCAACIAAAAt5sjIMNN5D9NT2tycUHfPwAA6D7rAAAAAAAAAAG1AgAAiAAAAAJipEqXQuQ/TU9rcnFB3z8AAOg+6wAAAAAAAAABtgIAAIgAAABLKCV1azfkPyUIUpI4Sd8/AADpPvoAAAAAAAAAAbcCAACIAAAAlu6lnz8s5D+TZEUiHE3fPwCA6z76AAAAAAAAAAG4AgAAiAAAAOC0JsoTIeQ//8A4sv9Q3z8AAO8+CgEAAAAAAAABuQIAAIgAAAD0k/d5ghTkP2kdLELjVN8/AADxPgoBAAAAAAAAAboCAACIAAAABnPIKfEH5D/XeR/SxljfPwCA8T4aAQAAAAAAAAG7AgAAiAAAABlSmdlf++M/rzIG8o1g3z8AAPI+GgEAAAAAAAABvAIAAIgAAAAtMWqJzu7jP2kdLELjVN8/AADyPikBAAAAAAAAAb0CAACIAAAAQBA7OT3i4z//wDiy/1DfPwAA8j4pAQAAAAAAAAG+AgAAiAAAAFXvC+mr1eM/aR0sQuNU3z8AAPI+OQEAAAAAAAABvwIAAIgAAAAx5ywetcfjP9d5H9LGWN8/AADzPjkBAAAAAAAAAcACAACIAAAADd9NU7654z+vMgbyjWDfPwCA9D45AQAAAAAAAAHBAgAAiAAAAOrWbojHq+M/G4/5gXFk3z8AAPQ+SAEAAAAAAAABwgIAAIgAAAD9tT84Np/jP4fr7BFVaN8/AAD0PkgBAAAAAAAAAcMCAACIAAAAbN8AeHSO4z/zR+ChOGzfPwAA9j5oAQAAAAAAAAHEAgAAiAAAABPwcTIYf+M/pbmt4cZ73z8AAPk+aAEAAAAAAAABxQIAAIgAAAC4AOPsu2/jP3tylAGOg98/AAD7PmgBAAAAAAAAAcYCAACIAAAAlPgDIsVh4z/nzoeRcYffPwCA/D5oAQAAAAAAAAHHAgAAiAAAAHHwJFfOU+M/VSt7IVWL3z8AgP4+dwEAAAAAAAAByAIAAIgAAABO6EWM10XjP+fOh5Fxh98/AEAAP3cBAAAAAAAAAckCAACIAAAA8/i2Rns24z9VK3shVYvfPwAAAD+HAQAAAAAAAAHKAgAAiAAAAAbYh/bpKeM/586HkXGH3z8AAP8+hwEAAAAAAAABywIAAIgAAABQngghvh7jP3tylAGOg98/AID/PpcBAAAAAAAAAcwCAACIAAAAmmSJS5IT4z8RFqFxqn/fPwBAAD+XAQAAAAAAAAHNAgAAiAAAAOQqCnZmCOM/pbmt4cZ73z8AQAI/pgEAAAAAAAABzgIAAIgAAAAv8YqgOv3iP8sAx8H/c98/AIAFP6YBAAAAAAAAAc8CAACIAAAAr567RXTz4j/LAMfB/3PfPwCABj+2AQAAAAAAAAHQAgAAiAAAAPlkPHBI6OI/ywDHwf9z3z8AAAc/tgEAAAAAAAAB0QIAAIgAAAB7Em0Vgt7iP3tylAGOg98/AAAHP8UBAAAAAAAAAdICAACIAAAA+7+durvU4j9VK3shVYvfPwAABz/FAQAAAAAAAAHTAgAAiAAAAHxtzl/1yuI/LeRhQRyT3z8AgAc/xQEAAAAAAAAB1AIAAIgAAAA0Aq9/lMLiP5lAVdH/lt8/AEAIP9UBAAAAAAAAAdUCAACIAAAA65aPnzO64j8t5GFBHJPfPwDACD/VAQAAAAAAAAHWAgAAiAAAAGxEwERtsOI/w4dusTiP3z8AwAg/5QEAAAAAAAAB1wIAAIgAAAC2CkFvQaXiP1UreyFVi98/AIAJP+UBAAAAAAAAAdgCAACIAAAAN7hxFHub4j/nzoeRcYffPwDACj/0AQAAAAAAAAHZAgAAiAAAAO1MUjQak+I/e3KUAY6D3z8AAA0/9AEAAAAAAAAB2gIAAIgAAACm4TJUuYriPxEWoXGqf98/AIAQPwQCAAAAAAAAAdsCAACIAAAAlF3D7r2D4j/LAMfB/3PfPwAAEj8EAgAAAAAAAAHcAgAAiAAAALnAAwQofuI/ywDHwf9z3z8AQBM/FAIAAAAAAAAB3QIAAIgAAADeI0QZknjiP8sAx8H/c98/AMATPxQCAAAAAAAAAd4CAACIAAAAA4eELvxy4j8RFqFxqn/fPwCAFD8jAgAAAAAAAAHfAgAAiAAAAF/RdL7LbuI/ERahcap/3z8AwBQ/IwIAAAAAAAAB4AIAAIgAAAC7G2VOm2riP+fOh5Fxh98/AIAVPzMCAAAAAAAAAeECAACIAAAATE0FWdBn4j/Dh26xOI/fPwBAFT8zAgAAAAAAAAHiAgAAiAAAAN9+pWMFZeI/mUBV0f+W3z8AABU/QgIAAAAAAAAB4wIAAIgAAABysEVuOmLiPwWdSGHjmt8/AAAVP0ICAAAAAAAAAeQCAACIAAAABeLleG9f4j8FnUhh45rfPwCAFT9CAgAAAAAAAAHlAgAAiAAAAM76Nf4JXuI/BZ1IYeOa3z8AgBI/QgIAAAAAAAAB5gIAAIgAAADO+jX+CV7iPwWdSGHjmt8/AEAOP1ICAAAAAAAAAecCAACIAAAAtBvi8eow5j/nzoeRcYffPwAAgD0AAAAAAAAAAAHoAgAAiAAAAH40MneFL+Y/G4/5gXFk3z8AALA9HwAAAAAAAAAB6QIAAIgAAAB+NDJ3hS/mPxuP+YFxZN8/AADIPR8AAAAAAAAAAeoCAACIAAAAR02C/B8u5j8bj/mBcWTfPwAA1j0fAAAAAAAAAAHrAgAAiAAAAEdNgvwfLuY/G4/5gXFk3z8AAPI9HwAAAAAAAAAB7AIAAIgAAABHTYL8Hy7mP2kdLELjVN8/AAAjPgAAAAAAAAAAAe0CAACIAAAAR02C/B8u5j8lCFKSOEnfPwAAQz4QAAAAAAAAAAHuAgAAiAAAAEdNgvwfLuY/TU9rcnFB3z8AAGc+EAAAAAAAAAAB7wIAAIgAAABHTYL8Hy7mP+Hyd+KNPd8/AICGPhAAAAAAAAAAAfACAACIAAAA7AKSbFAy5j9NT2tycUHfPwCAlD4AAAAAAAAAAAHxAgAAiAAAAFnR8WEbNeY/JQhSkjhJ3z8AAJ0+AAAAAAAAAAAB8gIAAIgAAADGn1FX5jfmP68yBvKNYN8/AICiPgAAAAAAAAAAAfMCAACIAAAANW6xTLE65j9dpNMxHHDfPwAApj4AAAAAAAAAAAH0AgAAiAAAAKI8EUJ8PeY/e3KUAY6D3z8AgKk+AAAAAAAAAAAB9QIAAIgAAAAPC3E3R0DmPy3kYUEck98/AICvPgAAAAAAAAAAAfYCAACIAAAAssCAp3dE5j9x+Tvxxp7fPwCAtj4AAAAAAAAAAAH3AgAAiAAAAMZE8AxzS+Y/SbIiEY6m3z8AAL0+AAAAAAAAAAAB+AIAAIgAAACg4a/3CFHmP7cOFqFxqt8/AIDDPgAAAAAAAAAAAfkCAACIAAAAen5v4p5W5j+Nx/zAOLLfPwCAyj4AAAAAAAAAAAH6AgAAiAAAAB80f1LPWuY/09zWcOO93z8AgNM+AAAAAAAAAAAB+wIAAIgAAAD60D49ZWDmP6uVvZCqxd8/AIDZPgAAAAAAAAAAAfwCAACIAAAA1m3+J/tl5j+FTqSwcc3fPwAA4D4AAAAAAAAAAAH9AgAAiAAAALAKvhKRa+Y/76qXQFXR3z8AgOI+AAAAAAAAAAAB/gIAAIgAAACLp339JnHmP8djfmAc2d8/AIDkPgAAAAAAAAAAAf8CAACIAAAAZ0Q96Lx25j8zwHHw/9zfPwCA5T4AAAAAAAAAAAEAAwAAiAAAAEHh/NJSfOY/oRxlgOPg3z8AgOU+AAAAAAAAAAABAQMAAIgAAAAbfry96IHmPw95WBDH5N8/AADmPgAAAAAAAAAAAQIDAACIAAAA9xp8qH6H5j951UugqujfPwAA5z4AAAAAAAAAAAEDAwAAiAAAAAif6w16juY/4zE/MI7s3z8AAOw+AAAAAAAAAAABBAMAAIgAAABRCgvu2pbmP+MxPzCO7N8/AIDyPgAAAAAAAAAAAQUDAACIAAAAmnUqzjuf5j/jMT8wjuzfPwAA+T4AAAAAAAAAAAEGAwAAiAAAABjI+SgCqeY/4zE/MI7s3z8AQAA/AAAAAAAAAAABBwMAAIgAAACYGsmDyLLmP+MxPzCO7N8/AAADPwAAAAAAAAAAAQgDAACIAAAAFm2Y3o685j/jMT8wjuzfPwCABT8AAAAAAAAAAAEJAwAAiAAAAM2mF7S6x+Y/4zE/MI7s3z8AwAU/AAAAAAAAAAABCgMAAIgAAACD4JaJ5tLmP3nVS6Cq6N8/AAAGPwAAAAAAAAAAAQsDAACIAAAAORoWXxLe5j951UugqujfPwAABj8AAAAAAAAAAAEMAwAAiAAAAO9TlTQ+6eY/edVLoKro3z8AgAY/AAAAAAAAAAABDQMAAIgAAACljRQKavTmP3nVS6Cq6N8/AEAHPwAAAAAAAAAAAQ4DAACIAAAAx5Xz1GAC5z8PeVgQx+TfPwBACD8AAAAAAAAAAAEPAwAAiAAAAOud0p9XEOc/D3lYEMfk3z8AAAg/AAAAAAAAAAABEAMAAIgAAAAPprFqTh7nPw95WBDH5N8/AIAHPwAAAAAAAAAAAREDAACIAAAAMq6QNUUs5z951UugqujfPwBABz8AAAAAAAAAAAESAwAAiAAAAFa2bwA8Ouc/4zE/MI7s3z8AAAc/AAAAAAAAAAABEwMAAIgAAADnjK7A/UrnP+MxPzCO7N8/AAAHPwAAAAAAAAAAARQDAACIAAAAeGPtgL9b5z/jMT8wjuzfPwCABz8AAAAAAAAAAAEVAwAAiAAAAAo6LEGBbOc/4zE/MI7s3z8AwAc/AAAAAAAAAAABFgMAAIgAAABjKbuG3XvnP3nVS6Cq6N8/AMAHPwAAAAAAAAAAARcDAACIAAAAvRhKzDmL5z8PeVgQx+TfPwAACD8AAAAAAAAAAAEYAwAAiAAAAE7viIz7m+c/M8Bx8P/c3z8AgAg/AAAAAAAAAAABGQMAAIgAAACp3hfSV6vnP8djfmAc2d8/AMAIPwAAAAAAAAAAARoDAACIAAAAAs6mF7S65z/vqpdAVdHfPwDACD8AAAAAAAAAAAEbAwAAiAAAAF29NV0Qyuc/F/KwII7J3z8AQAg/AAAAAAAAAAABHAMAAIgAAAC3rMSibNnnPz85ygDHwd8/AIAHPwAAAAAAAAAAAR0DAACIAAAA2rSjbWPn5z/T3NZw473fPwDABz8AAAAAAAAAAAEeAwAAiAAAADSkMrO/9uc/aYDj4P+53z8AQAg/AAAAAAAAAAABHwMAAIgAAACPk8H4GwboP43H/MA4st8/AAAIPwAAAAAAAAAAASADAACIAAAA6YJQPngV6D8hawkxVa7fPwCABz8AAAAAAAAAAAEhAwAAiAAAAHlZj/45Jug/IWsJMVWu3z8AQAc/AAAAAAAAAAABIgMAAIgAAABBF345YTjoPyFrCTFVrt8/AIAHPwAAAAAAAAAAASMDAACIAAAA0u28+SJJ6D8hawkxVa7fPwBABz8AAAAAAAAAAAEkAwAAiAAAAGPE+7nkWeg/IWsJMVWu3z8AAAc/AAAAAAAAAAABJQMAAIgAAAArgur0C2zoP7cOFqFxqt8/AAAHPwAAAAAAAAAAASYDAACIAAAAvFgptc186D+3DhahcarfPwCABz8AAAAAAAAAAAEnAwAAiAAAAEwvaHWPjeg/cfk78cae3z8AwAc/AAAAAAAAAAABKAMAAIgAAADeBac1UZ7oP3H5O/HGnt8/AMAHPwAAAAAAAAAAASkDAACIAAAAb9zl9RKv6D9x+Tvxxp7fPwAACD8AAAAAAAAAAAEqAwAAiAAAAACzJLbUv+g/cfk78cae3z8AgAg/AAAAAAAAAAABKwMAAIgAAACRiWN2ltDoP3H5O/HGnt8/AMAIPwAAAAAAAAAAASwDAACIAAAAIWCiNljh6D9x+Tvxxp7fPwDACD8AAAAAAAAAAAEtAwAAiAAAAOgdkXF/8+g/cfk78cae3z8AAAk/AAAAAAAAAAABLgMAAIgAAAAeqt+hcQjpP3H5O/HGnt8/AAAJPwAAAAAAAAAAAS8DAACIAAAA5WfO3Jga6T9x+Tvxxp7fPwBACD8AAAAAAAAAAAEwAwAAiAAAAK0lvRfALOk/31Uvgaqi3z8AAAg/AAAAAAAAAAABMQMAAIgAAAB246tS5z7pP0myIhGOpt8/AIAHPwAAAAAAAAAAATIDAACIAAAAB7rqEqlP6T+3DhahcarfPwAABz8AAAAAAAAAAAEzAwAAiAAAAJaQKdNqYOk/IWsJMVWu3z8AAAc/AAAAAAAAAAABNAMAAIgAAAAnZ2iTLHHpP43H/MA4st8/AAAHPwAAAAAAAAAAATUDAACIAAAAuD2nU+6B6T9pgOPg/7nfPwAABz8AAAAAAAAAAAE2AwAAiAAAAEkU5hOwkuk/09zWcOO93z8AgAc/AAAAAAAAAAABNwMAAIgAAACkA3VZDKLpPz85ygDHwd8/AEAIPwAAAAAAAAAAATgDAACIAAAANdqzGc6y6T+rlb2QqsXfPwBACT8AAAAAAAAAAAE5AwAAiAAAAI/JQl8qwuk/q5W9kKrF3z8AAAk/AAAAAAAAAAABOgMAAIgAAACNbuEUt9XpPxfysCCOyd8/AIAIPwAAAAAAAAAAATsDAACIAAAAVSzQT97n6T+FTqSwcc3fPwCABz8AAAAAAAAAAAE8AwAAiAAAABzqvooF+uk/76qXQFXR3z8AQAc/AAAAAAAAAAABPQMAAIgAAADlp63FLAzqP8djfmAc2d8/AAAHPwAAAAAAAAAAAT4DAACIAAAAq2WcAFQe6j+hHGWA4+DfPwCABz8AAAAAAAAAAAE/AwAAiAAAAHMjizt7MOo/edVLoKro3z8AwAc/AAAAAAAAAAABQAMAAIgAAAA64Xl2okLqP1GOMsBx8N8/AMAHPwAAAAAAAAAAAUEDAACIAAAAOoYYLC9W6j+VowxwHPzfPwBABz8AAAAAAAAAAAFCAwAAiAAAAAFEB2dWaOo/Nq75x/EB4D8AAAc/AAAAAAAAAAABQwMAAIgAAAD/6KUc43vqP25c84/jA+A/AAAHPwAAAAAAAAAAAUQDAACIAAAAyKaUVwqO6j9uXPOP4wPgPwAABz8AAAAAAAAAAAFFAwAAiAAAAP0y44f8ouo/Nq75x/EB4D8AgAc/AAAAAAAAAAABRgMAAIgAAAD714E9ibbqP5WjDHAc/N8/AEAIPwAAAAAAAAAAAUcDAACIAAAAw5VweLDI6j/jMT8wjuzfPwDACD8AAAAAAAAAAAFIAwAAiAAAAIpTX7PX2uo/oRxlgOPg3z8AwAg/AAAAAAAAAAABSQMAAIgAAABREU7u/uzqPxfysCCOyd8/AAAJPwAAAAAAAAAAAUoDAACIAAAAGc88KSb/6j+Nx/zAOLLfPwAACT8AAAAAAAAAAAFLAwAAiAAAAOKMK2RNEes/mUBV0f+W3z8AAAk/AAAAAAAAAAABTAMAAIgAAACpShqfdCPrPxEWoXGqf98/AIAJPwAAAAAAAAAAAU0DAACIAAAA3tZoz2Y46z8bj/mBcWTfPwDACT8AAAAAAAAAAAFOAwAAiAAAABRjt/9YTes/JQhSkjhJ3z8AwAk/AAAAAAAAAAABTwMAAIgAAADbIKY6gF/rP5vdnTLjMd8/AEAJPwAAAAAAAAAAAVADAACIAAAAR5Sk5dd16z/ta9DyVCLfPwCACD8AAAAAAAAAAAFRAwAAiAAAAOnuUguVjes/z50PI+MO3z8AQAg/AAAAAAAAAAABUgMAAIgAAABWYlG27KPrPx0sQuNU/94/AAAIPwAAAAAAAAAAAVMDAACIAAAAwdVPYUS66z8BXoET4+vePwAACD8AAAAAAAAAAAFUAwAAiAAAAC1JTgyc0Os/v0inYzjg3j8AAAg/AAAAAAAAAAABVQMAAIgAAABi1Zw8juXrP3czzbON1N4/AAAIPwAAAAAAAAAAAVYDAACIAAAABTBLYkv96z81HvMD48jePwCACD8AAAAAAAAAAAFXAwAAiAAAAHCjSQ2jE+w/W2UM5BvB3j8AQAg/AAAAAAAAAAABWAMAAIgAAADcFki4+insP4OsJcRUud4/AIAHPwAAAAAAAAAAAVkDAACIAAAAEaOW6Ow+7D8ZUDI0cbXePwBABz8AAAAAAAAAAAFaAwAAiAAAAOvk9IgPWOw/GVAyNHG13j8AgAc/AAAAAAAAAAABWwMAAIgAAADFJlMpMnHsP4OsJcRUud4/AMAHPwAAAAAAAAAAAVwDAACIAAAAnWixyVSK7D/Jwf9z/8TePwDABz8AAAAAAAAAAAFdAwAAiAAAAHeqD2p3o+w/o3rmk8bM3j8AAAg/AAAAAAAAAAABXgMAAIgAAADjHQ4Vz7nsP3czzbON1N4/AAAIPwAAAAAAAAAAAV8DAACIAAAAhXi8OozR7D+/SKdjOODePwAACD8AAAAAAAAAAAFgAwAAiAAAACnTamBJ6ew/AV6BE+Pr3j8AAAg/AAAAAAAAAAABYQMAAIgAAADMLRmGBgHtP0dzW8ON994/AAAIPwAAAAAAAAAAAWIDAACIAAAApG93Jika7T/55CgDHAffPwAACD8AAAAAAAAAAAFjAwAAiAAAALSYhUGxNO0/z50PI+MO3z8AQAc/AAAAAAAAAAABZAMAAIgAAADEwZNcOU/tP6dW9kKqFt8/AAAHPwAAAAAAAAAAAWUDAACIAAAADNJR8iZr7T/DJLcSHCrfPwAABz8AAAAAAAAAAAFmAwAAiAAAAOUTsJJJhO0/4fJ34o093z8AAAc/AAAAAAAAAAABZwMAAIgAAAD0PL6t0Z7tPyUIUpI4Sd8/AAAHPwAAAAAAAAAAAWgDAACIAAAAzn4cTvS37T+vMgbyjWDfPwAABz8AAAAAAAAAAAFpAwAAiAAAAHLZynOxz+0/XaTTMRxw3z8AAAc/AAAAAAAAAAABagMAAIgAAACCAtmOOertP3tylAGOg98/AIAHPwAAAAAAAAAAAWsDAACIAAAAkSvnqcEE7j8t5GFBHJPfPwBABz8AAAAAAAAAAAFsAwAAiAAAAKFU9cRJH+4/cfk78cae3z8AAAc/AAAAAAAAAAABbQMAAIgAAAB7llNlbDjuP0myIhGOpt8/AAAHPwAAAAAAAAAAAW4DAACIAAAAHvEBiylQ7j8hawkxVa7fPwCABz8AAAAAAAAAAAFvAwAAiAAAAMBLsLDmZ+4/aYDj4P+53z8AwAc/AAAAAAAAAAABcAMAAIgAAAAsv65bPn7uP9Pc1nDjvd8/AMAHPwAAAAAAAAAAAXEDAACIAAAAYUv9izCT7j8/OcoAx8HfPwAACD8AAAAAAAAAAAFyAwAAiAAAAJfXS7wiqO4/q5W9kKrF3z8AAAg/AAAAAAAAAAABcwMAAIgAAADLY5rsFL3uP6uVvZCqxd8/AAAIPwAAAAAAAAAAAXQDAACIAAAAONeYl2zT7j+rlb2QqsXfPwAACD8AAAAAAAAAAAF1AwAAiAAAAKNKl0LE6e4/F/KwII7J3z8AAAg/AAAAAAAAAAABdgMAAIgAAACi7zX4UP3uPxfysCCOyd8/AAAIPwAAAAAAAAAAAXcDAACIAAAAoJTUrd0Q7z8X8rAgjsnfPwAACD8AAAAAAAAAAAF4AwAAiAAAAGhSw+gEI+8/F/KwII7J3z8AAAg/AAAAAAAAAAABeQMAAIgAAAD5KAKpxjPvPxfysCCOyd8/AAAIPwAAAAAAAAAAAXoDAACIAAAAUhiR7iJD7z8X8rAgjsnfPwAACD8AAAAAAAAAAAF7AwAAiAAAAKwHIDR/Uu8/F/KwII7J3z8AAAg/AAAAAAAAAAABfAMAAIgAAAAH965522HvPxfysCCOyd8/AAAIPwAAAAAAAAAAAX0DAACIAAAA8xfeyWxu7z8X8rAgjsnfPwBABz8AAAAAAAAAAAF+AwAAiAAAAOA4DRr+eu8/F/KwII7J3z8AAAc/AAAAAAAAAAABfwMAAIgAAADOWTxqj4fvPxfysCCOyd8/AIAIPwAAAAAAAAAAAYADAACIAAAAg5O7P7uS7z+FTqSwcc3fPwAACz8AAAAAAAAAAAGBAwAAiAAAADrNOhXnne8/76qXQFXR3z8AAAs/AAAAAAAAAAABggMAAIgAAADuBrrqEqnvP8djfmAc2d8/AIAKPwAAAAAAAAAAAYMDAACIAAAAblmJRdmy7z+hHGWA4+DfPwBACj8AAAAAAAAAAAGEAwAAiAAAAFp6uJVqv+8/D3lYEMfk3z8AgAo/AAAAAAAAAAABhQMAAIgAAABIm+fl+8vvP3nVS6Cq6N8/AIAJPwAAAAAAAAAAAYYDAACIAAAA/NRmuyfX7z/jMT8wjuzfPwDACD8AAAAAAAAAAAGHAwAAiAAAAEZAhpuI3+8/UY4ywHHw3z8AwAM/AAAAAAAAAAABiAMAAIgAAABWxPUAhObvP1GOMsBx8N8/AID7PgAAAAAAAAAAAYkDAACIAAAAMmG16xns7z9RjjLAcfDfPwCA1D4AAAAAAAAAAAGKAwAAiAAAANgWxVtK8O8/UY4ywHHw3z8AgKI+AAAAAAAAAAABiwMAAIgAAAAJ7VD3VSzAP4bRaNerpOI/AAD4PQAAAAAAAAAAAYwDAACIAAAACe1Q91UswD+G0WjXq6TiPwAAKj4fAAAAAAAAAAGNAwAAiAAAAOaJEOLrMcA/TiNvD7qi4j8AAEA+HwAAAAAAAAABjgMAAIgAAAAJ7VD3VSzAP/AtXGePqOI/AABSPh8AAAAAAAAAAY8DAACIAAAACe1Q91UswD/wLVxnj6jiPwCAgD4fAAAAAAAAAAGQAwAAiAAAAAntUPdVLMA/lDhJv2Su4j8AgJE+LwAAAAAAAAABkQMAAIgAAADmiRDi6zHAPzZDNhc6tOI/AACdPi8AAAAAAAAAAZIDAACIAAAA5okQ4usxwD/YTSNvD7riPwCApT4vAAAAAAAAAAGTAwAAiAAAAAntUPdVLMA/elgQx+S/4j8AgKg+PgAAAAAAAAABlAMAAIgAAAB5FhI3lBvAP1QR9+arx+I/AACxPj4AAAAAAAAAAZUDAACIAAAADKMTjDwFwD++bep2j8viPwAAvj4+AAAAAAAAAAGWAwAAiAAAANfrKxdyx78/LMrdBnPP4j8AgMo+TgAAAAAAAAABlwMAAIgAAABv5LKV52K/P5Ym0ZZW0+I/AADXPk4AAAAAAAAAAZgDAACIAAAAn2k7aQXovj8Cg8QmOtfiPwCA4j5dAAAAAAAAAAGZAwAAiAAAAImUyDscKr4/pI2xfg/d4j8AgOw+XQAAAAAAAAABmgMAAIgAAAB1v1UOM2y9PxLqpA7z4OI/AIDzPm0AAAAAAAAAAZsDAACIAAAA9HbkNfKXvD9ImJ7W5OLiPwAA+j5tAAAAAAAAAAGcAwAAiAAAAAe7dLJZrbs/EuqkDvPg4j8AgAA/fQAAAAAAAAABnQMAAIgAAACuiwaEaay6P9o7q0YB3+I/AEAEP4wAAAAAAAAAAZ4DAACIAAAAVVyYVXmruT9w37e2HdviPwCABz+MAAAAAAAAAAGfAwAAiAAAAJC5K3wxlLg/AoPEJjrX4j8AwAo/jAAAAAAAAAABoAMAAIgAAACCUD54FYi3P5Ym0ZZW0+I/AMANP5wAAAAAAAAAAaEDAACIAAAA31pPH1GStj9ieNfOZNHiPwBAET+cAAAAAAAAAAGiAwAAiAAAADxlYMaMnLU/YnjXzmTR4j8AgBI/rAAAAAAAAAABowMAAIgAAAC8HO/tS8i0P5Ym0ZZW0+I/AEASP6wAAAAAAAAAAaQDAACIAAAA8A396jb/sz/M1MpeSNXiPwBAEj+sAAAAAAAAAAGlAwAAiAAAAJJyCZN5TLM/OjG+7ivZ4j8AABI/uwAAAAAAAAABpgMAAIgAAADoEJUQ6KSyP6SNsX4P3eI/AAASP7sAAAAAAAAAAacDAACIAAAArCIfOa4Tsj8S6qQO8+DiPwCAEj/LAAAAAAAAAAGoAwAAiAAAAI/hJuL3o7E/SJie1uTi4j8AgBA/ywAAAAAAAAABqQMAAIgAAAAs2q1gbT+xP7L0kWbI5uI/AIANP9oAAAAAAAAAAaoDAACIAAAA5n+yX2b8sD/ooosuuujiPwBAAD/aAAAAAAAAAAGrAwAAiAAAAFlfNjSLxLA/jK14ho/u4j8AgN4+6gAAAAAAAAABrAMAAIgAAADt6zeJM66wP4yteIaP7uI/AACZPuoAAAAAAAAAAa0DAACIAAAAN7K4swejsD+MrXiGj+7iPwAABj4ZAQAAAAAAAAGuAwAAiAAAAKElt15fubA/IFGF9qvq4j8AAFA9GQEAAAAAAAABrwMAAIgAAACM3ogD5oq6PxzBfjKdseE/AABoPgAAAAAAAAAAAbADAACIAAAAY8WFWZW3uj/oEoVqq6/hPwAAoD4fAAAAAAAAAAGxAwAAiAAAANA4hATtzbo/wMtrinK34T8AALQ+HwAAAAAAAAABsgMAAIgAAADz5QGFcO+6P4gdcsKAteE/AICxPh8AAAAAAAAAAbMDAACIAAAAXVkAMMgFuz/2eWVSZLnhPwCAtj4fAAAAAAAAAAG0AwAAiAAAAMrM/tofHLs/YNZY4ke94T8AALU+HwAAAAAAAAABtQMAAIgAAAA0QP2FdzK7P84yTHIrweE/AICzPi8AAAAAAAAAAbYDAACIAAAAeZr4hn51uz9uPTnKAMfhPwAArT4vAAAAAAAAAAG3AwAAiAAAAL7084eFuLs/SPYf6sfO4T8AgKQ+PgAAAAAAAAABuAMAAIgAAAC2iG5euAa8PyCvBgqP1uE/AICgPj4AAAAAAAAAAbkDAACIAAAAZ1ZoChdgvD/4Z+0pVt7hPwCAnj5OAAAAAAAAAAG6AwAAiAAAAMxd4YuhxLw/Bs/NEQ/o4T8AAJ8+TgAAAAAAAAABuwMAAIgAAADpntniVzS9P0zkp8G58+E/AICfPk4AAAAAAAAAAbwDAACIAAAAAeDROQ6kvT9aS4ipcv3hPwCAnz5dAAAAAAAAAAG9AwAAiAAAANNaSWbwHr4/aLJokSsH4j8AgKU+XQAAAAAAAAABvgMAAIgAAABbD0Bo/qS+P+J1PAnIFOI/AICuPm0AAAAAAAAAAb8DAACIAAAAK4q3lOAfvz/y3BzxgB7iPwCAtz5tAAAAAAAAAAHAAwAAiAAAAP0EL8HCmr8/bKDwaB0s4j8AAME+fQAAAAAAAAABwQMAAIgAAADpP9N20grAP+ZjxOC5OeI/AIDGPn0AAAAAAAAAAcIDAACIAAAAdmBPoq1CwD/Mg4voOUviPwAAyj6MAAAAAAAAAAHDAwAAiAAAAE5HTPhcb8A/fvVYKMha4j8AgMs+jAAAAAAAAAABxAMAAIgAAABKkYljdpbAP2QVIDBIbOI/AADNPpwAAAAAAAAAAcUDAACIAAAAkqFH+WOywD8Wh+1v1nviPwCAzj6cAAAAAAAAAAHGAwAAiAAAAP0URqS7yMA/ZgOoBzqR4j8AgNA+rAAAAAAAAAABxwMAAIgAAACyTsV559PAP4bRaNerpOI/AIDSPqwAAAAAAAAAAcgDAACIAAAAsk7FeefTwD/YTSNvD7riPwCA1T6sAAAAAAAAAAHJAwAAiAAAAP0URqS7yMA/libRllbT4j8AANc+uwAAAAAAAAABygMAAIgAAAC1BIgOzqzAP1b/fr6d7OI/AIDYPrsAAAAAAAAAAcsDAACIAAAAu7pKo7SFwD8W2Czm5AXjPwCA2D7LAAAAAAAAAAHMAwAAiAAAAAY3jmJvU8A/1LDaDSwf4z8AANg+ywAAAAAAAAABzQMAAIgAAAB5FhI3lBvAPwDme8VWPOM/AIDgPtoAAAAAAAAAAc4DAACIAAAAZ3gtbBqxvz9iyRZFc1vjPwCA7T7aAAAAAAAAAAHPAwAAiAAAACuKt5TgH78/wqyxxI964z8AgPo+6gAAAAAAAAAB0AMAAIgAAAA7YsLneoO+P7YzWbTIleM/AIADP+oAAAAAAAAAAdEDAACIAAAA2cbOj73QvT92DAfcD6/jPwBACT/6AAAAAAAAAAHSAwAAiAAAAOme2eJXNL0/ADe7O2XG4z8AAA8/+gAAAAAAAAAB0wMAAIgAAACqsGMLHqO8P+ZWgkPl1+M/AIARPwkBAAAAAAAAAdQDAACIAAAAIvxsCRAdvD840zzbSO3jPwCAEj8JAQAAAAAAAAHVAwAAiAAAAFGB9dwtors/tJYQU+X64z8AQBI/GQEAAAAAAAAB1gMAAIgAAAA0QP2FdzK7Py5a5MqBCOQ/AAASPxkBAAAAAAAAAdcDAACIAAAAhXID2hjZuj88wcSyOhLkPwAA+j4pAQAAAAAAAAHYAwAAiAAAANakCS66f7o/FHqr0gEa5D8AgL4+KQEAAAAAAAAB2QMAAIgAAAC094utNl66P7iEmCrXH+Q/AAB0PlcBAAAAAAAAAdoDAACIAAAAjSWr7J3Svz9ezkzQrNTkPwAAQD4AAAAAAAAAAAHbAwAAiAAAAI0lq+yd0r8/8HFZQMnQ5D8AAIU+EAAAAAAAAAAB3AMAAIgAAACNJavsndK/P4QVZrDlzOQ/AACWPhAAAAAAAAAAAd0DAACIAAAAQV8qwsndvz8YuXIgAsnkPwCAmD4QAAAAAAAAAAHeAwAAiAAAAEFfKsLJ3b8/GLlyIALJ5D8AgKM+EAAAAAAAAAAB3wMAAIgAAABBXyrCyd2/P6xcf5AexeQ/AACtPh8AAAAAAAAAAeADAACIAAAAQV8qwsndvz8+AIwAO8HkPwAAuD4fAAAAAAAAAAHhAwAAiAAAANfrKxdyx78/nvWeqGW75D8AgMU+HwAAAAAAAAAB4gMAAIgAAACzPq6W7qW/P8Y8uIies+Q/AADVPj4AAAAAAAAAAeMDAACIAAAA31exQD95vz8iMsswya3kPwAA3D4+AAAAAAAAAAHkAwAAiAAAAJn9tT84Nr8/uNXXoOWp5D8AAOg+PgAAAAAAAAAB5QMAAIgAAAAx9jy+rdG+P94c8YAeouQ/AID2Pj4AAAAAAAAAAeYDAACIAAAAq0FGvJ9Lvj88EgQpSZzkPwAAAj9OAAAAAAAAAAHnAwAAiAAAALkZUQ86r70/mAcX0XOW5D8AgAg/TgAAAAAAAAAB6AMAAIgAAABZfl23fPy8P5gHF9FzluQ/AIAMP14AAAAAAAAAAekDAACIAAAA+uJpX79JvD8GZAphV5rkPwBADz9eAAAAAAAAAAHqAwAAiAAAAHma+IZ+dbs/csD98Dqe5D8AgBA/bQAAAAAAAAAB6wMAAIgAAADWpAkuun+6PxTL6kgQpOQ/AEARP20AAAAAAAAAAewDAACIAAAAM68a1fWJuT/sg9Fo16vkPwDAET99AAAAAAAAAAHtAwAAiAAAAHAMrvutcrg/kI6+wKyx5D8AgBI/jQAAAAAAAAAB7gMAAIgAAACraUEiZlu3P/zqsVCQteQ/AEAUP40AAAAAAAAAAe8DAACIAAAAelPWncYttj/86rFQkLXkPwCAFz+NAAAAAAAAAAHwAwAAiAAAAAB36u5SC7U/kI6+wKyx5D8AgBk/nAAAAAAAAAAB8QMAAIgAAAA61H0VC/SzP+yD0WjXq+Q/AIAbP5wAAAAAAAAAAfIDAACIAAAAdTERPMPcsj8Uy+pIEKTkPwCAHD+sAAAAAAAAAAHzAwAAiAAAABwCow3T27E/BmQKYVea5D8AwBw/rAAAAAAAAAAB9AMAAIgAAAAxRjOKOvGwP8JOMLGsjuQ/AIAdP6wAAAAAAAAAAfUDAACIAAAAG3HAXFEzsD+y50/J84TkPwBAHj+7AAAAAAAAAAH2AwAAiAAAAOUemLR/F68/Et1icR5/5D8AABw/uwAAAAAAAAAB9wMAAIgAAABBKalbuyGuP8zHiMFzc+Q/AMAYP9sAAAAAAAAAAfgDAACIAAAA4421A/5urT/2DqKhrGvkPwBACT/bAAAAAAAAAAH5AwAAiAAAAF/ZvgHw6Kw/UgS1Sddl5D8AAOo+2wAAAAAAAAAB+gMAAIgAAAAZf8MA6aWsP+SnwbnzYeQ/AACfPgoBAAAAAAAAAfsDAACIAAAAeZr4hn51uz/SARqEOqnjPwAAdD4AAAAAAAAAAAH8AwAAiAAAAC/Ud1yqgLs/CrATTCyr4z8AAKc+DwAAAAAAAAAB/QMAAIgAAAAoaPIy3c67P+Ro+mvzsuM/AAC8Pg8AAAAAAAAAAf4DAACIAAAAtohuXrgGvD9Oxe371rbjPwCAuj4PAAAAAAAAAAH/AwAAiAAAACL8bAkQHbw/uiHhi7q64z8AgMI+DwAAAAAAAAABAAQAAIgAAAD64mlfv0m8P/LP2lOsvOM/AIDFPg8AAAAAAAAAAQEEAACIAAAA0slmtW52vD9cLM7jj8DjPwAAyD4fAAAAAAAAAAECBAAAiAAAAKqwYwseo7w/lNrHq4HC4z8AgMk+HwAAAAAAAAABAwQAAIgAAACBl2Bhzc+8P2qTrstIyuM/AIDJPi8AAAAAAAAAAQQEAACIAAAAWX5dt3z8vD8OnpsjHtDjPwAAyj4vAAAAAAAAAAEFBAAAiAAAAOme2eJXNL0/sqiIe/PV4z8AAM0+PgAAAAAAAAABBgQAAIgAAAAp+dTjXne9P1KzddPI2+M/AADTPj4AAAAAAAAAAQcEAACIAAAAb1PQ5GW6vT8sbFzzj+PjPwAA2D4+AAAAAAAAAAEIBAAAiAAAALGty+Vs/b0/ONM820jt4z8AAN0+TgAAAAAAAAABCQQAAIgAAABje8WRy1a+PxCMI/sP9eM/AADfPk4AAAAAAAAAAQoEAACIAAAAE0m/PSqwvj9Uof2qugDkPwCA3z5eAAAAAAAAAAELBAAAiAAAAHdQOL+0FL8/ZgjeknMK5D8AAOE+XgAAAAAAAAABDAQAAIgAAADfV7FAP3m/P3RvvnosFOQ/AIDiPm0AAAAAAAAAAQ0EAACIAAAAjSWr7J3Svz/sMpLyyCHkPwCA5z5tAAAAAAAAAAEOBAAAiAAAAJ95Ukz+FcA/MkhsonMt5D8AgO4+fQAAAAAAAAABDwQAAIgAAADBJtDMgTfAP3ZdRlIeOeQ/AAD0Pn0AAAAAAAAAARAEAACIAAAA4dNNTQVZwD/wIBrKukbkPwAA+T6MAAAAAAAAAAERBAAAiAAAACnkC+PydMA/Njb0eWVS5D8AAP0+jAAAAAAAAAABEgQAAIgAAACVVwqOSovAP675x/EBYOQ/AAABP5wAAAAAAAAAARMEAACIAAAASpGJY3aWwD/2DqKhrGvkPwDAAT+cAAAAAAAAAAEUBAAAiAAAAEqRiWN2lsA/3C5pqSx95D8AAAI/nAAAAAAAAAABFQQAAIgAAACVVwqOSovAP/j8KXmekOQ/AAACP6wAAAAAAAAAARYEAACIAAAATkdM+FxvwD+41deg5ankPwAAAj+sAAAAAAAAAAEXBAAAiAAAAHZgT6KtQsA/dq6FyCzD5D8AQAU/uwAAAAAAAAABGAQAAIgAAADE3JJhaBDAP6LjJoBX4OQ/AAAKP7sAAAAAAAAAARkEAACIAAAAsz6ulu6lvz+Was5vkPvkPwCADj/LAAAAAAAAAAEaBAAAiAAAACuKt5TgH78/6OaIB/QQ5T8AgBM/ywAAAAAAAAABGwQAAIgAAABbD0Bo/qS+PzxjQ59XJuU/AAAYP9sAAAAAAAAAARwEAACIAAAA01pJZvAevj+O3/02uzvlPwCAHD/bAAAAAAAAAAEdBAAAiAAAAJds0462jb0/rK2+Bi1P5T8AACE/6gAAAAAAAAABHgQAAIgAAADF8Vti1BK9P8h7f9aeYuU/AAAlP+oAAAAAAAAAAR8EAACIAAAAXuri4EmuvD+wm0beHnTlPwAAJz/6AAAAAAAAAAEgBAAAiAAAAK8c6TTrVLw/zGkHrpCH5T8AQCg/+gAAAAAAAAABIQQAAIgAAABuwu0z5BG8P+g3yH0Cm+U/AMAoPwkBAAAAAAAAASIEAACIAAAA3qFxCAnauz8EBolNdK7lPwDAKD8JAQAAAAAAAAEjBAAAiAAAAAe7dLJZrbs/JNRJHebB5T8AwCE/CQEAAAAAAAABJAQAAIgAAACbR3YHApe7P3RQBLVJ1+U/AEAXPxkBAAAAAAAAASUEAACIAAAAeZr4hn51uz+SHsWEu+rlPwCA1z4ZAQAAAAAAAAEmBAAAiAAAACgIYienR9w/5gPACLAT7D8AAIg9AAAAAAAAAAABJwQAAIgAAAACpSESPU3cP4gOrWCFGew/AAC+PRAAAAAAAAAAASgEAACIAAAAcXOBBwhQ3D/0aqDwaB3sPwAA2D0QAAAAAAAAAAEpBAAAiAAAAN5B4fzSUtw/KhmauFof7D8AAO49EAAAAAAAAAABKgQAAIgAAADeQeH80lLcPyoZmrhaH+w/AAAMPiAAAAAAAAAAASsEAACIAAAASxBB8p1V3D8qGZq4Wh/sPwAAHj4gAAAAAAAAAAEsBAAAiAAAALneoOdoWNw/KhmauFof7D8AADI+IAAAAAAAAAABLQQAAIgAAAAmrQDdM1vcPyoZmrhaH+w/AABIPiAAAAAAAAAAAS4EAACIAAAAAUrAx8lg3D8qGZq4Wh/sPwAAYT4vAAAAAAAAAAEvBAAAiAAAANzmf7JfZtw/KhmauFof7D8AAH4+LwAAAAAAAAABMAQAAIgAAAC3gz+d9WvcPyoZmrhaH+w/AICOPi8AAAAAAAAAATEEAACIAAAAkiD/h4tx3D8qGZq4Wh/sPwCAnD4/AAAAAAAAAAEyBAAAiAAAANuLHmjsedw/YMeTgEwh7D8AAKk+PwAAAAAAAAABMwQAAIgAAAC2KN5Sgn/cP84jhxAwJew/AACvPk8AAAAAAAAAATQEAACIAAAAkMWdPRiF3D/OI4cQMCXsPwCAtD5PAAAAAAAAAAE1BAAAiAAAAGxiXSiuitw/YMeTgEwh7D8AALs+XgAAAAAAAAABNgQAAIgAAABH/xwTRJDcPyoZmrhaH+w/AAC/Pl4AAAAAAAAAATcEAACIAAAA/Dic6G+b3D/0aqDwaB3sPwAAwj5uAAAAAAAAAAE4BAAAiAAAAEWku8jQo9w/UmCzmJMX7D8AgMQ+bgAAAAAAAAABOQQAAIgAAAAgQXuzZqncP65VxkC+Eew/AIDGPm4AAAAAAAAAAToEAACIAAAA+906nvyu3D+g7uVYBQjsPwCAxz59AAAAAAAAAAE7BAAAiAAAANV6+oiStNw/kocFcUz+6z8AAMo+nQAAAAAAAAABPAQAAIgAAACxF7pzKLrcP/B8GBl3+Os/AIDOPp0AAAAAAAAAAT0EAACIAAAA+YLZU4nC3D9OcivBofLrPwCA0T6dAAAAAAAAAAE+BAAAiAAAAEHu+DPqytw/4hU4Mb7u6z8AgNU+rAAAAAAAAAABPwQAAIgAAAAbi7gegNDcP3a5RKHa6us/AADYPqwAAAAAAAAAAUAEAACIAAAA9yd4CRbW3D9AC0vZ6OjrPwCA2z6sAAAAAAAAAAFBBAAAiAAAANPEN/Sr29w/CF1REffm6z8AAN8+vAAAAAAAAAABQgQAAIgAAABAk5fpdt7cP54AXoET4+s/AADkPrwAAAAAAAAAAUMEAACIAAAAr2H33kHh3D9oUmS5IeHrPwCA5j68AAAAAAAAAAFEBAAAiAAAAK9h995B4dw/+vVwKT7d6z8AgOc+zAAAAAAAAAABRQQAAIgAAACvYffeQeHcP/r1cCk+3es/AADoPswAAAAAAAAAAUYEAACIAAAAr2H33kHh3D/69XApPt3rPwAA6T7MAAAAAAAAAAFHBAAAiAAAAK9h995B4dw/+vVwKT7d6z8AgOs+zAAAAAAAAAABSAQAAIgAAADTxDf0q9vcP/r1cCk+3es/AADwPtsAAAAAAAAAAUkEAACIAAAAZvbX/uDY3D/69XApPt3rPwCA8z7bAAAAAAAAAAFKBAAAiAAAAK68WCm1zdw/aFJkuSHh6z8AgPc+2wAAAAAAAAABSwQAAIgAAABnUTlJVMXcP54AXoET4+s/AAD7PgoBAAAAAAAAAUwEAACIAAAAHuYZafO83D+eAF6BE+PrPwAAAD8KAQAAAAAAAAFNBAAAiAAAANV6+oiStNw/ngBegRPj6z8AwAE/GgEAAAAAAAABTgQAAIgAAACND9uoMazcP54AXoET4+s/AAADPxoBAAAAAAAAAU8EAACIAAAA19Vb0wWh3D9AC0vZ6OjrPwBABD8pAQAAAAAAAAFQBAAAiAAAAEf/HBNEkNw/CF1REffm6z8AQAU/KQEAAAAAAAABUQQAAIgAAABJWn5dt3zcP54AXoET4+s/AMAFPzkBAAAAAAAAAVIEAACIAAAA3OZ/sl9m3D/69XApPt3rPwCABj9JAQAAAAAAAAFTBAAAiAAAAJXWwRxyStw/xEd3YUzb6z8AQAc/SQEAAAAAAAABVAQAAIgAAABOxgOHhC7cPyI9igl31es/AMAIP2gBAAAAAAAAAVUEAACIAAAALBmGBgEN3D+24JZ5k9HrPwAACj9oAQAAAAAAAAFWBAAAiAAAAC/PSJvn5ds/SoSj6a/N6z8AQAs/aAEAAAAAAAABVwQAAIgAAABX6EtFOLnbP94nsFnMyes/AMALP3cBAAAAAAAAAVgEAACIAAAAEzPv+b2J2z90y7zJ6MXrPwDACz93AQAAAAAAAAFZBAAAiAAAADtM8qMOXds/Bm/JOQXC6z8AwAo/dwEAAAAAAAABWgQAAIgAAABkZfVNXzDbP5oS1qkhvus/AMAJP4cBAAAAAAAAAVsEAACIAAAA+UxY7XoG2z+aEtapIb7rPwDACT+HAQAAAAAAAAFcBAAAiAAAACJmW5fL2do/ZmTc4S+86z8AwAo/lwEAAAAAAAABXQQAAIgAAACR6n0hfbXaPyy24hk+uus/AAALP5cBAAAAAAAAAV4EAACIAAAAbz0AofmT2j/CWe+JWrbrPwAACz+mAQAAAAAAAAFfBAAAiAAAALxe4hVBddo/wlnviVq26z8AgAs/pgEAAAAAAAABYAQAAIgAAAB1TiSAU1naP8JZ74latus/AEAMP7YBAAAAAAAAAWEEAACIAAAACNsl1ftC2j/CWe+JWrbrPwAADD+2AQAAAAAAAAFiBAAAiAAAAAs2hx9vL9o/wlnviVq26z8AAAw/xAEAAAAAAAABYwQAAIgAAAB6X0hfrR7aP8JZ74latus/AAAMP8QBAAAAAAAAAWQEAACIAAAAVldplLYQ2j/CWe+JWrbrPwAADD/EAQAAAAAAAAFlBAAAiAAAAKAd6r6KBdo/LLbiGT666z8AAAw/4wEAAAAAAAABZgQAAIgAAABYssreKf3ZP5oS1qkhvus/AAAMP+MBAAAAAAAAAWcEAACIAAAAD0er/sj02T88HcMB98PrPwAADD/jAQAAAAAAAAFoBAAAiAAAADSq6xMz79k/FNapIb7L6z8AgAw/4wEAAAAAAAABaQQAAIgAAABZDSwpnenZPyI9igl31es/AEANP/IBAAAAAAAAAWoEAACIAAAA6z7MM9Lm2T/69XApPt3rPwBADj/yAQAAAAAAAAFrBAAAiAAAAH5wbD4H5Nk/rGc+aczs6z8AwA4/EgIAAAAAAAABbAQAAIgAAAARogxJPOHZPygrEuFo+us/AMAOPxICAAAAAAAAAW0EAACIAAAApNOsU3He2T/WnN8g9wnsPwAADz8SAgAAAAAAAAFuBAAAiAAAADYFTV6m29k/iA6tYIUZ7D8AQA4/IQIAAAAAAAABbwQAAIgAAADINu1o29jZPziAeqATKew/AIANPyECAAAAAAAAAXAEAACIAAAAWmiNcxDW2T/o8UfgoTjsPwCADD8xAgAAAAAAAAFxBAAAiAAAAO2ZLX5F09k/3njvz9pT7D8AQAw/MQIAAAAAAAABcgQAAIgAAAAS/W2Tr83ZP55Rnfchbew/AIAMP0ECAAAAAAAAAXMEAACIAAAAOGCuqBnI2T8mfFFXd4TsPwDADT9BAgAAAAAAAAF0BAAAiAAAAFzD7r2Dwtk/evgL79qZ7D8AQA0/UAIAAAAAAAABdQQAAIgAAACBJi/T7bzZPwQjwE4wsew/AMAMP1ACAAAAAAAAAXYEAACIAAAAp4lv6Fe32T+KTXSuhcjsPwBADD9gAgAAAAAAAAF3BAAAiAAAAM3sr/3Bsdk/phs1fvfb7D8AgAw/YAIAAAAAAAABeAQAAIgAAADwT/ASLKzZP8Tp9U1p7+w/AEANP28CAAAAAAAAAXkEAACIAAAAFrMwKJam2T+sCb1V6QDtPwBADj9vAgAAAAAAAAF6BAAAiAAAADoWcT0Aodk/lCmEXWkS7T8AwA4/fwIAAAAAAAABewQAAIgAAACF3PFn1JXZP3pJS2XpI+0/AMAOP38CAAAAAAAAAXwEAACIAAAAPHHSh3ON2T9gaRJtaTXtPwAADz+PAgAAAAAAAAF9BAAAiAAAABhp87x8f9k/RonZdOlG7T8AgA8/jwIAAAAAAAABfgQAAIgAAABjL3TnUHTZP8BMreyFVO0/AIAOP48CAAAAAAAAAX8EAACIAAAArfX0ESVp2T+obHT0BWbtPwBADT+eAgAAAAAAAAGABAAAiAAAAGWK1THEYNk/7IFOpLBx7T8AAA0/ngIAAAAAAAABgQQAAIgAAAAbH7ZRY1jZP2ZFIhxNf+0/AEANP64CAAAAAAAAAYIEAACIAAAAQYL2Zs1S2T90rAIEBontPwDADT+uAgAAAAAAAAGDBAAAiAAAAGflNnw3Tdk/TmXpI82Q7T8AwA0/vgIAAAAAAAABhAQAAIgAAAD4FteGbErZP/Bv1nuilu0/AIAOP74CAAAAAAAAAYUEAACIAAAAikh3kaFH2T/KKL2baZ7tPwDADz/NAgAAAAAAAAGGBAAAiAAAAIpId5GhR9k/NIWwK02i7T8AQBM/zQIAAAAAAAABhwQAAIgAAACKSHeRoUfZPzSFsCtNou0/AAAYP80CAAAAAAAAAYgEAACIAAAA1LOWcQJQ2T9qM6rzPqTtPwCAGz/NAgAAAAAAAAGJBAAAiAAAAIntFUcuW9k/ajOq8z6k7T8AwB4/3QIAAAAAAAABigQAAIgAAACt9fQRJWnZP6Dho7swpu0/AEAgP+wCAAAAAAAAAYsEAACIAAAA0f3T3Bt32T/Yj52DIqjtPwDAID/sAgAAAAAAAAGMBAAAiAAAAPMFs6cShdk/DD6XSxSq7T8AgCE//AIAAAAAAAABjQQAAIgAAAAXDpJyCZPZP0LskBMGrO0/AEAiP/wCAAAAAAAAAY4EAACIAAAAqeTQMsuj2T+uSISj6a/tPwDAIj8MAwAAAAAAAAGPBAAAiAAAADq7D/OMtNk/GqV3M82z7T8AwCI/DAMAAAAAAAABkAQAAIgAAAA4YK6oGcjZP76vZIuiue0/AAAjPxsDAAAAAAAAAZEEAACIAAAANgVNXqbb2T++r2SLorntPwAAIz8bAwAAAAAAAAGSBAAAiAAAAFkNLCmd6dk/vq9ki6K57T8AACM/KwMAAAAAAAABkwQAAIgAAABYssreKf3ZP1BTcfu+te0/AAAjPysDAAAAAAAAAZQEAACIAAAAwyXJiYET2j/m9n1r27HtPwAAIz87AwAAAAAAAAGVBAAAiAAAAC+ZxzTZKdo/rkiEo+mv7T8AACM/SgMAAAAAAAABlgQAAIgAAACaDMbfMEDaP0LskBMGrO0/AAAjP0oDAAAAAAAAAZcEAACIAAAAdU4kgFNZ2j+g4aO7MKbtPwAAIz9aAwAAAAAAAAGYBAAAiAAAALxe4hVBddo/NIWwK02i7T8AACM/WgMAAAAAAAABmQQAAIgAAACVoEC2Y47aP8oovZtpnu0/AAAjP1oDAAAAAAAAAZoEAACIAAAAk0Xfa/Ch2j9czMkLhprtPwAAIz9pAwAAAAAAAAGbBAAAiAAAALXyXOxzw9o/8G/We6KW7T8AgCM/aQMAAAAAAAABnAQAAIgAAABp0Xp3LOLaP7rB3LOwlO0/AMAjP3kDAAAAAAAAAZ0EAACIAAAAH7CYAuUA2z+6wdyzsJTtPwCAJD95AwAAAAAAAAGeBAAAiAAAAPfx9qIHGts/ghPj676S7T8AwCQ/iQMAAAAAAAABnwQAAIgAAABkZfVNXzDbP05l6SPNkO0/AMAkP4kDAAAAAAAAAaAEAACIAAAAz9jz+LZG2z8Yt+9b247tPwAAJT+YAwAAAAAAAAGhBAAAiAAAAM59kq5DWts/4gj2k+mM7T8AACU/mAMAAAAAAAABogQAAIgAAADMIjFk0G3bP6pa/Mv3iu0/AAAlP6gDAAAAAAAAAaMEAACIAAAAysfPGV2B2z90rAIEBontPwAAJT+oAwAAAAAAAAGkBAAAiAAAAFqeDtoekts/CFAPdCKF7T8AQCQ/uAMAAAAAAAABpQQAAIgAAADsdE2a4KLbPwhQD3Qihe0/AAAkP7gDAAAAAAAAAaYEAACIAAAA6hnsT2222z/UoRWsMIPtPwAAJD/HAwAAAAAAAAGnBAAAiAAAAHvwKhAvx9s/1KEVrDCD7T8AgCQ/xwMAAAAAAAABqAQAAIgAAACf+AnbJdXbP9ShFawwg+0/AEAkP9cDAAAAAAAAAakEAACIAAAAL89Im+fl2z/UoRWsMIPtPwAAJD/XAwAAAAAAAAGqBAAAiAAAAFPXJ2be89s/CFAPdCKF7T8AgCM/5gMAAAAAAAABqwQAAIgAAAB33wYx1QHcP3SsAgQGie0/AAAjP+YDAAAAAAAAAawEAACIAAAAmefl+8sP3D/iCPaT6YztPwBAID/2AwAAAAAAAAGtBAAAiAAAAFAhZdH3Gtw/ghPj676S7T8AwBw/9gMAAAAAAAABrgQAAIgAAAAHW+SmIybcP1zMyQuGmu0/AEANPwYEAAAAAAAAAa8EAACIAAAATsYDh4Qu3D/KKL2baZ7tPwAA8j4GBAAAAAAAAAGwBAAAiAAAAJcxI2flNtw/NIWwK02i7T8AgKQ+BgQAAAAAAAABsQQAAIgAAAAZLbn1+srlP1jeQTSUde0/AAAQPQAAAAAAAAAAAbIEAACIAAAAGS259frK5T/66C6MaXvtPwAAUD0QAAAAAAAAAAGzBAAAiAAAAIb7GOvFzeU/MpcoVFt97T8AAHA9EAAAAAAAAAABtAQAAIgAAAC94shlK8/lP2ZFIhxNf+0/AABoPRAAAAAAAAAAAbUEAACIAAAAYpjY1VvT5T/UoRWsMIPtPwAAZD0fAAAAAAAAAAG2BAAAiAAAAAVO6EWM1+U/QP4IPBSH7T8AAGA9HwAAAAAAAAABtwQAAIgAAAByHEg7V9rlP6pa/Mv3iu0/AABgPR8AAAAAAAAAAbgEAACIAAAATrkHJu3f5T8Yt+9b247tPwAAaD0fAAAAAAAAAAG5BAAAiAAAAClWxxCD5eU/ghPj676S7T8AAHQ9LwAAAAAAAAABugQAAIgAAADNC9eAs+nlP/Bv1nuilu0/AACGPS8AAAAAAAAAAbsEAACIAAAAcMHm8OPt5T+SesPTd5ztPwAAmD0/AAAAAAAAAAG8BAAAiAAAABV39mAU8uU//ta2Y1ug7T8AALQ9PwAAAAAAAAABvQQAAIgAAAC6LAbRRPblP2ozqvM+pO0/AADEPU4AAAAAAAAAAb4EAACIAAAAXuIVQXX65T+g4aO7MKbtPwAA0D1OAAAAAAAAAAG/BAAAiAAAAAGYJbGl/uU/2I+dgyKo7T8AAPA9XgAAAAAAAAABwAQAAIgAAACmTTUh1gLmPww+l0sUqu0/AAAOPl4AAAAAAAAAAcEEAACIAAAASgNFkQYH5j8MPpdLFKrtPwAALz5tAAAAAAAAAAHCBAAAiAAAAO+4VAE3C+Y/DD6XSxSq7T8AAFY+bQAAAAAAAAABwwQAAIgAAACUbmRxZw/mPww+l0sUqu0/AAB0Pn0AAAAAAAAAAcQEAACIAAAANyR04ZcT5j9C7JATBqztPwCAhz59AAAAAAAAAAHFBAAAiAAAAKTy09ZiFuY/QuyQEwas7T8AAI0+jQAAAAAAAAABxgQAAIgAAAARwTPMLRnmP0LskBMGrO0/AACPPo0AAAAAAAAAAccEAACIAAAAf4+Twfgb5j8MPpdLFKrtPwAAkD6NAAAAAAAAAAHIBAAAiAAAAO5d87bDHuY/2I+dgyKo7T8AAJE+nAAAAAAAAAAByQQAAIgAAABbLFOsjiHmP6Dho7swpu0/AICSPpwAAAAAAAAAAcoEAACIAAAA/+FiHL8l5j9qM6rzPqTtPwAAjz6sAAAAAAAAAAHLBAAAiAAAAGywwhGKKOY/NIWwK02i7T8AAIo+rAAAAAAAAAABzAQAAIgAAADafiIHVSvmP/7WtmNboO0/AACFPqwAAAAAAAAAAc0EAACIAAAAR02C/B8u5j/KKL2baZ7tPwAAgj68AAAAAAAAAAHOBAAAiAAAALQb4vHqMOY/knrD03ec7T8AgIA+vAAAAAAAAAABzwQAAIgAAAAj6kHntTPmP5J6w9N3nO0/AACBPssAAAAAAAAAAdAEAACIAAAAkLih3IA25j9czMkLhprtPwCAgT7LAAAAAAAAAAHRBAAAiAAAAP6GAdJLOeY/XMzJC4aa7T8AgIE+2wAAAAAAAAAB0gQAAIgAAABrVWHHFjzmP1zMyQuGmu0/AACCPtsAAAAAAAAAAdMEAACIAAAA2CPBvOE+5j9czMkLhprtPwAAgz7qAAAAAAAAAAHUBAAAiAAAAHzZ0CwSQ+Y/XMzJC4aa7T8AgIQ+6gAAAAAAAAAB1QQAAIgAAAAij+CcQkfmP/Bv1nuilu0/AICHPvoAAAAAAAAAAdYEAACIAAAA/Cugh9hM5j+6wdyzsJTtPwAAiz76AAAAAAAAAAHXBAAAiAAAANbIX3JuUuY/ghPj676S7T8AAJA+CgEAAAAAAAAB2AQAAIgAAACyZR9dBFjmP05l6SPNkO0/AICSPgoBAAAAAAAAAdkEAACIAAAAjQLfR5pd5j9OZekjzZDtPwCAlD4ZAQAAAAAAAAHaBAAAiAAAAGefnjIwY+Y/TmXpI82Q7T8AgJQ+GQEAAAAAAAAB2wQAAIgAAAAMVa6iYGfmP05l6SPNkO0/AACTPjkBAAAAAAAAAdwEAACIAAAA5vFtjfZs5j+CE+PrvpLtPwCAkj45AQAAAAAAAAHdBAAAiAAAAMKOLXiMcuY/usHcs7CU7T8AAJM+OQEAAAAAAAAB3gQAAIgAAACdK+1iInjmP7rB3LOwlO0/AICSPjkBAAAAAAAAAd8EAACIAAAArq9cyB1/5j/wb9Z7opbtPwAAkj5IAQAAAAAAAAHgBAAAiAAAAMEzzC0ZhuY/XMzJC4aa7T8AAJI+SAEAAAAAAAAB4QQAAIgAAADStzuTFI3mP1zMyQuGmu0/AACTPlgBAAAAAAAAAeIEAACIAAAAUQoL7tqW5j9czMkLhprtPwCAlT5YAQAAAAAAAAHjBAAAiAAAAD4rOj5so+Y/knrD03ec7T8AAJo+ZwEAAAAAAAAB5AQAAIgAAAArTGmO/a/mP8oovZtpnu0/AICdPncBAAAAAAAAAeUEAACIAAAAFm2Y3o685j/+1rZjW6DtPwAAoD53AQAAAAAAAAHmBAAAiAAAAM2mF7S6x+Y/ajOq8z6k7T8AgKI+hwEAAAAAAAAB5wQAAIgAAACD4JaJ5tLmP9iPnYMiqO0/AICkPocBAAAAAAAAAegEAACIAAAAORoWXxLe5j9C7JATBqztPwCApT6WAQAAAAAAAAHpBAAAiAAAAO9TlTQ+6eY/rkiEo+mv7T8AAKc+lgEAAAAAAAAB6gQAAIgAAACljRQKavTmP+b2fWvbse0/AICpPqYBAAAAAAAAAesEAACIAAAAWseT35X/5j8apXczzbPtPwAArj6mAQAAAAAAAAHsBAAAiAAAAEjowi8nDOc/GqV3M82z7T8AgLI+tgEAAAAAAAAB7QQAAIgAAAD9IUIFUxfnPxqldzPNs+0/AAC4PrYBAAAAAAAAAe4EAACIAAAAtFvB2n4i5z8apXczzbPtPwCAvT7FAQAAAAAAAAHvBAAAiAAAADKukDVFLOc/GqV3M82z7T8AgMQ+xQEAAAAAAAAB8AQAAIgAAACyAGCQCzbnPxqldzPNs+0/AADKPtUBAAAAAAAAAfEEAACIAAAAMFMv69E/5z8apXczzbPtPwAAzz7VAQAAAAAAAAHyBAAAiAAAAHq+TssySOc/GqV3M82z7T8AgM8+1QEAAAAAAAAB8wQAAIgAAACLQr4wLk/nPxqldzPNs+0/AADQPuQBAAAAAAAAAfQEAACIAAAAnMYtlilW5z8apXczzbPtPwAA0D7kAQAAAAAAAAH1BAAAiAAAAK9KnfskXec/GqV3M82z7T8AANA+9AEAAAAAAAAB9gQAAIgAAAAtnWxW62bnPxqldzPNs+0/AADQPvQBAAAAAAAAAfcEAACIAAAA5NbrKxdy5z/m9n1r27HtPwAA0D4EAgAAAAAAAAH4BAAAiAAAAGMpu4bde+c/rkiEo+mv7T8AANI+BAIAAAAAAAAB+QQAAIgAAADie4rho4XnP3aaitv3re0/AADVPhMCAAAAAAAAAfoEAACIAAAAK+epwQSO5z9C7JATBqztPwAA1z4TAgAAAAAAAAH7BAAAiAAAAKs5eRzLl+c/QuyQEwas7T8AgNg+IwIAAAAAAAAB/AQAAIgAAAC8veiBxp7nPww+l0sUqu0/AIDZPiMCAAAAAAAAAf0EAACIAAAAzEFY58Gl5z8MPpdLFKrtPwCA2T4zAgAAAAAAAAH+BAAAiAAAAKneF9JXq+c/QuyQEwas7T8AgM0+MwIAAAAAAAAB/wQAAIgAAACDe9e87bDnP3aaitv3re0/AAC8PkICAAAAAAAAAQAFAACIAAAAKDHnLB615z+uSISj6a/tPwAAhD5CAgAAAAAAAAEBBQAAiAAAALneoOdoWNw/DiwfIwbP7T8AAMA9AAAAAAAAAAABAgUAAIgAAABLEEHynVXcP6TPK5Miy+0/AAADPg8AAAAAAAAAAQMFAACIAAAAud6g52hY3D9wITLLMMntPwAAFD4PAAAAAAAAAAEEBQAAiAAAAEsQQfKdVdw/OHM4Az/H7T8AACU+DwAAAAAAAAABBQUAAIgAAABLEEHynVXcPzhzOAM/x+0/AABEPg8AAAAAAAAAAQYFAACIAAAASxBB8p1V3D8AxT47TcXtPwAAYD4PAAAAAAAAAAEHBQAAiAAAAEsQQfKdVdw/AMU+O03F7T8AAHw+HwAAAAAAAAABCAUAAIgAAABLEEHynVXcPwDFPjtNxe0/AICHPh8AAAAAAAAAAQkFAACIAAAASxBB8p1V3D8AxT47TcXtPwAAjz4vAAAAAAAAAAEKBQAAiAAAAEsQQfKdVdw/AMU+O03F7T8AgJI+LwAAAAAAAAABCwUAAIgAAABLEEHynVXcPwDFPjtNxe0/AICUPi8AAAAAAAAAAQwFAACIAAAASxBB8p1V3D8AxT47TcXtPwCAlz4vAAAAAAAAAAENBQAAiAAAAN5B4fzSUtw/AMU+O03F7T8AgJ0+PgAAAAAAAAABDgUAAIgAAABxc4EHCFDcPzhzOAM/x+0/AIClPj4AAAAAAAAAAQ8FAACIAAAAAqUhEj1N3D9wITLLMMntPwAArj4+AAAAAAAAAAEQBQAAiAAAAJXWwRxyStw/cCEyyzDJ7T8AALc+PgAAAAAAAAABEQUAAIgAAAAoCGInp0fcP3AhMsswye0/AADAPj4AAAAAAAAAARIFAACIAAAATWuiPBFC3D9wITLLMMntPwAAyT4+AAAAAAAAAAETBQAAiAAAAHLO4lF7PNw/OHM4Az/H7T8AANI+TgAAAAAAAAABFAUAAIgAAACXMSNn5TbcPzhzOAM/x+0/AADaPl4AAAAAAAAAARUFAACIAAAA4fejkbkr3D84czgDP8ftPwAA4D5tAAAAAAAAAAEWBQAAiAAAAL3vxMbCHdw/AMU+O03F7T8AAOY+fQAAAAAAAAABFwUAAIgAAACZ5+X7yw/cP8wWRXNbw+0/AIDnPowAAAAAAAAAARgFAACIAAAAd98GMdUB3D/MFkVzW8PtPwAA6D6MAAAAAAAAAAEZBQAAiAAAAFPXJ2be89s/zBZFc1vD7T8AAOk+nAAAAAAAAAABGgUAAIgAAABVMomwUeDbP8wWRXNbw+0/AIDqPpwAAAAAAAAAARsFAACIAAAA6L6KBfrJ2z/MFkVzW8PtPwCA7T67AAAAAAAAAAEcBQAAiAAAABB9LGXXsNs/lmhLq2nB7T8AAPI+uwAAAAAAAAABHQUAAIgAAAA3O87EtJfbP166UeN3v+0/AID2PrsAAAAAAAAAAR4FAACIAAAApr/wTmZz2z/0XV5TlLvtPwAA+z7LAAAAAAAAAAEfBQAAiAAAABdEE9kXT9s/UFNx+7617T8AAP8+ywAAAAAAAAABIAUAAIgAAAD2lpVYlC3bP65IhKPpr+0/AIABP8sAAAAAAAAAASEFAACIAAAA0+kX2BAM2z9C7JATBqztPwCAAj/qAAAAAAAAAAEiBQAAiAAAAERuOmLC59o/oOGjuzCm7T8AwAI/6gAAAAAAAAABIwUAAIgAAAC18lzsc8PaPzSFsCtNou0/AAADP+oAAAAAAAAAASQFAACIAAAAk0Xfa/Ch2j/+1rZjW6DtPwAAAz/qAAAAAAAAAAElBQAAiAAAAOBmweA3g9o//ta2Y1ug7T8AAAM/+gAAAAAAAAABJgUAAIgAAAAriKNVf2TaP/7WtmNboO0/AIADP/oAAAAAAAAAAScFAACIAAAAd6mFysZF2j80hbArTaLtPwBAAz8JAQAAAAAAAAEoBQAAiAAAAC+ZxzTZKdo/ajOq8z6k7T8AgAI/CQEAAAAAAAABKQUAAIgAAADDJcmJgRPaP9iPnYMiqO0/AEACPxkBAAAAAAAAASoFAACIAAAAxYAq1PT/2T9C7JATBqztPwAAAj8ZAQAAAAAAAAErBQAAiAAAADSq6xMz79k/rkiEo+mv7T8AAAI/KQEAAAAAAAABLAUAAIgAAAARogxJPOHZP1BTcfu+te0/AIACPykBAAAAAAAAAS0FAACIAAAAWmiNcxDW2T9eulHjd7/tPwDAAj84AQAAAAAAAAEuBQAAiAAAAKUuDp7kytk/AMU+O03F7T8AwAI/OAEAAAAAAAABLwUAAIgAAABcw+69g8LZPw4sHyMGz+0/AAADPzgBAAAAAAAAATAFAACIAAAAgSYv0+282T8ck/8Kv9jtPwCAAz9IAQAAAAAAAAExBQAAiAAAAKeJb+hXt9k/LPrf8nfi7T8AwAM/SAEAAAAAAAABMgUAAIgAAAA6uw/zjLTZPzxhwNow7O0/AMADP1gBAAAAAAAAATMFAACIAAAAzeyv/cGx2T+AdpqK2/ftPwAABD9YAQAAAAAAAAE0BQAAiAAAAF0eUAj3rtk/jt16cpQB7j8AAAQ/WAEAAAAAAAABNQUAAIgAAABdHlAI967ZP5xEW1pNC+4/AEADP3cBAAAAAAAAATYFAACIAAAAXR5QCPeu2T/gWTUK+BbuPwAAAz93AQAAAAAAAAE3BQAAiAAAAF0eUAj3rtk/Jm8PuqIi7j8AAAM/dwEAAAAAAAABOAUAAIgAAABdHlAI967ZP2qE6WlNLu4/AAADP3cBAAAAAAAAATkFAACIAAAA8E/wEiys2T8c9rap2z3uPwAAAz+GAQAAAAAAAAE6BQAAiAAAAPBP8BIsrNk/zGeE6WlN7j8AAAM/hgEAAAAAAAABOwUAAIgAAADwT/ASLKzZPx7kPoHNYu4/AAADP5YBAAAAAAAAATwFAACIAAAAg4GQHWGp2T/cvOyoFHzuPwCAAz+mAQAAAAAAAAE9BQAAiAAAABazMCiWptk/nJWa0FuV7j8AwAQ/pgEAAAAAAAABPgUAAIgAAACp5NAyy6PZPybATjCxrO4/AAAHP7UBAAAAAAAAAT8FAACIAAAAOhZxPQCh2T/imPxX+MXuPwBACD+1AQAAAAAAAAFABQAAiAAAAM1HEUg1ntk/bMOwt03d7j8AQAk/1QEAAAAAAAABQQUAAIgAAABfebFSapvZP5b4UW94+u4/AEAJP9UBAAAAAAAAAUIFAACIAAAAFw6ScgmT2T+Of/lesRXvPwAACT/VAQAAAAAAAAFDBQAAiAAAAM+icpKoitk/hAahTuow7z8AAAk/1QEAAAAAAAABRAUAAIgAAACGN1OyR4LZPwwxVa4/SO8/AIAJP+QBAAAAAAAAAUUFAACIAAAA0f3T3Bt32T/KCQPWhmHvPwDACT/kAQAAAAAAAAFGBQAAiAAAAIeStPy6btk/VDS3Ndx47z8AwAk/9AEAAAAAAAABRwUAAIgAAAA/J5UcWmbZP6awcc0/ju8/AAAKP/QBAAAAAAAAAUgFAACIAAAAZYrVMcRg2T+M0DjVv5/vPwAACj8DAgAAAAAAAAFJBQAAiAAAAIntFUcuW9k/PkIGFU6v7z8AAAs/AwIAAAAAAAABSgUAAIgAAAAbH7ZRY1jZP4JX4MT4uu8/AEANPxMCAAAAAAAAAUsFAACIAAAArlBWXJhV2T+SvsCsscTvPwAADT8TAgAAAAAAAAFMBQAAiAAAAEGC9mbNUtk/1tOaXFzQ7z8AgAw/IwIAAAAAAAABTQUAAIgAAABBgvZmzVLZP66MgXwj2O8/AMAMPyMCAAAAAAAAAU4FAACIAAAAQYL2Zs1S2T9Ol27U+N3vPwDADT8jAgAAAAAAAAFPBQAAiAAAANSzlnECUNk/vPNhZNzh7z8AAA8/MgIAAAAAAAABUAUAAIgAAACuUFZcmFXZPyhQVfS/5e8/AMAQPzICAAAAAAAAAVEFAACIAAAA0lg1J49j2T8oUFX0v+XvPwCAEj8yAgAAAAAAAAFSBQAAiAAAAPVgFPKFcdk/KFBV9L/l7z8AABQ/UgIAAAAAAAABUwUAAIgAAAAYafO8fH/ZPyhQVfS/5e8/AAAUP2ECAAAAAAAAAVQFAACIAAAAqT8yfT6Q2T8oUFX0v+XvPwAAFD9hAgAAAAAAAAFVBQAAiAAAABazMCiWptk/KFBV9L/l7z8AgBQ/cQIAAAAAAAABVgUAAIgAAADu9I7IuL/ZPyhQVfS/5e8/AEAVP3ECAAAAAAAAAVcFAACIAAAApNOsU3He2T8oUFX0v+XvPwDAFT+AAgAAAAAAAAFYBQAAiAAAAMWAKtT0/9k/8qFbLM7j7z8AwBU/gAIAAAAAAAABWQUAAIgAAABU/AdKQyTaP4ZFaJzq3+8/AEAVP5ACAAAAAAAAAVoFAACIAAAAUUZFtVxL2j8Y6XQMB9zvPwCAFD+QAgAAAAAAAAFbBQAAiAAAAAPKAfahfdo/eN6HtDHW7z8AQBQ/oAIAAAAAAAABXAUAAIgAAABKf15BHK3aP6AloZRqzu8/AAAUP6ACAAAAAAAAAV0FAACIAAAA/AIbgmHf2j/IbLp0o8bvPwAAFD+vAgAAAAAAAAFeBQAAiAAAAK+G18KmEds/WhDH5L/C7z8AgBQ/rwIAAAAAAAABXwUAAIgAAABiCpQD7EPbP1oQx+S/wu8/AMAVP78CAAAAAAAAAWAFAACIAAAAFY5QRDF22z+SvsCsscTvPwAAGD+/AgAAAAAAAAFhBQAAiAAAAOx0TZrgots/NMmtBIfK7z8AQBk/zwIAAAAAAAABYgUAAIgAAADEW0rwj8/bP9bTmlxc0O8/AEAaP88CAAAAAAAAAWMFAACIAAAALnTnUHT52z943oe0MdbvPwBAGz/eAgAAAAAAAAFkBQAAiAAAAJeMhLFYI9w/GOl0DAfc7z8AQBw/3gIAAAAAAAABZQUAAIgAAAACpSESPU3cP4ZFaJzq3+8/AMAcP94CAAAAAAAAAWYFAACIAAAA/+5efVZ03D+882Fk3OHvPwCAHT/9AgAAAAAAAAFnBQAAiAAAACGc3P3Zldw/8qFbLM7j7z8AQB4//QIAAAAAAAABaAUAAIgAAADVevqIkrTcP/KhWyzO4+8/AEAfP/0CAAAAAAAAAWkFAACIAAAArrxYKbXN3D/yoVsszuPvPwAAHz8NAwAAAAAAAAFqBQAAiAAAABwwV9QM5Nw/8qFbLM7j7z8AgB4/DQMAAAAAAAABawUAAIgAAAAZ1fWJmffcP/KhWyzO4+8/AIAdPw0DAAAAAAAAAWwFAACIAAAAq6s0SlsI3T/yoVsszuPvPwCAHD8dAwAAAAAAAAFtBQAAiAAAAM6zExVSFt0/8qFbLM7j7z8AQBE/HQMAAAAAAAABbgUAAIgAAAAWHzP1sh7dP/KhWyzO4+8/AAABPywDAAAAAAAAAW8FAACIAAAA8Lvy30gk3T+882Fk3OHvPwAAsj4sAwAAAAAAAAFwBQAAiAAAAPETtkuq9+U/jNA41b+f7z8AAHA9AAAAAAAAAAABcQUAAIgAAAC6LAbRRPblP1YiPw3One8/AACoPRAAAAAAAAAAAXIFAACIAAAAuiwG0UT25T9WIj8Nzp3vPwAAwD0QAAAAAAAAAAFzBQAAiAAAALosBtFE9uU/InRFRdyb7z8AAMQ9EAAAAAAAAAABdAUAAIgAAAC6LAbRRPblPyJ0RUXcm+8/AADaPRAAAAAAAAAAAXUFAACIAAAAuiwG0UT25T8idEVF3JvvPwAA+D0fAAAAAAAAAAF2BQAAiAAAALosBtFE9uU/7MVLfeqZ7z8AAA4+HwAAAAAAAAABdwUAAIgAAACERVZW3/TlP+zFS33qme8/AAAoPi8AAAAAAAAAAXgFAACIAAAAhEVWVt/05T/sxUt96pnvPwAAUz4vAAAAAAAAAAF5BQAAiAAAAIRFVlbf9OU/InRFRdyb7z8AAHQ+LwAAAAAAAAABegUAAIgAAACERVZW3/TlP1YiPw3One8/AICGPi8AAAAAAAAAAXsFAACIAAAAhEVWVt/05T/EfjKdsaHvPwAAkT5OAAAAAAAAAAF8BQAAiAAAALosBtFE9uU/ZIkf9Yan7z8AgJU+TgAAAAAAAAABfQUAAIgAAAAn+2XGD/nlPz5CBhVOr+8/AICaPk4AAAAAAAAAAX4FAACIAAAAlMnFu9r75T/gTPNsI7XvPwAAoT5OAAAAAAAAAAF/BQAAiAAAAAGYJbGl/uU/TKnm/Aa57z8AgKg+XgAAAAAAAAABgAUAAIgAAABwZoWmcAHmP7oF2ozqvO8/AACwPl4AAAAAAAAAAYEFAACIAAAAExyVFqEF5j/us9NU3L7vPwAAuD5eAAAAAAAAAAGCBQAAiAAAALjRpIbRCeY/JGLNHM7A7z8AAMA+bQAAAAAAAAABgwUAAIgAAACUbmRxZw/mPyRizRzOwO8/AADGPm0AAAAAAAAAAYQFAACIAAAAbgskXP0U5j8kYs0czsDvPwAAzD59AAAAAAAAAAGFBQAAiAAAAEio40aTGuY/JGLNHM7A7z8AgM8+jQAAAAAAAAABhgUAAIgAAAAlRaMxKSDmP1oQx+S/wu8/AADSPo0AAAAAAAAAAYcFAACIAAAANckSlyQn5j+SvsCsscTvPwAA0j6cAAAAAAAAAAGIBQAAiAAAABFm0oG6LOY/kr7ArLHE7z8AANI+nAAAAAAAAAABiQUAAIgAAADsApJsUDLmP5K+wKyxxO8/AADUPrsAAAAAAAAAAYoFAACIAAAA/oYB0ks55j+SvsCsscTvPwCA2D67AAAAAAAAAAGLBQAAiAAAAA8LcTdHQOY/kr7ArLHE7z8AgNs+uwAAAAAAAAABjAUAAIgAAABYdpAXqEjmP5K+wKyxxO8/AIDfPrsAAAAAAAAAAY0FAACIAAAAoOGv9whR5j9aEMfkv8LvPwAA4T7LAAAAAAAAAAGOBQAAiAAAALJlH10EWOY/JGLNHM7A7z8AgOE+ywAAAAAAAAABjwUAAIgAAADE6Y7C/17mP7oF2ozqvO8/AIDgPtsAAAAAAAAAAZAFAACIAAAA1m3+J/tl5j9Mqeb8BrnvPwAA4D7bAAAAAAAAAAGRBQAAiAAAAObxbY32bOY/4EzzbCO17z8AAOE+6gAAAAAAAAABkgUAAIgAAAD5dd3y8XPmP3Lw/9w/se8/AIDjPuoAAAAAAAAAAZMFAACIAAAACvpMWO165j8+QgYVTq/vPwAA5T76AAAAAAAAAAGUBQAAiAAAAOSWDEODgOY/CJQMTVyt7z8AgOY++gAAAAAAAAABlQUAAIgAAAD3GnyofofmPwiUDE1cre8/AIDmPgoBAAAAAAAAAZYFAACIAAAAd21LA0WR5j8IlAxNXK3vPwAA5j4KAQAAAAAAAAGXBQAAiAAAAL7YauOlmeY/CJQMTVyt7z8AAOk+GQEAAAAAAAABmAUAAIgAAAB1Euq40aTmPwiUDE1cre8/AADuPikBAAAAAAAAAZkFAACIAAAA8mS5E5iu5j8IlAxNXK3vPwCA8T4pAQAAAAAAAAGaBQAAiAAAAHO3iG5euOY/0uUShWqr7z8AAPQ+OAEAAAAAAAABmwUAAIgAAADyCVjJJMLmP2SJH/WGp+8/AID2PjgBAAAAAAAAAZwFAACIAAAAqUPXnlDN5j8w2yUtlaXvPwCA+D5IAQAAAAAAAAGdBQAAiAAAAF19VnR82OY/+iwsZaOj7z8AgPo+SAEAAAAAAAABngUAAIgAAAAUt9VJqOPmP/osLGWjo+8/AID8PkgBAAAAAAAAAZ8FAACIAAAAyvBUH9Tu5j/6LCxlo6PvPwCA/j5YAQAAAAAAAAGgBQAAiAAAAIAq1PT/+eY/+iwsZaOj7z8AQAA/WAEAAAAAAAABoQUAAIgAAABtSwNFkQbnP/osLGWjo+8/AMAAP2cBAAAAAAAAAaIFAACIAAAAWGwylSIT5z8w2yUtlaXvPwDAAD9nAQAAAAAAAAGjBQAAiAAAAEaNYeWzH+c/ZIkf9Yan7z8AAAE/dwEAAAAAAAABpAUAAIgAAAAyrpA1RSznPwiUDE1cre8/AIABP3cBAAAAAAAAAaUFAACIAAAAVrZvADw65z9y8P/cP7HvPwDAAT+HAQAAAAAAAAGmBQAAiAAAAOeMrsD9Suc/FvvsNBW37z8AgAI/hwEAAAAAAAABpwUAAIgAAACvSp37JF3nP4JX4MT4uu8/AMADP5YBAAAAAAAAAagFAACIAAAAdwiMNkxv5z+6BdqM6rzvPwCABT+WAQAAAAAAAAGpBQAAiAAAAD7GenFzgec/ugXajOq87z8AgAg/pgEAAAAAAAABqgUAAIgAAADOnLkxNZLnP7oF2ozqvO8/AEAMP6YBAAAAAAAAAasFAACIAAAAX3P48fai5z+CV+DE+LrvPwCADj+1AQAAAAAAAAGsBQAAiAAAALpihzdTsuc/TKnm/Aa57z8AABA/tQEAAAAAAAABrQUAAIgAAACmg7aH5L7nPxb77DQVt+8/AEARP7UBAAAAAAAAAa4FAACIAAAAXb01XRDK5z/gTPNsI7XvPwBAEj/FAQAAAAAAAAGvBQAAiAAAABP3tDI81ec/4EzzbCO17z8AABI/xQEAAAAAAAABsAUAAIgAAACRSYSNAt/nP+BM82wjte8/AAASP9UBAAAAAAAAAbEFAACIAAAAEJxT6Mjo5z/gTPNsI7XvPwCAEj/VAQAAAAAAAAGyBQAAiAAAAFoHc8gp8ec/4EzzbCO17z8AwBM/5AEAAAAAAAABswUAAIgAAAChcpKoivnnP6qe+aQxs+8/AEATP+QBAAAAAAAAAbQFAACIAAAAtPYBDoYA6D9y8P/cP7HvPwAAEj8EAgAAAAAAAAG1BQAAiAAAAMV6cXOBB+g/PkIGFU6v7z8AABI/BAIAAAAAAAABtgUAAIgAAACgFzFeFw3oPwiUDE1cre8/AEASPwQCAAAAAAAAAbcFAACIAAAAe7TwSK0S6D/S5RKFaqvvPwAAEj8TAgAAAAAAAAG4BQAAiAAAAB9qALndFug/ZIkf9Yan7z8AABI/EwIAAAAAAAABuQUAAIgAAACNOGCuqBnoPzDbJS2Vpe8/AIANPxMCAAAAAAAAAboFAACIAAAA+wbAo3Mc6D/EfjKdsaHvPwDABz8TAgAAAAAAAAG7BQAAiAAAAGjVH5k+H+g/ViI/Dc6d7z8AAPk+EwIAAAAAAAABvAUAAIgAAADVo3+OCSLoP+zFS33qme8/AADfPiMCAAAAAAAAAb0FAACIAAAAvgepSZD/4z/qAA1CndThPwAAfD4AAAAAAAAAAAG+BQAAiAAAAGO9uLnAA+Q/SPYf6sfO4T8AAK4+BAAAAAAAAAABvwUAAIgAAABjvbi5wAPkP96ZLFrkyuE/AADEPgQAAAAAAAAAAcAFAACIAAAAmaRoNCYF5D+m6zKS8sjhPwCAwT4EAAAAAAAAAAHBBQAAiAAAAJmkaDQmBeQ/pusykvLI4T8AgMc+BAAAAAAAAAABwgUAAIgAAADQixiviwbkPzqPPwIPxeE/AADIPhQAAAAAAAAAAcMFAACIAAAABnPIKfEH5D/OMkxyK8HhPwAAxz4UAAAAAAAAAAHEBQAAiAAAAHRBKB+8CuQ/YNZY4ke94T8AgMY+JAAAAAAAAAABxQUAAIgAAADhD4gUhw3kP/Z5ZVJkueE/AADGPiQAAAAAAAAAAcYFAACIAAAATt7nCVIQ5D9Ub3j6jrPhPwAAxj4kAAAAAAAAAAHHBQAAiAAAAPST93mCFOQ/eraR2ser4T8AAMY+MwAAAAAAAAAByAUAAIgAAAA7/xZa4xzkP9qrpILypeE/AADHPjMAAAAAAAAAAckFAACIAAAA8jiWLw8o5D82obcqHaDhPwAAzD4zAAAAAAAAAAHKBQAAiAAAAN5ZxX+gNOQ/kpbK0kea4T8AgNI+QwAAAAAAAAABywUAAIgAAAACYqRKl0LkPyg610JkluE/AIDbPkMAAAAAAAAAAcwFAACIAAAAXFEzkPNR5D+83eOygJLhPwAA5j5TAAAAAAAAAAHNBQAAiAAAAOwnclC1YuQ/hC/q6o6Q4T8AgPA+UwAAAAAAAAABzgUAAIgAAADrzBAGQnbkPxrT9lqrjOE/AID6PmIAAAAAAAAAAc8FAACIAAAAIFlfNjSL5D8a0/Zaq4zhPwCA/z5iAAAAAAAAAAHQBQAAiAAAADGCbVG8peQ/GtP2WquM4T8AQAE/cgAAAAAAAAAB0QUAAIgAAADlYIvcdMTkPxrT9lqrjOE/AEACP3IAAAAAAAAAAdIFAACIAAAAYlj57Mfh5D8a0/Zaq4zhPwBAAz+BAAAAAAAAAAHTBQAAiAAAAKpot4K1/eQ/GtP2WquM4T8AwAM/gQAAAAAAAAAB1AUAAIgAAAC6kcWdPRjlPxrT9lqrjOE/AMADP5EAAAAAAAAAAdUFAACIAAAAktMjPmAx5T+EL+rqjpDhPwAABD+RAAAAAAAAAAHWBQAAiAAAADUu0mMdSeU/vN3jsoCS4T8AAAQ/oQAAAAAAAAAB1wUAAIgAAACgodAOdV/lP17o0ApWmOE/AEADP6EAAAAAAAAAAdgFAACIAAAA1i0fP2d05T8A871iK57hPwAAAz+wAAAAAAAAAAHZBQAAiAAAAJ3rDXqOhuU/ov2qugCk4T8AgAI/sAAAAAAAAAAB2gUAAIgAAACdkKwvG5rlP3q2kdrHq+E/AAACP8AAAAAAAAAAAdsFAACIAAAAmzVL5aet5T+IHXLCgLXhPwCAAj/AAAAAAAAAAAHcBQAAiAAAACwMiqVpvuU/loRSqjm/4T8AQAM/0AAAAAAAAAAB3QUAAIgAAACG+xjrxc3lP6brMpLyyOE/AAADP9AAAAAAAAAAAd4FAACIAAAAchxIO1fa5T8grwYKj9bhPwCAAj/fAAAAAAAAAAHfBQAAiAAAAClWxxCD5eU/ZMTguTni4T8AQAI/3wAAAAAAAAAB4AUAAIgAAACnqJZrSe/lPxQ2rvnH8eE/AIACP+8AAAAAAAAAAeEFAACIAAAAuiwG0UT25T/8VXUBSAPiPwDAAj/vAAAAAAAAAAHiBQAAiAAAAJTJxbva++U/hoApYZ0a4j8AgAM//gAAAAAAAAAB4wUAAIgAAABwZoWmcAHmP7C1yhjIN+I/AEADP/4AAAAAAAAAAeQFAACIAAAAExyVFqEF5j9IR19g1ljiPwAAAz8OAQAAAAAAAAHlBQAAiAAAALjRpIbRCeY/gOPg/7l/4j8AAAM/DgEAAAAAAAAB5gUAAIgAAACUbmRxZw/mPyjcVS+BquI/AAADPw4BAAAAAAAAAecFAACIAAAApPLT1mIW5j86Mb7uK9niPwCAAz8tAQAAAAAAAAHoBQAAiAAAAO5d87bDHuY/7pATBqwN4z8AQAQ/LQEAAAAAAAAB6QUAAIgAAABssMIRiijmP0L7VXUBSOM/AEAFPy0BAAAAAAAAAeoFAACIAAAA7AKSbFAy5j+aZZjkVoLjPwDABj8tAQAAAAAAAAHrBQAAiAAAAKI8EUJ8PeY/uiHhi7q64z8AgAg/PQEAAAAAAAAB7AUAAIgAAAAij+CcQkfmPxCMI/sP9eM/AAALPz0BAAAAAAAAAe0FAACIAAAAoOGv9whR5j/6mXLagSvkPwBADD9NAQAAAAAAAAHuBQAAiAAAAOhMz9dpWeY/ekvOKRBe5D8AQA0/TQEAAAAAAAAB7wUAAIgAAAAxuO63ymHmP8JOMLGsjuQ/AMANP1wBAAAAAAAAAfAFAACIAAAAQzxeHcZo5j+e9Z6oZbvkPwCADj9cAQAAAAAAAAHxBQAAiAAAAFPAzYLBb+Y/1pEgSEni5D8AwA4/bAEAAAAAAAAB8gUAAIgAAABnRD3ovHbmP6TRrldJBeU/AMAOP2wBAAAAAAAAAfMFAACIAAAAd8isTbh95j8GtUnXZSTlPwAADz97AQAAAAAAAAH0BQAAiAAAAFNlbDhOg+Y/xo33/qw95T8AAA8/ewEAAAAAAAAB9QUAAIgAAAD3GnyofofmP4JmpSb0VuU/AEAOP4sBAAAAAAAAAfYFAACIAAAAm9CLGK+L5j/Y4l++V2zlPwCADT+LAQAAAAAAAAH3BQAAiAAAAAif6w16juY/9LAgjsl/5T8AwA0/mwEAAAAAAAAB+AUAAIgAAAA/hpuI34/mP6Qi7s1Xj+U/AEAOP5sBAAAAAAAAAfkFAACIAAAAP4abiN+P5j9UlLsN5p7lPwDADj+bAQAAAAAAAAH6BQAAiAAAANK3O5MUjeY/mqmVvZCq5T8AgA8/ugEAAAAAAAAB+wUAAIgAAAAuAiwj5IjmP96+b207tuU/AEAQP7oBAAAAAAAAAfwFAACIAAAArq9cyB1/5j/sJVBV9L/lPwBAET+6AQAAAAAAAAH9BQAAiAAAAPl13fLxc+Y/jjA9rcnF5T8AQBI/ugEAAAAAAAAB/gUAAIgAAABnn54yMGPmP44wPa3JxeU/AEATP8oBAAAAAAAAAf8FAACIAAAA/Cugh9hM5j/sJVBV9L/lPwDAFT/KAQAAAAAAAAEABgAAiAAAABFm0oG6LOY/Shtj/R665T8AQBk/6QEAAAAAAAABAQYAAIgAAAC40aSG0QnmP96+b207tuU/AIAcP+kBAAAAAAAAAQIGAACIAAAA824Xlh3k5T9yYnzdV7LlPwDAHz/pAQAAAAAAAAEDBgAAiAAAAFJvyrrTuOU/BAaJTXSu5T8AQCE/6QEAAAAAAAABBAYAAIgAAACd6w16joblP96+b207tuU/AMAhP/gBAAAAAAAAAQUGAACIAAAAWTaxLhRX5T8WbWk1LbjlPwCAIj/4AQAAAAAAAAEGBgAAiAAAABSBVOOZJ+U/Shtj/R665T8AwCM/CAIAAAAAAAABBwYAAIgAAACX5EcduvbkP96+b207tuU/AIAkPwgCAAAAAAAAAQgGAACIAAAAG0g7V9rF5D/evm9tO7blPwDAJD8mAgAAAAAAAAEJBgAAiAAAAFXlrWYmoOQ/3r5vbTu25T8AQCQ/JgIAAAAAAAABCgYAAIgAAACQgiB2cnrkP3JifN1XsuU/AIAjPzUCAAAAAAAAAQsGAACIAAAA26MC67lb5D9yYnzdV7LlPwBAIz81AgAAAAAAAAEMBgAAiAAAAAJipEqXQuQ/3r5vbTu25T8AgCM/RQIAAAAAAAABDQYAAIgAAAAEvQWVCi/kP0obY/0euuU/AEAkP0UCAAAAAAAAAQ4GAACIAAAAqc12T64f5D+2d1aNAr7lPwBAJT9VAgAAAAAAAAEPBgAAiAAAAL2sR/8cE+Q/tndWjQK+5T8AQCI/VQIAAAAAAAABEAYAAIgAAAA9WnikVgnkP+wlUFX0v+U/AMAdP2QCAAAAAAAAAREGAACIAAAALNYIP1sC5D+OMD2tycXlPwCA+z5kAgAAAAAAAAESBgAAiAAAAFE5SVTF/OM/xN42dbvH5T8AgKM+kwIAAAAAAAABEwYAAIgAAADBNmoMK5/dP7DshVQt/uU/AAAEPgAAAAAAAAAAARQGAACIAAAAwTZqDCuf3T+w7IVULf7lPwAAOD4QAAAAAAAAAAEVBgAAiAAAADAFygH2od0/sOyFVC3+5T8AAFA+EAAAAAAAAAABFgYAAIgAAACd0yn3wKTdP7DshVQt/uU/AABXPhAAAAAAAAAAARcGAACIAAAAndMp98Ck3T+w7IVULf7lPwAAbT4QAAAAAAAAAAEYBgAAiAAAAHlw6eFWqt0/sOyFVC3+5T8AAH8+HwAAAAAAAAABGQYAAIgAAADC2wjCt7LdP7DshVQt/uU/AACJPh8AAAAAAAAAARoGAACIAAAAnHjIrE243T94PoyMO/zlPwAAkj4fAAAAAAAAAAEbBgAAiAAAAHcViJfjvd0/QpCSxEn65T8AAJo+PwAAAAAAAAABHAYAAIgAAABSskeCecPdP0KQksRJ+uU/AACePj8AAAAAAAAAAR0GAACIAAAALE8HbQ/J3T9CkJLESfrlPwAApj4/AAAAAAAAAAEeBgAAiAAAAHS6Jk1w0d0/QpCSxEn65T8AALA+PwAAAAAAAAABHwYAAIgAAAAs9KUinNzdP3g+jIw7/OU/AIC7Pj8AAAAAAAAAASAGAACIAAAAvMrk4l3t3T+w7IVULf7lPwCAyD5eAAAAAAAAAAEhBgAAiAAAAN/Sw61U+90/HEl55BAC5j8AANM+XgAAAAAAAAABIgYAAIgAAAAE26J4SwneP4albHT0BeY/AADcPl4AAAAAAAAAASMGAACIAAAAAYBBLtgc3j/0AWAE2AnmPwAA4j5eAAAAAAAAAAEkBgAAiAAAAG7zP9kvM94/KrBZzMkL5j8AAOc+bgAAAAAAAAABJQYAAIgAAADYZj6Eh0neP8y6RiSfEeY/AADrPm4AAAAAAAAAASYGAACIAAAA2QvdORRd3j/MukYknxHmPwAA8D59AAAAAAAAAAEnBgAAiAAAANWwe++gcN4/zLpGJJ8R5j8AgPQ+fQAAAAAAAAABKAYAAIgAAADVVRqlLYTePyqwWczJC+Y/AAD6Po0AAAAAAAAAASkGAACIAAAA0/q4WrqX3j/0AWAE2AnmPwCA/j6NAAAAAAAAAAEqBgAAiAAAANKfVxBHq94/9AFgBNgJ5j8AAAI/nAAAAAAAAAABKwYAAIgAAAA8E1a7nsHeP/QBYATYCeY/AEAEP5wAAAAAAAAAASwGAACIAAAAqoZUZvbX3j/0AWAE2AnmPwCABj+sAAAAAAAAAAEtBgAAiAAAAKcr8xuD694/9AFgBNgJ5j8AgAc/rAAAAAAAAAABLgYAAIgAAAAUn/HG2gHfP4albHT0BeY/AEAIP7wAAAAAAAAAAS8GAACIAAAAfhLwcTIY3z9Q93KsAgTmPwDACT+8AAAAAAAAAAEwBgAAiAAAAOyF7hyKLt8/HEl55BAC5j8AAAw/ywAAAAAAAAABMQYAAIgAAABW+ezH4UTfPxxJeeQQAuY/AEANP8sAAAAAAAAAATIGAACIAAAAxGzrcjlb3z+w7IVULf7lPwDADT/bAAAAAAAAAAEzBgAAiAAAAC7g6R2Rcd8/eD6MjDv85T8AAA8/2wAAAAAAAAABNAYAAIgAAACaU+jI6IffP0KQksRJ+uU/AEARP+sAAAAAAAAAATUGAACIAAAABMfmc0Ce3z/YM580ZvblPwBAEj/rAAAAAAAAAAE2BgAAiAAAALqlBP/4vN8/oIWlbHT05T8AwBI/+gAAAAAAAAABNwYAAIgAAAACtsKU5tjfP2rXq6SC8uU/AAATP/oAAAAAAAAAATgGAACIAAAASsaAKtT03z9q16ukgvLlPwCAEz8KAQAAAAAAAAE5BgAAiAAAAEdrH+BgCOA/aterpILy5T8AQBM/CgEAAAAAAAABOgYAAIgAAABrc/6qVxbgP2rXq6SC8uU/AAATPxkBAAAAAAAAATsGAACIAAAAj3vddU4k4D9q16ukgvLlPwAAEz8ZAQAAAAAAAAE8BgAAiAAAALKDvEBFMuA/aterpILy5T8AgBM/KQEAAAAAAAABPQYAAIgAAACfpOuQ1j7gP2rXq6SC8uU/AMATPykBAAAAAAAAAT4GAACIAAAAwqzKW81M4D9q16ukgvLlPwDAEz85AQAAAAAAAAE/BgAAiAAAABycWaEpXOA/aterpILy5T8AABQ/OQEAAAAAAAABQAYAAIgAAACtcphh62zgP2rXq6SC8uU/AAAUPzkBAAAAAAAAAUEGAACIAAAA0Xp3LOJ64D+ghaVsdPTlPwAAFD9IAQAAAAAAAAFCBgAAiAAAAPSCVvfYiOA/oIWlbHT05T8AABQ/SAEAAAAAAAABQwYAAIgAAAAYizXCz5bgP6CFpWx09OU/AAAUP1gBAAAAAAAAAUQGAACIAAAA4Egk/fao4D+ghaVsdPTlPwAAFD9YAQAAAAAAAAFFBgAAiAAAAHEfY724ueA/oIWlbHT05T8AgBQ/aAEAAAAAAAABRgYAAIgAAAAA9qF9esrgP6CFpWx09OU/AEAVP2gBAAAAAAAAAUcGAACIAAAAkczgPTzb4D+ghaVsdPTlPwAAFT93AQAAAAAAAAFIBgAAiAAAACOjH/796+A/2DOfNGb25T8AABU/dwEAAAAAAAABSQYAAIgAAAB9kq5DWvvgP0KQksRJ+uU/AAAVP4cBAAAAAAAAAUoGAACIAAAA2IE9ibYK4T9CkJLESfrlPwCAFT+HAQAAAAAAAAFLBgAAiAAAADFxzM4SGuE/QpCSxEn65T8AwBU/lgEAAAAAAAABTAYAAIgAAACLYFsUbynhP0KQksRJ+uU/AIAWP5YBAAAAAAAAAU0GAACIAAAAr2g632U34T9CkJLESfrlPwBAFj+mAQAAAAAAAAFOBgAAiAAAANJwGapcReE/QpCSxEn65T8AABY/pgEAAAAAAAABTwYAAIgAAAC/kUj67VHhP0KQksRJ+uU/AAAXP6YBAAAAAAAAAVAGAACIAAAArbJ3Sn9e4T9CkJLESfrlPwCAGD/TAQAAAAAAAAFRBgAAiAAAAJjTppoQa+E/QpCSxEn65T8AgBk/0wEAAAAAAAABUgYAAIgAAADzwjXgbHrhP0KQksRJ+uU/AMAZP9MBAAAAAAAAAVMGAACIAAAATbLEJcmJ4T9CkJLESfrlPwAAGj/jAQAAAAAAAAFUBgAAiAAAAHC6o/C/l+E/QpCSxEn65T8AgBo/4wEAAAAAAAABVQYAAIgAAACUwoK7tqXhP9gznzRm9uU/AMAaP+MBAAAAAAAAAVYGAACIAAAAuMphhq2z4T+ghaVsdPTlPwCAGz/zAQAAAAAAAAFXBgAAiAAAAKTrkNY+wOE/oIWlbHT05T8AQBs/8wEAAAAAAAABWAYAAIgAAACRDMAm0MzhP6CFpWx09OU/AAAbPwICAAAAAAAAAVkGAACIAAAAsxSf8cba4T+ghaVsdPTlPwAAGz8CAgAAAAAAAAFaBgAAiAAAAKA1zkFY5+E/oIWlbHT05T8AgBs/EgIAAAAAAAABWwYAAIgAAABXb00XhPLhP9gznzRm9uU/AEAcPxICAAAAAAAAAVwGAACIAAAA1sEcckr84T9CkJLESfrlPwBAHT8xAgAAAAAAAAFdBgAAiAAAAMPiS8LbCOI/QpCSxEn65T8AwB0/MQIAAAAAAAABXgYAAIgAAAB4HMuXBxTiP0KQksRJ+uU/AMAdPzECAAAAAAAAAV8GAACIAAAAL1ZKbTMf4j94PoyMO/zlPwBAHT8xAgAAAAAAAAFgBgAAiAAAAK2oGcj5KOI/eD6MjDv85T8AAB0/QQIAAAAAAAABYQYAAIgAAAAt++giwDLiP3g+jIw7/OU/AAAdP0ECAAAAAAAAAWIGAACIAAAAdWYIAyE74j94PoyMO/zlPwAAHT9QAgAAAAAAAAFjBgAAiAAAAL3RJ+OBQ+I/eD6MjDv85T8AAB0/UAIAAAAAAAABZAYAAIgAAAA9JPc9SE3iP0KQksRJ+uU/AAAdP2ACAAAAAAAAAWUGAACIAAAAu3bGmA5X4j9CkJLESfrlPwAAHT9gAgAAAAAAAAFmBgAAiAAAAN9+pWMFZeI/QpCSxEn65T8AAB0/cAIAAAAAAAABZwYAAIgAAAADh4Qu/HLiP0KQksRJ+uU/AAAdP3ACAAAAAAAAAWgGAACIAAAAJo9j+fKA4j94PoyMO/zlPwAAHT9/AgAAAAAAAAFpBgAAiAAAAEqXQsTpjuI/HEl55BAC5j8AAB0/fwIAAAAAAAABagYAAIgAAACkhtEJRp7iP1D3cqwCBOY/AAAdP48CAAAAAAAAAWsGAACIAAAAx46w1Dys4j/0AWAE2AnmPwAAHT+PAgAAAAAAAAFsBgAAiAAAALSv3yTOuOI/zLpGJJ8R5j8AgB0/ngIAAAAAAAABbQYAAIgAAACh0A51X8XiPwJpQOyQE+Y/AEAdP54CAAAAAAAAAW4GAACIAAAAjvE9xfDR4j+kcy1EZhnmPwAAHT+uAgAAAAAAAAFvBgAAiAAAAHsSbRWC3uI/pHMtRGYZ5j8AAB0/rgIAAAAAAAABcAYAAIgAAABmM5xlE+viP9ohJwxYG+Y/AAAdP64CAAAAAAAAAXEGAACIAAAAHW0bOz/24j8Q0CDUSR3mPwAAHT++AgAAAAAAAAFyBgAAiAAAANOmmhBrAeM/ENAg1Ekd5j8AgB0/vgIAAAAAAAABcwYAAIgAAABS+WlrMQvjPxDQINRJHeY/AMAdP80CAAAAAAAAAXQGAACIAAAA0Es5xvcU4z8Q0CDUSR3mPwDAHT/NAgAAAAAAAAF1BgAAiAAAAFCeCCG+HuM/ENAg1Ekd5j8AAB4/3QIAAAAAAAABdgYAAIgAAADQ8Nd7hCjjPxDQINRJHeY/AAAeP90CAAAAAAAAAXcGAACIAAAAhSpXUbAz4z/aIScMWBvmPwBAHT/tAgAAAAAAAAF4BgAAiAAAAHJLhqFBQOM/pHMtRGYZ5j8AAB0/7QIAAAAAAAABeQYAAIgAAACVU2VsOE7jP6RzLURmGeY/AAAdP/wCAAAAAAAAAXoGAACIAAAAuVtENy9c4z84Fzq0ghXmPwCAHT/8AgAAAAAAAAF7BgAAiAAAAKV8c4fAaOM/AmlA7JAT5j8AwB0/DAMAAAAAAAABfAYAAIgAAACSnaLXUXXjP8y6RiSfEeY/AMAdPwwDAAAAAAAAAX0GAACIAAAASdchrX2A4z/MukYknxHmPwBAHT8bAwAAAAAAAAF+BgAAiAAAAP4QoYKpi+M/KrBZzMkL5j8AAB0/GwMAAAAAAAABfwYAAIgAAAC0SiBY1ZbjP/QBYATYCeY/AAAdPysDAAAAAAAAAYAGAACIAAAAM53vspug4z/0AWAE2AnmPwAAHT8rAwAAAAAAAAGBBgAAiAAAALTvvg1iquM/hqVsdPQF5j8AAB0/OwMAAAAAAAABggYAAIgAAAAyQo5oKLTjP1D3cqwCBOY/AIAdPzsDAAAAAAAAAYMGAACIAAAAspRdw+694z8cSXnkEALmPwBAHj87AwAAAAAAAAGEBgAAiAAAAGfO3JgayeM/HEl55BAC5j8AwB8/WgMAAAAAAAABhQYAAIgAAAAdCFxuRtTjPxxJeeQQAuY/AIAgP1oDAAAAAAAAAYYGAACIAAAAnForyQze4z8cSXnkEALmPwDAID9aAwAAAAAAAAGHBgAAiAAAAByt+iPT5+M/UPdyrAIE5j8AACE/WgMAAAAAAAABiAYAAIgAAABkGBoENPDjP/QBYATYCeY/AAAhP2oDAAAAAAAAAYkGAACIAAAArIM55JT44z8qsFnMyQvmPwDAHz9qAwAAAAAAAAGKBgAAiAAAAL4HqUmQ/+M/zLpGJJ8R5j8AwB4/eQMAAAAAAAABiwYAAIgAAACZpGg0JgXkP8y6RiSfEeY/AMAZP3kDAAAAAAAAAYwGAACIAAAAdEEoH7wK5D8qsFnMyQvmPwDAEz+JAwAAAAAAAAGNBgAAiAAAAOEPiBSHDeQ/9AFgBNgJ5j8AgAI/iQMAAAAAAAABjgYAAIgAAAAX9zeP7A7kP/QBYATYCeY/AIDZPokDAAAAAAAAAY8GAACIAAAAF/c3j+wO5D94PoyMO/zlPwAAkj6JAwAAAAAAAAs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2099|recordLength=122133|start=0|end=122099|audioFormat={00001610-0000-0010-8000-00AA00389B71}|audioRate=44100|muted=false|volume=0.8|fadeIn=0|fadeOut=0|videoFormat={34363248-0000-0010-8000-00AA00389B71}|videoRate=15|videoWidth=256|videoHeight=2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BsAAAAgAAAABwMAAAAAAQAAACAAAAAECUlua0F0b21WMQIAAAAJBAAAAAkFAAAACQYAAAAJBwAAAAkIAAAACQkAAAAJCgAAAAkLAAAACQwAAAAJDQAAAAkOAAAACQ8AAAAJEAAAAAkRAAAACRIAAAAJEwAAAAkUAAAACRUAAAAJFgAAAAkXAAAACRgAAAAJGQAAAAkaAAAACRsAAAAJHAAAAAkdAAAACR4AAAANBQUEAAAAC1BlblN0cm9rZVYxBAAAAApBdHRyaWJ1dGVzBVRyYWNlCVN0YXJ0VGltZQRUeXBlBAQABA9QZW5BdHRyaWJ1dGVzVjECAAAACklua1RyYWNlVjECAAAAEAxBY3Rpb25UeXBlVjECAAAAAgAAAAkfAAAACSAAAADWKAAAAAAAAAXf////DEFjdGlvblR5cGVWMQEAAAAHdmFsdWVfXwAIAgAAAAAAAAABBQAAAAQAAAAJIgAAAAkjAAAAWSsAAAAAAAAB3P///9////8AAAAAAQYAAAAEAAAACSUAAAAJJgAAAEdXAAAAAAAAAdn////f////AAAAAAEHAAAABAAAAAkoAAAACSkAAABAWQAAAAAAAAHW////3////wAAAAABCAAAAAQAAAAJKwAAAAksAAAA0nAAAAAAAAAB0////9////8AAAAAAQkAAAAEAAAACS4AAAAJLwAAAM6CAAAAAAAAAdD////f////AAAAAAEKAAAABAAAAAkxAAAACTIAAACNiAAAAAAAAAHN////3////wAAAAABCwAAAAQAAAAJNAAAAAk1AAAArIgAAAAAAAAByv///9////8AAAAAAQwAAAAEAAAACTcAAAAJOAAAAB+3AAAAAAAAAcf////f////AAAAAAENAAAABAAAAAk6AAAACTsAAAAIyQAAAAAAAAHE////3////wAAAAABDgAAAAQAAAAJPQAAAAk+AAAA7voAAAAAAAABwf///9////8AAAAAAQ8AAAAEAAAACUAAAAAJQQAAAMcTAQAAAAAAAb7////f////AAAAAAEQAAAABAAAAAlDAAAACUQAAAA1FgEAAAAAAAG7////3////wAAAAABEQAAAAQAAAAJRgAAAAlHAAAAsCMBAAAAAAABuP///9////8AAAAAARIAAAAEAAAACUkAAAAJSgAAALQ3AQAAAAAAAbX////f////AAAAAAETAAAABAAAAAlMAAAACU0AAAADOAEAAAAAAAGy////3////wAAAAABFAAAAAQAAAAJTwAAAAlQAAAAaVEBAAAAAAABr////9////8AAAAAARUAAAAEAAAACVIAAAAJUwAAAAFcAQAAAAAAAaz////f////AAAAAAEWAAAABAAAAAlVAAAACVYAAAC7hgEAAAAAAAGp////3////wAAAAABFwAAAAQAAAAJWAAAAAlZAAAAEYkBAAAAAAABpv///9////8AAAAAARgAAAAEAAAACVsAAAAJXAAAAMWRAQAAAAAAAaP////f////AAAAAAEZAAAABAAAAAleAAAACV8AAADXkwEAAAAAAAGg////3////wAAAAABGgAAAAQAAAAJYQAAAAliAAAAcp4BAAAAAAABnf///9////8AAAAAARsAAAAEAAAACWQAAAAJZQAAAH2wAQAAAAAAAZr////f////AAAAAAEcAAAABAAAAAlnAAAACWgAAADysgEAAAAAAAGX////3////wAAAAABHQAAAAQAAAAJagAAAAlrAAAANMgBAAAAAAABlP///9////8AAAAAAR4AAAAEAAAACW0AAAAJbgAAAHbKAQAAAAAAAZH////f////AAAAAAUfAAAAD1BlbkF0dHJpYnV0ZXNWMQoAAAAHX2NvbG9yQQdfY29sb3JSB19jb2xvckcHX2NvbG9yQgpGaXRUb0N1cnZlBkhlaWdodA5JZ25vcmVQcmVzc3VyZQ1Jc0hpZ2hsaWdodGVyBVNoYXBlBVdpZHRoAAAAAAAAAAAEAAICAgIBBgEBDEJydXNoU2hhcGVWMQIAAAAGAgAAAP8AAAAAAAAAAAAACEAAAAWQ////DEJydXNoU2hhcGVWMQEAAAAHdmFsdWVfXwAIAgAAAAEAAAAAAAAAAAAIQAUgAAAACklua1RyYWNlVjEDAAAADUxpc3RgMStfaXRlbXMMTGlzdGAxK19zaXplD0xpc3RgMStfdmVyc2lvbgQAABhTaGFyZWQuSW5raW5nLklua1BvaW50W10CAAAACAgCAAAACXEAAAAhAAAAIQAAAAEiAAAAHwAAAP8AAAAAAAAAAAAACEAAAAGO////kP///wEAAAAAAAAAAAAIQAEjAAAAIAAAAAlzAAAALQAAAC0AAAABJQAAAB8AAAD/AAAAAAAAAAAAAAhAAAABjP///5D///8BAAAAAAAAAAAACEABJgAAACAAAAAJdQAAACUAAAAlAAAAASgAAAAfAAAA/wAAAAAAAAAAAAAIQAAAAYr///+Q////AQAAAAAAAAAAAAhAASkAAAAgAAAACXcAAAApAAAAKQAAAAErAAAAHwAAAP8AAAAAAAAAAAAACEAAAAGI////kP///wEAAAAAAAAAAAAIQAEsAAAAIAAAAAl5AAAAoAAAAKAAAAABLgAAAB8AAAD/AAAAAAAAAAAAAAhAAAABhv///5D///8BAAAAAAAAAAAACEABLwAAACAAAAAJewAAADIAAAAyAAAAATEAAAAfAAAA/wAAAAAAAAAAAAAIQAAAAYT///+Q////AQAAAAAAAAAAAAhAATIAAAAgAAAACX0AAAAFAAAABQAAAAE0AAAAHwAAAP8AAAAAAAAAAAAACEAAAAGC////kP///wEAAAAAAAAAAAAIQAE1AAAAIAAAAAl/AAAAKgAAACoAAAABNwAAAB8AAAD/AAAAAAAAAAAAAAhAAAABgP///5D///8BAAAAAAAAAAAACEABOAAAACAAAAAJgQAAAGQAAABkAAAAAToAAAAfAAAA/wAAAAAAAAAAAAAIQAAAAX7///+Q////AQAAAAAAAAAAAAhAATsAAAAgAAAACYMAAADCAAAAwgAAAAE9AAAAHwAAAP8AAAAAAAAAAAAACEAAAAF8////kP///wEAAAAAAAAAAAAIQAE+AAAAIAAAAAmFAAAAZQAAAGUAAAABQAAAAB8AAAD/AAAAAAAAAAAAAAhAAAABev///5D///8BAAAAAAAAAAAACEABQQAAACAAAAAJhwAAAEEAAABBAAAAAUMAAAAfAAAA/wAAAAAAAAAAAAAIQAAAAXj///+Q////AQAAAAAAAAAAAAhAAUQAAAAgAAAACYkAAAAVAAAAFQAAAAFGAAAAHwAAAP8AAAAAAAAAAAAACEAAAAF2////kP///wEAAAAAAAAAAAAIQAFHAAAAIAAAAAmLAAAApQAAAKUAAAABSQAAAB8AAAD/AAAAAAAAAAAAAAhAAAABdP///5D///8BAAAAAAAAAAAACEABSgAAACAAAAAJjQAAAAkAAAAJAAAAAUwAAAAfAAAA/wAAAAAAAAAAAAAIQAAAAXL///+Q////AQAAAAAAAAAAAAhAAU0AAAAgAAAACY8AAAAiAAAAIgAAAAFPAAAAHwAAAP8AAAAAAAAAAAAACEAAAAFw////kP///wEAAAAAAAAAAAAIQAFQAAAAIAAAAAmRAAAAOgAAADoAAAABUgAAAB8AAAD/AAAAAAAAAAAAAAhAAAABbv///5D///8BAAAAAAAAAAAACEABUwAAACAAAAAJkwAAAC8AAAAvAAAAAVUAAAAfAAAA/wAAAAAAAAAAAAAIQAAAAWz///+Q////AQAAAAAAAAAAAAhAAVYAAAAgAAAACZUAAAAoAAAAKAAAAAFYAAAAHwAAAP8AAAAAAAAAAAAACEAAAAFq////kP///wEAAAAAAAAAAAAIQAFZAAAAIAAAAAmXAAAAMgAAADIAAAABWwAAAB8AAAD/AAAAAAAAAAAAAAhAAAABaP///5D///8BAAAAAAAAAAAACEABXAAAACAAAAAJmQAAACMAAAAjAAAAAV4AAAAfAAAA/wAAAAAAAAAAAAAIQAAAAWb///+Q////AQAAAAAAAAAAAAhAAV8AAAAgAAAACZsAAAArAAAAKwAAAAFhAAAAHwAAAP8AAAAAAAAAAAAACEAAAAFk////kP///wEAAAAAAAAAAAAIQAFiAAAAIAAAAAmdAAAAmwAAAJsAAAABZAAAAB8AAAD/AAAAAAAAAAAAAAhAAAABYv///5D///8BAAAAAAAAAAAACEABZQAAACAAAAAJnwAAACoAAAAqAAAAAWcAAAAfAAAA/wAAAAAAAAAAAAAIQAAAAWD///+Q////AQAAAAAAAAAAAAhAAWgAAAAgAAAACaEAAAA0AAAANAAAAAFqAAAAHwAAAP8AAAAAAAAAAAAACEAAAAFe////kP///wEAAAAAAAAAAAAIQAFrAAAAIAAAAAmjAAAAIQAAACEAAAABbQAAAB8AAAD/AAAAAAAAAAAAAAhAAAABXP///5D///8BAAAAAAAAAAAACEABbgAAACAAAAAJpQAAACQAAAAkAAAAB3EAAAAAAQAAAEAAAAAECklua1BvaW50VjECAAAACaYAAAAJpwAAAAmoAAAACakAAAAJqgAAAAmrAAAACawAAAAJrQAAAAmuAAAACa8AAAAJsAAAAAmxAAAACbIAAAAJswAAAAm0AAAACbUAAAAJtgAAAAm3AAAACbgAAAAJuQAAAAm6AAAACbsAAAAJvAAAAAm9AAAACb4AAAAJvwAAAAnAAAAACcEAAAAJwgAAAAnDAAAACcQAAAAJxQAAAAnGAAAADR8HcwAAAAABAAAAQAAAAAQKSW5rUG9pbnRWMQI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NEwd1AAAAAAEAAABAAAAABApJbmtQb2ludFYxAgAAAAn0AAAACfUAAAAJ9gAAAAn3AAAACfgAAAAJ+QAAAAn6AAAACfsAAAAJ/AAAAAn9AAAACf4AAAAJ/wAAAAkAAQAACQEBAAAJAgEAAAkDAQAACQQBAAAJBQEAAAkGAQAACQcBAAAJCAEAAAkJAQAACQoBAAAJCwEAAAkMAQAACQ0BAAAJDgEAAAkPAQAACRABAAAJEQEAAAkSAQAACRMBAAAJFAEAAAkVAQAACRYBAAAJFwEAAAkYAQAADRsHdwAAAAABAAAAQAAAAAQKSW5rUG9pbnRWMQIAAAAJGQEAAAkaAQAACRsBAAAJHAEAAAkdAQAACR4BAAAJHwEAAAkgAQAACSEBAAAJIgEAAAkjAQAACSQBAAAJJQEAAAkmAQAACScBAAAJKAEAAAkpAQAACSoBAAAJKwEAAAksAQAACS0BAAAJLgEAAAkvAQAACTABAAAJMQEAAAkyAQAACTMBAAAJNAEAAAk1AQAACTYBAAAJNwEAAAk4AQAACTkBAAAJOgEAAAk7AQAACTwBAAAJPQEAAAk+AQAACT8BAAAJQAEAAAlBAQAADRcHeQAAAAABAAAAAAEAAAQKSW5rUG9pbnRWMQIA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1gB3sAAAAAAQAAAEAAAAAECklua1BvaW50VjECAA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0OB30AAAAAAQAAAAgAAAAECklua1BvaW50VjECAAAACRQCAAAJFQIAAAkWAgAACRcCAAAJGAIAAA0DB38AAAAAAQAAAEAAAAAECklua1BvaW50VjECAA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DRYHgQAAAAABAAAAgAAAAAQKSW5rUG9pbnRWMQIA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0cB4MAAAAAAQAAAAABAAAECklua1BvaW50VjECAA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0+B4UAAAAAAQAAAIAAAAAECklua1BvaW50VjECAA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JwQMAAAnCAwAACcMDAAAJxAMAAAnFAwAACcYDAAAJxwMAAAnIAwAACckDAAAJygMAAAnLAwAACcwDAAAJzQMAAA0bB4cAAAAAAQAAAIAAAAAECklua1BvaW50VjECAA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0/B4kAAAAAAQAAACAAAAAECklua1BvaW50VjECAAAACQ8EAAAJEAQAAAkRBAAACRIEAAAJEwQAAAkUBAAACRUEAAAJFgQAAAkXBAAACRgEAAAJGQQAAAkaBAAACRsEAAAJHAQAAAkdBAAACR4EAAAJHwQAAAkgBAAACSEEAAAJIgQAAAkjBAAADQsHiwAAAAABAAAAAAEAAAQKSW5rUG9pbnRWMQIAAAAJJAQAAAklBAAACSYEAAAJJwQAAAkoBAAACSkEAAAJKgQAAAkrBAAACSwEAAAJLQQAAAkuBAAACS8EAAAJMAQAAAkxBAAACTIEAAAJMwQAAAk0BAAACTUEAAAJNgQAAAk3BAAACTgEAAAJOQQAAAk6BAAACTsEAAAJPAQAAAk9BAAACT4EAAAJPwQAAAlABAAACUEEAAAJQgQAAAlDBAAACUQEAAAJRQQAAAlGBAAACUcEAAAJSAQAAAlJBAAACUoEAAAJSwQAAAlMBAAACU0EAAAJTgQAAAlPBAAACVAEAAAJUQQ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nHBAAACcgEAAANWweNAAAAAAEAAAAQAAAABApJbmtQb2ludFYxAgAAAAnJBAAACcoEAAAJywQAAAnMBAAACc0EAAAJzgQAAAnPBAAACdAEAAAJ0QQAAA0HB48AAAAAAQAAAEAAAAAECklua1BvaW50VjECAAAACdIEAAAJ0wQAAAnUBAAACdUEAAAJ1gQAAAnXBAAACdgEAAAJ2QQAAAnaBAAACdsEAAAJ3AQAAAndBAAACd4EAAAJ3wQAAAngBAAACeEEAAAJ4gQAAAnjBAAACeQEAAAJ5QQAAAnmBAAACecEAAAJ6AQAAAnpBAAACeoEAAAJ6wQAAAnsBAAACe0EAAAJ7gQAAAnvBAAACfAEAAAJ8QQAAAnyBAAACfMEAAANHgeRAAAAAAEAAABAAAAABApJbmtQb2ludFYxAgAAAAn0BAAACfUEAAAJ9gQAAAn3BAAACfgEAAAJ+QQAAAn6BAAACfsEAAAJ/AQAAAn9BAAACf4EAAAJ/wQAAAkABQAACQEFAAAJAgUAAAkDBQAACQQFAAAJBQUAAAkGBQAACQcFAAAJCAUAAAkJBQAACQoFAAAJCwUAAAkMBQAACQ0FAAAJDgUAAAkPBQAACRAFAAAJEQUAAAkSBQAACRMFAAAJFAUAAAkVBQAACRYFAAAJFwUAAAkYBQAACRkFAAAJGgUAAAkbBQAACRwFAAAJHQUAAAkeBQAACR8FAAAJIAUAAAkhBQAACSIFAAAJIwUAAAkkBQAACSUFAAAJJgUAAAknBQAACSgFAAAJKQUAAAkqBQAACSsFAAAJLAUAAAktBQAADQYHkwAAAAABAAAAQAAAAAQKSW5rUG9pbnRWMQIA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DREHlQAAAAABAAAAQAAAAAQKSW5rUG9pbnRWMQIAAAAJXQUAAAleBQAACV8FAAAJYAUAAAlhBQAACWIFAAAJYwUAAAlkBQAACWUFAAAJZgUAAAlnBQAACWgFAAAJaQUAAAlqBQAACWsFAAAJbAUAAAltBQAACW4FAAAJbwUAAAlwBQAACXEFAAAJcgUAAAlzBQAACXQFAAAJdQUAAAl2BQAACXcFAAAJeAUAAAl5BQAACXoFAAAJewUAAAl8BQAACX0FAAAJfgUAAAl/BQAACYAFAAAJgQUAAAmCBQAACYMFAAAJhAUAAA0YB5cAAAAAAQAAAEAAAAAECklua1BvaW50VjECAA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Ca8FAAAJsAUAAAmxBQAACbIFAAAJswUAAAm0BQAACbUFAAAJtgUAAA0OB5kAAAAAAQAAAEAAAAAECklua1BvaW50VjECAAAACbcFAAAJuAUAAAm5BQAACboFAAAJuwUAAAm8BQAACb0FAAAJvgUAAAm/BQAACcAFAAAJwQUAAAnCBQAACcMFAAAJxAUAAAnFBQAACcYFAAAJxwUAAAnIBQAACckFAAAJygUAAAnLBQAACcwFAAAJzQUAAAnOBQAACc8FAAAJ0AUAAAnRBQAACdIFAAAJ0wUAAAnUBQAACdUFAAAJ1gUAAAnXBQAACdgFAAAJ2QUAAA0dB5sAAAAAAQAAAEAAAAAECklua1BvaW50VjECAAAACdoFAAAJ2wUAAAncBQAACd0FAAAJ3gUAAAnfBQAACeAFAAAJ4QUAAAniBQAACeMFAAAJ5AUAAAnlBQAACeYFAAAJ5wUAAAnoBQAACekFAAAJ6gUAAAnrBQAACewFAAAJ7QUAAAnuBQAACe8FAAAJ8AUAAAnxBQAACfIFAAAJ8wUAAAn0BQAACfUFAAAJ9gUAAAn3BQAACfgFAAAJ+QUAAAn6BQAACfsFAAAJ/AUAAAn9BQAACf4FAAAJ/wUAAAkABgAACQEGAAAJAgYAAAkDBgAACQQGAAANFQedAAAAAAEAAAAAAQAABApJbmtQb2ludFYxAgAAAAkFBgAACQYGAAAJBwYAAAkIBgAACQkGAAAJCgYAAAkLBgAACQwGAAAJDQYAAAkOBgAACQ8GAAAJEAYAAAkRBgAACRIGAAAJEwYAAAkUBgAACRUGAAAJFgYAAAkXBgAACRgGAAAJGQYAAAkaBgAACRsGAAAJHAYAAAkdBgAACR4GAAAJHwYAAAkgBgAACSEGAAAJIgYAAAkjBgAACSQGAAAJJQYAAAkmBgAACScGAAAJKAYAAAkpBgAACSoGAAAJKwYAAAksBgAACS0GAAAJLgYAAAkvBgAACTAGAAAJMQYAAAkyBgAACTMGAAAJNAYAAAk1BgAACTYGAAAJNwYAAAk4BgAACTkGAAAJOgYAAAk7BgAACTwGAAAJPQYAAAk+BgAACT8GAAAJQAYAAAlBBgAACUIGAAAJQwYAAAlEBgAACUUGAAAJRgYAAAlHBgAACUgGAAAJSQYAAAlKBgAACUsGAAAJTAYAAAlNBgAACU4GAAAJTwYAAAlQBgAACVEGAAAJUgYAAAlTBgAACVQGAAAJVQYAAAlWBgAACVcGAAAJWAYAAAlZBgAACVoGAAAJWwYAAAlcBgAACV0GAAAJXgYAAAlfBgAACWAGAAAJYQYAAAliBgAACWMGAAAJZAYAAAllBgAACWYGAAAJZwYAAAloBgAACWkGAAAJagYAAAlrBgAACWwGAAAJbQYAAAluBgAACW8GAAAJcAYAAAlxBgAACXIGAAAJcwYAAAl0BgAACXUGAAAJdgYAAAl3BgAACXgGAAAJeQYAAAl6BgAACXsGAAAJfAYAAAl9BgAACX4GAAAJfwYAAAmABgAACYEGAAAJggYAAAmDBgAACYQGAAAJhQYAAAmGBgAACYcGAAAJiAYAAAmJBgAACYoGAAAJiwYAAAmMBgAACY0GAAAJjgYAAAmPBgAACZAGAAAJkQYAAAmSBgAACZMGAAAJlAYAAAmVBgAACZYGAAAJlwYAAAmYBgAACZkGAAAJmgYAAAmbBgAACZwGAAAJnQYAAAmeBgAACZ8GAAANZQefAAAAAAEAAABAAAAABApJbmtQb2ludFYxAgAAAAmgBgAACaEGAAAJogYAAAmjBgAACaQGAAAJpQYAAAmmBgAACacGAAAJqAYAAAmpBgAACaoGAAAJqwYAAAmsBgAACa0GAAAJrgYAAAmvBgAACbAGAAAJsQYAAAmyBgAACbMGAAAJtAYAAAm1BgAACbYGAAAJtwYAAAm4BgAACbkGAAAJugYAAAm7BgAACbwGAAAJvQYAAAm+BgAACb8GAAAJwAYAAAnBBgAACcIGAAAJwwYAAAnEBgAACcUGAAAJxgYAAAnHBgAACcgGAAAJyQYAAA0WB6EAAAAAAQAAAEAAAAAECklua1BvaW50VjECAAAACcoGAAAJywYAAAnMBgAACc0GAAAJzgYAAAnPBgAACdAGAAAJ0QYAAAnSBgAACdMGAAAJ1AYAAAnVBgAACdYGAAAJ1wYAAAnYBgAACdkGAAAJ2gYAAAnbBgAACdwGAAAJ3QYAAAneBgAACd8GAAAJ4AYAAAnhBgAACeIGAAAJ4wYAAAnkBgAACeUGAAAJ5gYAAAnnBgAACegGAAAJ6QYAAAnqBgAACesGAAAJ7AYAAAntBgAACe4GAAAJ7wYAAAnwBgAACfEGAAAJ8gYAAAnzBgAACfQGAAAJ9QYAAAn2BgAACfcGAAAJ+AYAAAn5BgAACfoGAAAJ+wYAAAn8BgAACf0GAAANDAejAAAAAAEAAABAAAAABApJbmtQb2ludFYxAgAAAAn+BgAACf8GAAAJAAcAAAkBBwAACQIHAAAJAwcAAAkEBwAACQUHAAAJBgcAAAkHBwAACQgHAAAJCQcAAAkKBwAACQsHAAAJDAcAAAkNBwAACQ4HAAAJDwcAAAkQBwAACREHAAAJEgcAAAkTBwAACRQHAAAJFQcAAAkWBwAACRcHAAAJGAcAAAkZBwAACRoHAAAJGwcAAAkcBwAACR0HAAAJHgcAAA0fB6UAAAAAAQAAAEAAAAAECklua1BvaW50VjECAAAACR8HAAAJIAcAAAkhBwAACSIHAAAJIwcAAAkkBwAACSUHAAAJJgcAAAknBwAACSgHAAAJKQcAAAkqBwAACSsHAAAJLAcAAAktBwAACS4HAAAJLwcAAAkwBwAACTEHAAAJMgcAAAkzBwAACTQHAAAJNQcAAAk2BwAACTcHAAAJOAcAAAk5BwAACToHAAAJOwcAAAk8BwAACT0HAAAJPgcAAAk/BwAACUAHAAAJQQcAAAlCBwAADRwFpgAAAApJbmtQb2ludFYxBAAAAAFYAVkOUHJlc3N1cmVGYWN0b3IJVGltZVN0YW1wAAAAAAYGCxACAAAACTjAorwvqD9UsxMAkcHPPwAA6D0AAAAAAAAAAAGnAAAApgAAAC/+PQeAG6g/4jgwEffNzz8AACA+DwAAAAAAAAABqAAAAKYAAAAv/j0HgBuoP+I4MBH3zc8/AAA0Pg8AAAAAAAAAAakAAACmAAAAL/49B4AbqD/iODAR983PPwAAMD4PAAAAAAAAAAGqAAAApgAAAC/+PQeAG6g/4jgwEffNzz8AAG0+DwAAAAAAAAABqwAAAKYAAAAv/j0HgBuoP+I4MBH3zc8/AACJPh8AAAAAAAAAAawAAACmAAAAmVC3NMrepz9UsxMAkcHPPwAAmj4fAAAAAAAAAAGtAAAApgAAAOLcsv1Qtqc/knCF9127zz8AgKg+HwAAAAAAAAABrgAAAKYAAAAtaa7G142nP8ot9+4qtc8/AICuPh8AAAAAAAAAAa8AAACmAAAAlrsn9CFRpz/KLffuKrXPPwCAsz4tAAAAAAAAAAGwAAAApgAAAAAOoSFsFKc/yi337iq1zz8AgLg+LQAAAAAAAAABsQAAAKYAAACQJpizecOmP8ot9+4qtc8/AIC8PjwAAAAAAAAAAbIAAACmAAAAk5EIc9E1pj/KLffuKrXPPwAAwT48AAAAAAAAAAGzAAAApgAAAJH8eDIpqKU/knCF9127zz8AAMY+TAAAAAAAAAABtAAAAKYAAADzuWIfy92kP5Jwhfddu88/AADNPlsAAAAAAAAAAbUAAACmAAAApQNI1fPqoz/KLffuKrXPPwAA0z5bAAAAAAAAAAG2AAAApgAAAJzZKFSjz6I/yi337iq1zz8AgNk+awAAAAAAAAABtwAAAKYAAAAIAoMAnXehP0Co2t3EqM8/AIDdPmsAAAAAAAAAAbgAAACmAAAAaCrdrJYfoD96ZUzVkaLPPwCA4T57AAAAAAAAAAG5AAAApgAAAJKlbrIgj50/emVM1ZGizz8AAOU+igAAAAAAAAABugAAAKYAAACygh7UmraaP3plTNWRos8/AADqPooAAAAAAAAAAbsAAACmAAAAdNPSLI4GmD9AqNrdxKjPPwCA7T6KAAAAAAAAAAG8AAAApgAAAPaXi7z6fpU/yi337iq1zz8AgPE+mgAAAAAAAAABvQAAAKYAAACCXERMZ/eSP1SzEwCRwc8/AADzPpoAAAAAAAAAAb4AAACmAAAAupQBE02YkD/iODAR983PPwCA9D6qAAAAAAAAAAG/AAAApgAAAGOydEVzIYw/cL5MIl3azz8AgPU+qgAAAAAAAAABwAAAAKYAAADTIu/SPmOHP/pDaTPD5s8/AAD3PrkAAAAAAAAAAcEAAACmAAAAw3pyzvz1gj/6Q2kzw+bPPwCA9j65AAAAAAAAAAHCAAAApgAAAMbgMgQJmX8/+kNpM8Pmzz8AAPY+yQAAAAAAAAABwwAAAKYAAAAy/W6PM6R4P3C+TCJd2s8/AADsPskAAAAAAAAAAcQAAACmAAAA9iMEZ9bYdD+qe74ZKtTPPwCA3T7oAAAAAAAAAAHFAAAApgAAAJYZqxper3E/4jgwEffNzz8AAGQ+6AAAAAAAAAABxgAAAKYAAAC+Spk+eQ1xP+I4MBH3zc8/AADMPegAAAAAAAAAAccAAACmAAAAI57h4w9IoD8u97kw1/7MPwAAFD4AAAAAAAAAAAHIAAAApgAAACOe4eMPSKA/Lve5MNf+zD8AAEs+EAAAAAAAAAAByQAAAKYAAAAjnuHjD0igP7x81kE9C80/AABkPhAAAAAAAAAAAcoAAACmAAAAI57h4w9IoD+8fNZBPQvNPwAAYD4QAAAAAAAAAAHLAAAApgAAACOe4eMPSKA/vHzWQT0LzT8AAGQ+EAAAAAAAAAABzAAAAKYAAAAjnuHjD0igP7x81kE9C80/AABkPh8AAAAAAAAAAc0AAACmAAAAI57h4w9IoD+8fNZBPQvNPwAAZj4fAAAAAAAAAAHOAAAApgAAACOe4eMPSKA/vHzWQT0LzT8AAGc+HwAAAAAAAAABzwAAAKYAAADZEeYaiXCgP7x81kE9C80/AABnPh8AAAAAAAAAAdAAAACmAAAAlIXqUQKZoD+Av2RKcBHNPwAAaD4+AAAAAAAAAAHRAAAApgAAACEzcSS41aA/RgLzUqMXzT8AAGw+PgAAAAAAAAAB0gAAAKYAAACRGnqSqiahP9CHD2QJJM0/AAByPj4AAAAAAAAAAdMAAACmAAAA4jsFnNmLoT/okkiG1TzNPwAAfD4+AAAAAAAAAAHUAAAApgAAAAWXEkFFBaI/jiOeuQdizT8AAIU+TgAAAAAAAAAB1QAAAKYAAAALLKKB7ZKiP/j2gfVsjc0/AICPPk4AAAAAAAAAAdYAAACmAAAADcExwpUgoz9gymUx0rjNPwCAnD5eAAAAAAAAAAHXAAAApgAAAOqPQ556wqM/yp1JbTfkzT8AAKo+bQAAAAAAAAAB2AAAAKYAAACsmNcVnHikP6jrEJg2A84/AAC5Pm0AAAAAAAAAAdkAAACmAAAAiWfp8YAapT8Wv/TTmy7OPwAAwz5tAAAAAAAAAAHaAAAApgAAAGc2+81lvKU/8Ay8/ppNzj8AAMs+fQAAAAAAAAAB2wAAAKYAAABIBQ2qSl6mP1rgnzoAec4/AIDPPn0AAAAAAAAAAdwAAACmAAAAJdQehi8Apz+K9hF/mKrOPwAA0j6cAAAAAAAAAAHdAAAApgAAAOLcsv1Qtqc/ugyEwzDczj8AgNM+nAAAAAAAAAAB3gAAAKYAAABaWUus65SoP2Cd2fZiAc8/AIDTPpwAAAAAAAAAAd8AAACmAAAAE2LfIw1LqT/IcL0yyCzPPwCA0j6cAAAAAAAAAAHgAAAApgAAAMtqc5suAao/MkShbi1Yzz8AANI+rAAAAAAAAAAB4QAAAKYAAACsOYV3E6OqP5oXhaqSg88/AADSPqwAAAAAAAAAAeIAAACmAAAA1JSSHH8cqz96ZUzVkaLPPwAA0j67AAAAAAAAAAHjAAAApgAAAEZ8m4pxbas/VLMTAJHBzz8AgNA+uwAAAAAAAAAB5AAAAKYAAADWKSJdJ6qrP/pDaTPD5s8/AADQPssAAAAAAAAAAeUAAACmAAAA1ikiXSeqqz9Pal+z+gXQPwAA0D7LAAAAAAAAAAHmAAAApgAAACC2HSaugas/BFRRUa0b0D8AANA+2wAAAAAAAAAB5wAAAKYAAAD4WhCBQgirPxtfinN5NNA/AIDVPtsAAAAAAAAAAegAAACmAAAA+MWAQJp6qj/QSHwRLErQPwCA3T7qAAAAAAAAAAHpAAAApgAAAO8w8f/x7Kk/6FO1M/hi0D8AgOQ+6gAAAAAAAAAB6gAAAKYAAAA4KF2I0DapPwBf7lXEe9A/AIDsPvoAAAAAAAAAAesAAACmAAAAn+VGdXJsqD9BzvwE3Z3QPwAA8j76AAAAAAAAAAHsAAAApgAAAOLcsv1Qtqc/Wdk1J6m20D8AAPg+CgEAAAAAAAAB7QAAAKYAAAAADqEhbBSnP5lIRNbB2NA/AID6PgoBAAAAAAAAAe4AAACmAAAAA3kR4cOGpj92lgsBwffQPwCA/D4ZAQAAAAAAAAHvAAAApgAAAP3jgaAb+aU/kKFEI40Q0T8AgP4+GQEAAAAAAAAB8AAAAKYAAADWiHT7r3+lP6asfUVZKdE/AEAAPykBAAAAAAAAAfEAAACmAAAAry1nVkQGpT/At7ZnJULRPwCA6z4pAQAAAAAAAAHyAAAApgAAAGIM3EwVoaQ/ASfFFj5k0T8AAM0+OAEAAAAAAAAB8wAAAKYAAAAW61BD5jukP950jEE9g9E/AACMPjgBAAAAAAAAAfQAAACmAAAAyNXjWoZzqT+W445czAnTPwAAHD4AAAAAAAAAAAH1AAAApgAAAMjV41qGc6k/luOOXMwJ0z8AAFU+EAAAAAAAAAAB9gAAAKYAAADI1eNahnOpP/kE1uDlDNM/AABwPhAAAAAAAAAAAfcAAACmAAAAyNXjWoZzqT+W445czAnTPwAAaz4QAAAAAAAAAAH4AAAApgAAAMjV41qGc6k/luOOXMwJ0z8AAHI+EAAAAAAAAAAB+QAAAKYAAAATYt8jDUupP8+gAFSZA9M/AABzPhAAAAAAAAAAAfoAAACmAAAAOChdiNA2qT9tf7nPfwDTPwAAcz4vAAAAAAAAAAH7AAAApgAAAH20WFFXDqk/bX+5z38A0z8AAHw+LwAAAAAAAAAB/AAAAKYAAADGQFQa3uWoPwpecktm/dI/AICEPi8AAAAAAAAAAf0AAACmAAAANZPNRyipqD9FG+RCM/fSPwAAiD4vAAAAAAAAAAH+AAAApgAAAJ/lRnVybKg/4fmcvhn00j8AgJM+LwAAAAAAAAAB/wAAAKYAAAAv/j0HgBuoP+H5nL4Z9NI/AACjPj8AAAAAAAAAAQABAACmAAAA4tyy/VC2pz9+2FU6APHSPwCAsz4/AAAAAAAAAAEBAQAApgAAAOFHI72oKKc/fthVOgDx0j8AgMU+PwAAAAAAAAABAgEAAKYAAAADeRHhw4amP37YVToA8dI/AADTPk4AAAAAAAAAAQMBAACmAAAAZzb7zWW8pT+5lccxzerSPwCA3j5eAAAAAAAAAAEEAQAApgAAABmA4IOOyaQ/U3SArbPn0j8AAOw+XgAAAAAAAAABBQEAAKYAAAAQVsECPq6jP/JSOSma5NI/AAD7Pm4AAAAAAAAAAQYBAACmAAAAdX4brzdWoj8tEKsgZ97SPwBABD9uAAAAAAAAAAEHAQAApgAAACEzcSS41aA/ye5jnE3b0j8AgAo/fQAAAAAAAAABCAEAAKYAAACgz40zcaqeP8nuY5xN29I/AIAPP30AAAAAAAAAAQkBAACmAAAA9jg5HnKpmz/J7mOcTdvSPwCAFD+NAAAAAAAAAAEKAQAApgAAAAwW6T/s0Jg/ye5jnE3b0j8AwBY/jQAAAAAAAAABCwEAAKYAAAAi85hhZviVP8nuY5xN29I/AEAYP50AAAAAAAAAAQwBAACmAAAA7kNNullIkz/J7mOcTdvSPwDAGD+dAAAAAAAAAAENAQAApgAAAHAIBkrGwJA/8lI5KZrk0j8AgBk/rAAAAAAAAAABDgEAAKYAAAC9aI+PShSNP37YVToA8dI/AEAZP6wAAAAAAAAAAQ8BAACmAAAAmcASiwiniD8KXnJLZv3SPwAAGT+8AAAAAAAAAAEQAQAApgAAAPP/nvS4ioQ/luOOXMwJ0z8AgBg/vAAAAAAAAAABEQEAAKYAAACT9UWoQGGBPyJpq20yFtM/AIAXP8sAAAAAAAAAARIBAACmAAAAFnT9b1qzfT+u7sd+mCLTPwCAFD/LAAAAAAAAAAETAQAApgAAAAbMgGsYRnk/DxAPA7Il0z8AQBA/2wAAAAAAAAABFAEAAKYAAAD28hVDu3p1P3UxVofLKNM/AIAHP9sAAAAAAAAAARUBAACmAAAAbrfO0ifzcj8PEA8DsiXTPwAA+j7bAAAAAAAAAAEWAQAApgAAAJYZqxper3E/6as5dmUc0z8AAMY+2wAAAAAAAAABFwEAAKYAAABut87SJ/NyPyJpq20yFtM/AICFPusAAAAAAAAAARgBAACmAAAAfpA5+4S+dj9bJh1l/w/TPwAAHz7rAAAAAAAAAAEZAQAApgAAAJEaepKqJqE/QZbTxVaG0T8AAFQ+AAAAAAAAAAABGgEAAKYAAAAnyABlYGOhP42s4SekcNE/AACTPhAAAAAAAAAAARsBAACmAAAAJ8gAZWBjoT+NrOEnpHDRPwAApj4QAAAAAAAAAAEcAQAApgAAAAgCgwCdd6E/VO9vMNd20T8AAKU+EAAAAAAAAAABHQEAAKYAAADiOwWc2YuhPxcy/jgKfdE/AACrPh8AAAAAAAAAAR4BAACmAAAAvXWHNxagoT9BltPFVobRPwAArz4fAAAAAAAAAAEfAQAApgAAAJOvCdNStKE/9n/FYwmc0T8AALM+LwAAAAAAAAABIAEAAKYAAABOIw4KzNyhP+UmKfmIq9E/AAC1Pi8AAAAAAAAAASEBAACmAAAABZcSQUUFoj9xrEUK77fRPwCAtj4vAAAAAAAAAAEiAQAApgAAAJpEmRP7QaI/JpY3qKHN0T8AgLc+TgAAAAAAAAABIwEAAKYAAAALLKKB7ZKiP7IbVLkH2tE/AIC3Pk4AAAAAAAAAASQBAACmAAAAV00tixz4oj+hwrdOh+nRPwAAuT5OAAAAAAAAAAElAQAApgAAAH6oOjCIcaM/Vqyp7Dn/0T8AgLk+TgAAAAAAAAABJgEAAKYAAABbd0wMbROkP2234g4GGNI/AIC5Pl4AAAAAAAAAAScBAACmAAAAYgzcTBWhpD+Fwhsx0jDSPwAAuz5eAAAAAAAAAAEoAQAApgAAAEDb7Sj6QqU/OawNz4RG0j8AgL0+XgAAAAAAAAABKQEAAKYAAAD944GgG/mlP7XYjXVqYtI/AIDHPm0AAAAAAAAAASoBAACmAAAAkCaYs3nDpj9pwn8THXjSPwAA1T5tAAAAAAAAAAErAQAApgAAAFEvLCubeac/gc24NemQ0j8AAN8+fQAAAAAAAAABLAEAAKYAAADFq8TZNVioP3F0HMtooNI/AADoPn0AAAAAAAAAAS0BAACmAAAAfbRYUVcOqT8lXg5pG7bSPwCA8D6NAAAAAAAAAAEuAQAApgAAADq97Mh4xKk/2kcAB87L0j8AAPg+nAAAAAAAAAABLwEAAKYAAAAcjP6kXWaqPy0QqyBn3tI/AAD8PpwAAAAAAAAAATABAACmAAAAGCGO5QX0qj9FG+RCM/fSPwCA/T6cAAAAAAAAAAExAQAApgAAAGpCGe80Was/WyYdZf8P0z8AAP4+rAAAAAAAAAABMgEAAKYAAAAA8J/B6pWrPzp05I/+LtM/AAD+PqwAAAAAAAAAATMBAACmAAAAAPCfweqVqz+1oGQ25ErTPwAA/z67AAAAAAAAAAE0AQAApgAAAK7OFLi7MKs/9g9z5fxs0z8AQAA/uwAAAAAAAAABNQEAAKYAAADS/wLc1o6qP5qgyBgvktM/AMACP8sAAAAAAAAAATYBAACmAAAAOr3syHjEqT/aD9fHR7TTPwBABj/LAAAAAAAAAAE3AQAApgAAAOcG0n6h0ag/VTxXbi3Q0z8AwAo/2wAAAAAAAAABOAEAAKYAAAC9FjWZjcqnP2xHkJD56NM/AIAPP9sAAAAAAAAAATkBAACmAAAAkCaYs3nDpj+FUsmyxQHUPwDAET/qAAAAAAAAAAE6AQAApgAAAGc2+81lvKU/nF0C1ZEa1D8AwBI/6gAAAAAAAAABOwEAAKYAAABiDNxMFaGkP1FH9HJEMNQ/AIATP/oAAAAAAAAAATwBAACmAAAAOhw/ZwGaoz9pUi2VEEnUPwBAFD/6AAAAAAAAAAE9AQAApgAAAAssooHtkqI/WPmQKpBY1D8AgBM/CgEAAAAAAAABPgEAAKYAAAAIAoMAnXehPwzjgshCbtQ/AMASPwoBAAAAAAAAAT8BAACmAAAA2RHmGolwoD8l7rvqDofUPwAA9j4ZAQAAAAAAAAFAAQAApgAAAMwqm9jcI58/2tetiMGc1D8AgLI+GQEAAAAAAAABQQEAAKYAAAAKjXcgE+CdP3a2ZgSomdQ/AABdPhkBAAAAAAAAAUIBAACmAAAAQJOCCcWr3j/Fwddh3iPUPwAAUD0AAAAAAAAAAAFDAQAApgAAAECTggnFq94/YqCQ3cQg1D8AAI49EAAAAAAAAAABRAEAAKYAAABAk4IJxaveP5xdAtWRGtQ/AACgPRAAAAAAAAAAAUUBAACmAAAAAkwSdj2p3j+cXQLVkRrUPwAAnD0QAAAAAAAAAAFGAQAApgAAAAJMEnY9qd4/nF0C1ZEa1D8AAKQ9EAAAAAAAAAABRwEAAKYAAADHBKLitabePzk8u1B4F9Q/AACmPR8AAAAAAAAAAUgBAACmAAAAUXbBu6ah3j85PLtQeBfUPwAApj0fAAAAAAAAAAFJAQAApgAAANnn4JSXnN4/2Bp0zF4U1D8AALg9HwAAAAAAAAABSgEAAKYAAABjWQBuiJfeP622nj8SC9Q/AADSPR8AAAAAAAAAAUsBAACmAAAAJxKQ2gCV3j+ttp4/EgvUPwAA9j0fAAAAAAAAAAFMAQAApgAAAOzKH0d5kt4/rbaePxIL1D8AAA4+HwAAAAAAAAABTQEAAKYAAACwg6+z8Y/eP622nj8SC9Q/AAAdPi8AAAAAAAAAAU4BAACmAAAA/q1e+VqI3j/YGnTMXhTUPwAALT4vAAAAAAAAAAFPAQAApgAAAMNm7mXThd4/OTy7UHgX1D8AAD0+LwAAAAAAAAABUAEAAKYAAADDZu5l04XeP2KgkN3EINQ/AABXPj8AAAAAAAAAAVEBAACmAAAA00ktGLV73j/Fwddh3iPUPwAAbz5XAAAAAAAAAAFSAQAApgAAAOUsbMqWcd4/xcHXYd4j1D8AgIE+dwAAAAAAAAABUwEAAKYAAAD4D6t8eGfeP2KgkN3EINQ/AACLPncAAAAAAAAAAVQBAACmAAAAzat5m9Ja3j+cXQLVkRrUPwCAjz6GAAAAAAAAAAFVAQAApgAAAN+OuE20UN4/OTy7UHgX1D8AgJM+hgAAAAAAAAABVgEAAKYAAAC2KodsDkTeP9gadMxeFNQ/AACXPpYAAAAAAAAAAVcBAACmAAAAyQ3GHvA53j+ttp4/EgvUPwAAmj6WAAAAAAAAAAFYAQAApgAAANvwBNHRL94/rbaePxIL1D8AgJ0+lgAAAAAAAAABWQEAAKYAAADt00ODsyXeP622nj8SC9Q/AACePqUAAAAAAAAAAVoBAACmAAAAALeCNZUb3j+ttp4/EgvUPwAAnj6lAAAAAAAAAAFbAQAApgAAANVSUVTvDt4/2Bp0zF4U1D8AAJ4+tQAAAAAAAAABXAEAAKYAAADnNZAG0QTePzk8u1B4F9Q/AACePrUAAAAAAAAAAV0BAACmAAAA+hjPuLL63T+cXQLVkRrUPwAAnj61AAAAAAAAAAFeAQAApgAAANG0ndcM7t0/xcHXYd4j1D8AAJ8+1AAAAAAAAAABXwEAAKYAAACmUGz2ZuHdP8XB12HeI9Q/AICfPtQAAAAAAAAAAWABAACmAAAAuDOrqEjX3T/Fwddh3iPUPwAAoT7UAAAAAAAAAAFhAQAApgAAAMsW6loqzd0/xcHXYd4j1D8AgKE+5AAAAAAAAAABYgEAAKYAAADb+SgNDMPdP8XB12HeI9Q/AACjPuQAAAAAAAAAAWMBAACmAAAA79xnv+243T/Fwddh3iPUPwCApT7kAAAAAAAAAAFkAQAApgAAAAPApnHPrt0/xcHXYd4j1D8AAKo+AwEAAAAAAAABZQEAAKYAAAAVo+UjsaTdP2KgkN3EINQ/AICuPgMBAAAAAAAAAWYBAACmAAAA6T60QguY3T9ioJDdxCDUPwAAtD4DAQAAAAAAAAFnAQAApgAAADhpY4h0kN0/xcHXYd4j1D8AgLY+AwEAAAAAAAABaAEAAKYAAACFkxLO3YjdPyjjHub3JtQ/AIC3PhMBAAAAAAAAAWkBAACmAAAA073BE0eB3T9RR/RyRDDUPwCAtj4TAQAAAAAAAAFqAQAApgAAAB7ocFmwed0/tWg7910z1D8AALY+IgEAAAAAAAABawEAAKYAAAAwy68Lkm/dP9zMEISqPNQ/AAC2PiIBAAAAAAAAAWwBAACmAAAARK7uvXNl3T9pUi2VEEnUPwAAtz4yAQAAAAAAAAFtAQAApgAAAFaRLXBVW90/zXN0GSpM1D8AALU+MgEAAAAAAAABbgEAAKYAAABldGwiN1HdP/XXSaZ2VdQ/AICzPkIBAAAAAAAAAW8BAACmAAAAeVer1BhH3T/110mmdlXUPwCAtD5CAQAAAAAAAAFwAQAApgAAAFLzefNyOt0/WPmQKpBY1D8AgLc+UQEAAAAAAAABcQEAAKYAAAAmj0gSzS3dPx48HzPDXtQ/AAC8PlEBAAAAAAAAAXIBAACmAAAAh5w2Chgc3T8ePB8zw17UPwAAwz5hAQAAAAAAAAFzAQAApgAAACPxlJXqDN0/WPmQKpBY1D8AAMk+YQEAAAAAAAABdAEAAKYAAAC8RfMgvf3cP/XXSaZ2VdQ/AIDPPmEBAAAAAAAAAXUBAACmAAAAk+HBPxfx3D/110mmdlXUPwCA1D5xAQAAAAAAAAF2AQAApgAAAGp9kF5x5Nw/9ddJpnZV1D8AANo+cQEAAAAAAAABdwEAAKYAAAA+GV99y9fcP/XXSaZ2VdQ/AIDcPoABAAAAAAAAAXgBAACmAAAAUvydL63N3D/110mmdlXUPwCA3j6AAQAAAAAAAAF5AQAApgAAAGTf3OGOw9w/9ddJpnZV1D8AgOA+kAEAAAAAAAABegEAAKYAAAB2whuUcLncP/XXSaZ2VdQ/AIDiPpABAAAAAAAAAXsBAACmAAAAxOzK2dmx3D/110mmdlXUPwCA4z6fAQAAAAAAAAF8AQAApgAAABIXeh9Dqtw/9ddJpnZV1D8AgOM+nwEAAAAAAAABfQEAAKYAAAAl+rjRJKDcP/XXSaZ2VdQ/AADkPq8BAAAAAAAAAX4BAACmAAAAciRoF46Y3D/110mmdlXUPwAA5T6vAQAAAAAAAAF/AQAApgAAAL5OF133kNw/krYCIl1S1D8AgOU+vwEAAAAAAAABgAEAAKYAAAALecaiYIncP81zdBkqTNQ/AADnPr8BAAAAAAAAAYEBAACmAAAAH1wFVUJ/3D9pUi2VEEnUPwCA5z7OAQAAAAAAAAGCAQAApgAAAGyGtJqrd9w/aVItlRBJ1D8AAOk+zgEAAAAAAAABgwEAAKYAAAB8afNMjW3cPwYx5hD3RdQ/AIDoPu4BAAAAAAAAAYQBAACmAAAAypOikvZl3D8GMeYQ90XUPwAA5z7uAQAAAAAAAAGFAQAApgAAABe+UdhfXtw/3MwQhKo81D8AgOY+7gEAAAAAAAABhgEAAKYAAABm6AAeyVbcP9zMEISqPNQ/AADmPu4BAAAAAAAAAYcBAACmAAAAsxKwYzJP3D/czBCEqjzUPwAA5j79AQAAAAAAAAGIAQAApgAAADqEzzwjStw/BjHmEPdF1D8AAOc+/QEAAAAAAAABiQEAAKYAAACIrn6CjELcP2lSLZUQSdQ/AIDnPg0CAAAAAAAAAYoBAACmAAAA1tgtyPU63D9pUi2VEEnUPwCA5z4NAgAAAAAAAAGLAQAApgAAACMD3Q1fM9w/zXN0GSpM1D8AAOg+HAIAAAAAAAABjAEAAKYAAAByLYxTyCvcP81zdBkqTNQ/AADoPhwCAAAAAAAAAY0BAACmAAAAghDLBaoh3D9pUi2VEEnUPwCA5j4sAgAAAAAAAAGOAQAApgAAAJfzCbiLF9w/aVItlRBJ1D8AAOY+LAIAAAAAAAABjwEAAKYAAACp1khqbQ3cP2lSLZUQSdQ/AADlPjwCAAAAAAAAAZABAACmAAAAu7mHHE8D3D9pUi2VEEnUPwAA5D48AgAAAAAAAAGRAQAApgAAAMycxs4w+ds/aVItlRBJ1D8AAOU+SwIAAAAAAAABkgEAAKYAAADefwWBEu/bP2lSLZUQSdQ/AIDmPksCAAAAAAAAAZMBAACmAAAA8GJEM/Tk2z9pUi2VEEnUPwCA5z5bAgAAAAAAAAGUAQAApgAAAARGg+XV2ts/aVItlRBJ1D8AAOk+WwIAAAAAAAABlQEAAKYAAABPcDIrP9PbP81zdBkqTNQ/AIDoPlsCAAAAAAAAAZYBAACmAAAAYVNx3SDJ2z+StgIiXVLUPwAA6D5fAgAAAAAAAAGXAQAApgAAAK99ICOKwds/9ddJpnZV1D8AAOg+XwIAAAAAAAABmAEAAKYAAADBYF/Va7fbP/XXSaZ2VdQ/AADoPm4CAAAAAAAAAZkBAACmAAAA0UOeh02t2z/110mmdlXUPwAA6D5uAgAAAAAAAAGaAQAApgAAAG6Y/BIgnts/9ddJpnZV1D8AAOk+fgIAAAAAAAABmwEAAKYAAABHNMsxepHbP5K2AiJdUtQ/AIDpPn4CAAAAAAAAAZwBAACmAAAAHNCZUNSE2z9pUi2VEEnUPwAA6z6NAgAAAAAAAAGdAQAApgAAAPJraG8ueNs/aVItlRBJ1D8AgOo+jQIAAAAAAAABngEAAKYAAADJBzeOiGvbPwYx5hD3RdQ/AADpPp0CAAAAAAAAAZ8BAACmAAAA2up1QGph2z8GMeYQ90XUPwCA6D6dAgAAAAAAAAGgAQAApgAAAOzNtPJLV9s/BjHmEPdF1D8AAOk+rQIAAAAAAAABoQEAAKYAAAD+sPOkLU3bP2lSLZUQSdQ/AIDpPq0CAAAAAAAAAaIBAACmAAAATdui6pZF2z9pUi2VEEnUPwCA6T68AgAAAAAAAAGjAQAApgAAAJgFUjAAPts/zXN0GSpM1D8AgOg+vAIAAAAAAAABpAEAAKYAAADmLwF2aTbbP5K2AiJdUtQ/AADoPswCAAAAAAAAAaUBAACmAAAAM1qwu9Iu2z/110mmdlXUPwAA6D7MAgAAAAAAAAGmAQAApgAAAIKEXwE8J9s/WPmQKpBY1D8AAOg+3AIAAAAAAAABpwEAAKYAAADPrg5HpR/bPx48HzPDXtQ/AADoPtwCAAAAAAAAAagBAACmAAAAHtm9jA4Y2z+BXWa33GHUPwAA6D7rAgAAAAAAAAGpAQAApgAAAKZK3WX/Ets/436tO/Zk1D8AAOg+6wIAAAAAAAABqgEAAKYAAAD0dIyraAvbPwzjgshCbtQ/AADoPvsCAAAAAAAAAasBAACmAAAAfuarhFkG2z82R1hVj3fUPwAA6D77AgAAAAAAAAGsAQAApgAAAJDJ6jY7/No/mGif2ah61D8AAOg++wIAAAAAAAABrQEAAKYAAADb85l8pPTaP5hon9moetQ/AADoPgoDAAAAAAAAAa4BAACmAAAA7tbYLobq2j9eqy3i24DUPwAA6D4KAwAAAAAAAAGvAQAApgAAADwBiHTv4to/Je676g6H1D8AAOg+GgMAAAAAAAABsAEAAKYAAACKKze6WNvaPyXuu+oOh9Q/AADpPhoDAAAAAAAAAbEBAACmAAAA11Xm/8HT2j/qMErzQY3UPwCA6j4qAwAAAAAAAAGyAQAApgAAAOc4JbKjydo/6jBK80GN1D8AgOw+KgMAAAAAAAABswEAAKYAAAA2Y9T3DMLaP05SkXdbkNQ/AADrPjkDAAAAAAAAAbQBAACmAAAASEYTqu632j9OUpF3W5DUPwCA6T45AwAAAAAAAAG1AQAApgAAAFspUlzQrdo/TlKRd1uQ1D8AgOg+SQMAAAAAAAABtgEAAKYAAABrDJEOsqPaP+owSvNBjdQ/AADoPkkDAAAAAAAAAbcBAACmAAAAf+/PwJOZ2j8l7rvqDofUPwAA6D5ZAwAAAAAAAAG4AQAApgAAAJLSDnN1j9o/Je676g6H1D8AAOg+WQMAAAAAAAABuQEAAKYAAACktU0lV4XaP8LMdGb1g9Q/AADoPmgDAAAAAAAAAboBAACmAAAAtJiM1zh72j9eqy3i24DUPwAA6D5oAwAAAAAAAAG7AQAApgAAAMd7y4kacdo/mGif2ah61D8AAOg+eAMAAAAAAAABvAEAAKYAAADZXgo8/GbaP5hon9moetQ/AADpPngDAAAAAAAAAb0BAACmAAAA6UFJ7t1c2j+YaJ/ZqHrUPwCA6T6HAwAAAAAAAAG+AQAApgAAADhs+DNHVdo/mGif2ah61D8AgOk+hwMAAAAAAAABvwEAAKYAAACFlqd5sE3aP5hon9moetQ/AADqPpcDAAAAAAAAAcABAACmAAAA08BWvxlG2j+YaJ/ZqHrUPwAA6j6XAwAAAAAAAAHBAQAApgAAACHrBQWDPto/NkdYVY931D8AAOs+pwMAAAAAAAABwgEAAKYAAABtFbVK7DbaPwzjgshCbtQ/AIDsPqcDAAAAAAAAAcMBAACmAAAAf/jz/M0s2j8M44LIQm7UPwAA7D6nAwAAAAAAAAHEAQAApgAAAFaUwhsoINo/436tO/Zk1D8AAOw+xgMAAAAAAAABxQEAAKYAAAAwMJE6ghPaP4FdZrfcYdQ/AADrPsYDAAAAAAAAAcYBAACmAAAAQBPQ7GMJ2j8ePB8zw17UPwAA6j7GAwAAAAAAAAHHAQAApgAAAFL2Dp9F/9k/WPmQKpBY1D8AAOo+xgMAAAAAAAAByAEAAKYAAACgIL7krvfZP1j5kCqQWNQ/AADrPtYDAAAAAAAAAckBAACmAAAAJpLdvZ/y2T9Y+ZAqkFjUPwCA6z7WAwAAAAAAAAHKAQAApgAAALAD/ZaQ7dk/WPmQKpBY1D8AgOs+1gMAAAAAAAABywEAAKYAAAD9Lazc+eXZPx48HzPDXtQ/AIDqPvUDAAAAAAAAAcwBAACmAAAAh5/Lterg2T8ePB8zw17UPwAA6j71AwAAAAAAAAHNAQAApgAAABER647b29k/gV1mt9xh1D8AAOo+9QMAAAAAAAABzgEAAKYAAACZggpozNbZP4FdZrfcYdQ/AADqPvUDAAAAAAAAAc8BAACmAAAA56y5rTXP2T/jfq079mTUPwAA6j4EBAAAAAAAAAHQAQAApgAAADbXaPOex9k/qsE7RClr1D8AAOo+BAQAAAAAAAAB0QEAAKYAAACDARg5CMDZP6rBO0Qpa9Q/AADrPhQEAAAAAAAAAdIBAACmAAAAzivHfnG42T/jfq079mTUPwCA7D4UBAAAAAAAAAHTAQAApgAAAOEOBjFTrtk/gV1mt9xh1D8AAOw+JAQAAAAAAAAB1AEAAKYAAADz8UTjNKTZP4FdZrfcYdQ/AADrPjMEAAAAAAAAAdUBAACmAAAAQhz0KJ6c2T8ePB8zw17UPwCA6z4zBAAAAAAAAAHWAQAApgAAAFT/Mtt/ktk/9ddJpnZV1D8AAPA+QwQAAAAAAAAB1wEAAKYAAABm4nGNYYjZP/XXSaZ2VdQ/AID1PkMEAAAAAAAAAdgBAACmAAAAd8WwP0N+2T+StgIiXVLUPwAA9z5TBAAAAAAAAAHZAQAApgAAAImo7/EkdNk/zXN0GSpM1D8AAPg+UwQAAAAAAAAB2gEAAKYAAABgRL4Qf2fZP81zdBkqTNQ/AAD5PnEEAAAAAAAAAdsBAACmAAAAcif9wmBd2T9pUi2VEEnUPwCA+z5xBAAAAAAAAAHcAQAApgAAAErDy+G6UNk/aVItlRBJ1D8AAPw+cQQAAAAAAAAB3QEAAKYAAABapgqUnEbZPwYx5hD3RdQ/AAD7PnEEAAAAAAAAAd4BAACmAAAAbIlJRn482T/czBCEqjzUPwAA9z6ABAAAAAAAAAHfAQAApgAAAH9siPhfMtk/3MwQhKo81D8AAPM+gAQAAAAAAAAB4AEAAKYAAAAI3qfRUC3ZP5K2AiJdUtQ/AACxPpAEAAAAAAAAAeEBAACmAAAAbIlJRn482T+BXWa33GHUPwAAYj6QBAAAAAAAAAHiAQAApgAAALDC9pbsk6U/DqtZibxW1T8AAPg9AAAAAAAAAAAB4wEAAKYAAACJZ+nxgBqlP4IlPXhWStU/AAAqPhAAAAAAAAAAAeQBAACmAAAAry1nVkQGpT+CJT14VkrVPwAAQD4QAAAAAAAAAAHlAQAApgAAAK8tZ1ZEBqU/9J8gZ/A91T8AAFA+EAAAAAAAAAAB5gEAAKYAAACvLWdWRAalP/SfIGfwPdU/AABwPh8AAAAAAAAAAecBAACmAAAAry1nVkQGpT/0nyBn8D3VPwCAgT4fAAAAAAAAAAHoAQAApgAAAK8tZ1ZEBqU/L12SXr031T8AgIg+HwAAAAAAAAAB6QEAAKYAAACvLWdWRAalPy9dkl69N9U/AACOPh8AAAAAAAAAAeoBAACmAAAAry1nVkQGpT8vXZJevTfVPwAAlT4vAAAAAAAAAAHrAQAApgAAAEDb7Sj6QqU/aBoEVoox1T8AAJo+LwAAAAAAAAAB7AEAAKYAAAD6TvJfc2ulP2gaBFaKMdU/AACgPi8AAAAAAAAAAe0BAACmAAAAsML2luyTpT9oGgRWijHVPwAAqj4vAAAAAAAAAAHuAQAApgAAAJH8eDIpqKU/aBoEVoox1T8AALM+TgAAAAAAAAAB7wEAAKYAAACwwvaW7JOlP2gaBFaKMdU/AAC9Pk4AAAAAAAAAAfABAACmAAAA+k7yX3NrpT9oGgRWijHVPwCAwT5OAAAAAAAAAAHxAQAApgAAAIln6fGAGqU/aBoEVoox1T8AAMs+TgAAAAAAAAAB8gEAAKYAAADzuWIfy92kPwb5vNFwLtU/AIDWPk4AAAAAAAAAAfMBAACmAAAAYgzcTBWhpD+l13VNVyvVPwCA4D59AAAAAAAAAAH0AQAApgAAAMxeVXpfZKQ/pdd1TVcr1T8AAOo+jQAAAAAAAAAB9QEAAKYAAABbd0wMbROkP6XXdU1XK9U/AADxPo0AAAAAAAAAAfYBAACmAAAAWeK8y8SFoz+l13VNVyvVPwCA+D6cAAAAAAAAAAH3AQAApgAAAHcTq+/f46I/pdd1TVcr1T8AAP4+rAAAAAAAAAAB+AEAAKYAAAAFlxJBRQWiP96U50QkJdU/AIABP7sAAAAAAAAAAfkBAACmAAAA26Z1WzH+oD/elOdEJCXVPwCAAz+7AAAAAAAAAAH6AQAApgAAAI3wWhFaC6A/3pTnRCQl1T8AgAU/ywAAAAAAAAAB+wEAAKYAAACSpW6yII+dP3pzoMAKItU/AIAGP8sAAAAAAAAAAfwBAACmAAAA1N0reQYwmz96c6DACiLVPwBABz/LAAAAAAAAAAH9AQAApgAAAAwW6T/s0Jg/enOgwAoi1T8AQAc/2wAAAAAAAAAB/gEAAKYAAABETqYG0nGWP3pzoMAKItU/AIAGP9sAAAAAAAAAAf8BAACmAAAAPPpnBDE7lD96c6DACiLVPwBABj/qAAAAAAAAAAEAAgAApgAAACqmKQKQBJI/enOgwAoi1T8AgAY/6gAAAAAAAAABAQIAAKYAAACxi99t0OyPP96U50QkJdU/AEAHP/oAAAAAAAAAAQICAACmAAAA+cpr14DQiz+l13VNVyvVPwDACD/6AAAAAAAAAAEDAgAApgAAANMi79I+Y4c/Bvm80XAu1T8AgAk/CgEAAAAAAAABBAIAAKYAAACbSYSq4ZeDP2gaBFaKMdU/AMAJPwoBAAAAAAAAAQUCAACmAAAA0Vci8HYdgD/0nyBn8D3VPwCACj8ZAQAAAAAAAAEGAgAApgAAALo4tv/GK3s/u+KubyNE1T8AwAs/GQEAAAAAAAABBwIAAKYAAAD28hVDu3p1P4IlPXhWStU/AAAMPykBAAAAAAAAAQgCAACmAAAAlhmrGl6vcT+oiRIFo1PVPwAADD8pAQAAAAAAAAEJAgAApgAAAHAepJzLC20/DqtZibxW1T8AgAw/OAEAAAAAAAABCgIAAKYAAACspxW8pPxnPzYPLxYJYNU/AEANPzgBAAAAAAAAAQsCAACmAAAAUM6qk0cxZD+aMHaaImPVPwAADT9IAQAAAAAAAAEMAgAApgAAAJySYyO0qWE/JLaSq4hv1T8AAA0/SAEAAAAAAAABDQIAAKYAAADs9D9r6mVgP+v4ILS7ddU/AMALP0gBAAAAAAAAAQ4CAACmAAAAeK44ZkFEXj/r+CC0u3XVPwBACj9IAQAAAAAAAAEPAgAApgAAAHiuOGZBRF4/6/ggtLt11T8AwAI/WAEAAAAAAAABEAIAAKYAAACckmMjtKlhP+v4ILS7ddU/AIDyPlgBAAAAAAAAARECAACmAAAAUM6qk0cxZD8ktpKriG/VPwAA0T5YAQAAAAAAAAESAgAApgAAAKynFbyk/Gc/X3MEo1Vp1T8AgKk+WAEAAAAAAAABEwIAAKYAAACspxW8pPxnP5owdpoiY9U/AABhPmcBAAAAAAAAARQCAACmAAAAaPYiCxTfmj8KJkkM4OXTPwAA2D0AAAAAAAAAAAEVAgAApgAAALKCHtSatpo/K9iB4eDG0z8AABg+HwAAAAAAAAABFgIAAKYAAAA8mxVmqGWaPyvYgeHgxtM/AAAsPh8AAAAAAAAAARcCAACmAAAAhicRLy89mj8r2IHh4MbTPwAAKz4fAAAAAAAAAAEYAgAApgAAAIYnES8vPZo/K9iB4eDG0z8AADM+HwAAAAAAAAABGQIAAKYAAACygh7UmraaP1U8V24t0NM/AAA0PgAAAAAAAAAAARoCAACmAAAAIGonQo0Hmz+nBAKIxuLTPwAAMj4AAAAAAAAAAAEbAgAApgAAAEDFNOf4gJs/bEeQkPno0z8AADE+EAAAAAAAAAABHAIAAKYAAABuIEKMZPqbP/nMrKFf9dM/AAAwPhAAAAAAAAAAAR0CAACmAAAABGNYn8LEnD+FUsmyxQHUPwAAPT4vAAAAAAAAAAEeAgAApgAAAJKlbrIgj50/2Bp0zF4U1D8AAFA+LwAAAAAAAAABHwIAAKYAAAA06ITFflmeP2KgkN3EINQ/AABgPi8AAAAAAAAAASACAACmAAAAgp6fD1ZMnz9RR/RyRDDUPwAAcT4vAAAAAAAAAAEhAgAApgAAAENkX0jTM6A/3MwQhKo81D8AAH4+PgAAAAAAAAABIgIAAKYAAAAhM3EkuNWgP5K2AiJdUtQ/AICFPk4AAAAAAAAAASMCAACmAAAACAKDAJ13oT+qwTtEKWvUPwCAiD5OAAAAAAAAAAEkAgAApgAAAJpEmRP7QaI/Je676g6H1D8AgIs+XgAAAAAAAAABJQIAAKYAAAANwTHClSCjPz359Azbn9Q/AICQPl4AAAAAAAAAASYCAACmAAAAW3dMDG0TpD8aR7w32r7UPwCAkz5eAAAAAAAAAAEnAgAApgAAABmA4IOOyaQ/bg9nUXPR1D8AAJY+bQAAAAAAAAABKAIAAKYAAADWiHT7r3+lP4MaoHM/6tQ/AICZPm0AAAAAAAAAASkCAACmAAAAk5EIc9E1pj84BJIR8v/UPwAAnj59AAAAAAAAAAEqAgAApgAAAG9gGk+216Y/Ug/LM74Y1T8AgKM+fQAAAAAAAAABKwIAAKYAAAAtaa7G142nP2gaBFaKMdU/AICqPo0AAAAAAAAAASwCAACmAAAACTjAorwvqD+CJT14VkrVPwAArT6NAAAAAAAAAAEtAgAApgAAAMZAVBre5ag/0+3nke9c1T8AgKw+nAAAAAAAAAABLgIAAKYAAADI1eNahnOpP+v4ILS7ddU/AICtPpwAAAAAAAAAAS8CAACmAAAA7zDx//HsqT/Yn4RJO4XVPwCArj6sAAAAAAAAAAEwAgAApgAAADxSfAkhUqo/ZCWhWqGR1T8AgLE+rAAAAAAAAAABMQIAAKYAAACsOYV3E6OqP30w2nxtqtU/AIC5PssAAAAAAAAAATICAACmAAAAYq2JrozLqj8zGswaIMDVPwCAwT7LAAAAAAAAAAEzAgAApgAAANL/AtzWjqo/rUZMwQXc1T8AAMw+ywAAAAAAAAABNAIAAKYAAAA8UnwJIVKqP2IwPl+48dU/AIDVPuoAAAAAAAAAATUCAACmAAAA7zDx//HsqT8WGjD9agfWPwAA3j7qAAAAAAAAAAE2AgAApgAAAMjV41qGc6k/kkawo1Aj1j8AgOg+6gAAAAAAAAABNwIAAKYAAADnBtJ+odGoP6pR6cUcPNY/AID0PuoAAAAAAAAAATgCAACmAAAAL/49B4AbqD9eO9tjz1HWPwCA/T76AAAAAAAAAAE5AgAApgAAALuBpVjlPKc/dkYUhptq1j8AgAI/+gAAAAAAAAABOgIAAKYAAAAkP49Fh3KmP2btdxsbetY/AEAEPwoBAAAAAAAAATsCAACmAAAAZzb7zWW8pT9DOz9GGpnWPwDABD8KAQAAAAAAAAE8AgAApgAAAK8tZ1ZEBqU/lgPqX7Or1j8AQAQ/GQEAAAAAAAABPQIAAKYAAADMXlV6X2SkP3NRsYqyytY/AAAEPxkBAAAAAAAAAT4CAACmAAAApQNI1fPqoz8nO6MoZeDWPwAA/z4pAQAAAAAAAAE/AgAApgAAAFnivMvEhaM/o2cjz0r81j8AgPM+KQEAAAAAAAABQAIAAKYAAADINDb5DkmjP7tyXPEWFdc/AIC3PkcBAAAAAAAAAUECAACmAAAADcExwpUgoz83n9yX/DDXPwAAOT5HAQAAAAAAAAFCAgAApgAAAKRuuJRLXaM/64jONa9G1z8AAJg9RwEAAAAAAAABQwIAAKYAAAC6s/iL5zTZPwGUB1h7X9c/AABgPQAAAAAAAAAAAUQCAACmAAAA9vpoH2832T9mtU7clGLXPwAAnD0PAAAAAAAAAAFFAgAApgAAADFC2bL2Odk/ZrVO3JRi1z8AALA9DwAAAAAAAAABRgIAAKYAAADjFyptjUHZP2a1TtyUYtc/AACwPQ8AAAAAAAAAAUcCAACmAAAA4xcqbY1B2T9mtU7clGLXPwAAuj0fAAAAAAAAAAFIAgAApgAAAOMXKm2NQdk/ZrVO3JRi1z8AAMY9HwAAAAAAAAABSQIAAKYAAADjFyptjUHZP2a1TtyUYtc/AADUPR8AAAAAAAAAAUoCAACmAAAA4xcqbY1B2T9mtU7clGLXPwAAAT4fAAAAAAAAAAFLAgAApgAAAOMXKm2NQdk/ZrVO3JRi1z8AACI+PgAAAAAAAAABTAIAAKYAAAAfX5oAFUTZP2a1TtyUYtc/AABDPj4AAAAAAAAAAU0CAACmAAAAH1+aABVE2T9mtU7clGLXPwAAZz4+AAAAAAAAAAFOAgAApgAAAFqmCpScRtk/ZrVO3JRi1z8AAIE+PgAAAAAAAAABTwIAAKYAAACV7XonJEnZPwGUB1h7X9c/AICMPj4AAAAAAAAAAVACAACmAAAA0zTruqtL2T8BlAdYe1/XPwAAlz4+AAAAAAAAAAFRAgAApgAAANM067qrS9k/AZQHWHtf1z8AAKE+PgAAAAAAAAABUgIAAKYAAACFCjx1QlPZPwGUB1h7X9c/AICpPj4AAAAAAAAAAVMCAACmAAAAN+CML9la2T8BlAdYe1/XPwAAsz5dAAAAAAAAAAFUAgAApgAAAK5ubVboX9k/AZQHWHtf1z8AgLk+fQAAAAAAAAABVQIAAKYAAABgRL4Qf2fZPwGUB1h7X9c/AADAPn0AAAAAAAAAAVYCAACmAAAAExoPyxVv2T8BlAdYe1/XPwCAwj59AAAAAAAAAAFXAgAApgAAAMTvX4Wsdtk/AZQHWHtf1z8AgMQ+jAAAAAAAAAABWAIAAKYAAAA7fkCsu3vZPwGUB1h7X9c/AIDGPowAAAAAAAAAAVkCAACmAAAA7VORZlKD2T/YLzLLLlbXPwCAyT6cAAAAAAAAAAFaAgAApgAAAKEp4iDpitk/2C8yyy5W1z8AgMg+nAAAAAAAAAABWwIAAKYAAABU/zLbf5LZP3cO60YVU9c/AIDHPqsAAAAAAAAAAVwCAACmAAAABtWDlRaa2T93DutGFVPXPwCAyD6rAAAAAAAAAAFdAgAApgAAAPPxROM0pNk/FO2jwvtP1z8AgMw+uwAAAAAAAAABXgIAAKYAAADhDgYxU67ZPxTto8L7T9c/AIDPPssAAAAAAAAAAV8CAACmAAAAzivHfnG42T8U7aPC+0/XPwAA0j7aAAAAAAAAAAFgAgAApgAAADbXaPOex9k/dw7rRhVT1z8AgNU+2gAAAAAAAAABYQIAAKYAAABeO5rURNTZP9gvMssuVtc/AADZPtoAAAAAAAAAAWICAACmAAAAwuY7SXLj2T8BlAdYe1/XPwAA2z7aAAAAAAAAAAFjAgAApgAAAOtKbSoY8Nk/ZrVO3JRi1z8AgNw+6gAAAAAAAAABZAIAAKYAAAAXr54LvvzZP2a1TtyUYtc/AIDdPuoAAAAAAAAAAWUCAACmAAAABcxfWdwG2j8s+Nzkx2jXPwAA3z76AAAAAAAAAAFmAgAApgAAAPHoIKf6ENo/LPjc5Mdo1z8AAN0++gAAAAAAAAABZwIAAKYAAACmvnFhkRjaPyz43OTHaNc/AIDbPgkBAAAAAAAAAWgCAACmAAAAVpTCGygg2j9mtU7clGLXPwCA2z4JAQAAAAAAAAFpAgAApgAAAAhqE9a+J9o/ZrVO3JRi1z8AgNw+GQEAAAAAAAABagIAAKYAAAC6P2SQVS/aP2a1TtyUYtc/AIDdPhkBAAAAAAAAAWsCAACmAAAAbRW1Suw22j9mtU7clGLXPwAA3z4oAQAAAAAAAAFsAgAApgAAACHrBQWDPto/ZrVO3JRi1z8AgN8+KAEAAAAAAAABbQIAAKYAAADTwFa/GUbaP2a1TtyUYtc/AIDfPjgBAAAAAAAAAW4CAACmAAAAhZanebBN2j9mtU7clGLXPwAA4D44AQAAAAAAAAFvAgAApgAAADhs+DNHVdo/ZrVO3JRi1z8AAOE+SAEAAAAAAAABcAIAAKYAAADpQUnu3VzaP2a1TtyUYtc/AIDhPkgBAAAAAAAAAXECAACmAAAA2V4KPPxm2j9mtU7clGLXPwAA4z5XAQAAAAAAAAFyAgAApgAAAIw0W/aSbto/AZQHWHtf1z8AgOM+VwEAAAAAAAABcwIAAKYAAAA+CqywKXbaP9gvMssuVtc/AADlPmcBAAAAAAAAAXQCAACmAAAA79/8asB92j/YLzLLLlbXPwCA5T5nAQAAAAAAAAF1AgAApgAAAKS1TSVXhdo/dw7rRhVT1z8AgOU+dwEAAAAAAAABdgIAAKYAAABXi57f7YzaP0yqFbrISdc/AADnPncBAAAAAAAAAXcCAACmAAAACWHvmYSU2j9MqhW6yEnXPwCA6T6GAQAAAAAAAAF4AgAApgAAALs2QFQbnNo/64jONa9G1z8AAO0+hgEAAAAAAAABeQIAAKYAAABrDJEOsqPaP4dnh7GVQ9c/AADyPoYBAAAAAAAAAXoCAACmAAAAIOLhyEir2j/DJPmoYj3XPwCA9D6lAQAAAAAAAAF7AgAApgAAANG3MoPfsto/wyT5qGI91z8AgPU+pQEAAAAAAAABfAIAAKYAAAD6G2Rkhb/aP8Mk+ahiPdc/AAD3PqUBAAAAAAAAAX0CAACmAAAA5zglsqPJ2j9fA7IkSTrXPwCA+D6lAQAAAAAAAAF+AgAApgAAABOdVpNJ1to/XwOyJEk61z8AAPg+tQEAAAAAAAABfwIAAKYAAAAAuhfhZ+DaP18DsiRJOtc/AAD4PrUBAAAAAAAAAYACAACmAAAAKh5Jwg3t2j9fA7IkSTrXPwAA+D7FAQAAAAAAAAGBAgAApgAAAFWCeqOz+do/XwOyJEk61z8AAPk+xQEAAAAAAAABggIAAKYAAAB+5quEWQbbP18DsiRJOtc/AID5PtQBAAAAAAAAAYMCAACmAAAAawNt0ncQ2z/74WqgLzfXPwAA+z7UAQAAAAAAAAGEAgAApgAAAFkgLiCWGts/++FqoC831z8AgPo+5AEAAAAAAAABhQIAAKYAAABHPe9ttCTbPzef3Jf8MNc/AAD6PuQBAAAAAAAAAYYCAACmAAAAM1qwu9Iu2z83n9yX/DDXPwAA+j70AQAAAAAAAAGHAgAApgAAAF2+4Zx4O9s/N5/cl/ww1z8AAPo+9AEAAAAAAAABiAIAAKYAAADDaYMRpkrbPzef3Jf8MNc/AAD6PgMCAAAAAAAAAYkCAACmAAAAY1yVGVtc2z83n9yX/DDXPwAA+j4DAgAAAAAAAAGKAgAApgAAAMkHN46Ia9s/N5/cl/ww1z8AgPg+EwIAAAAAAAABiwIAAKYAAAAus9gCtnrbP/vhaqAvN9c/AAD4PhMCAAAAAAAAAYwCAACmAAAAkl56d+OJ2z9fA7IkSTrXPwAA+T4iAgAAAAAAAAGNAgAApgAAAPkJHOwQmds/wyT5qGI91z8AgPo+IgIAAAAAAAABjgIAAKYAAABatb1gPqjbP8Mk+ahiPdc/AID7PjICAAAAAAAAAY8CAACmAAAAwWBf1Wu32z/DJPmoYj3XPwAA/T4yAgAAAAAAAAGQAgAApgAAACUMAUqZxts/wyT5qGI91z8AQAA/QgIAAAAAAAABkQIAAKYAAABPcDIrP9PbP8Mk+ahiPdc/AAADP0ICAAAAAAAAAZICAACmAAAAetRjDOXf2z/DJPmoYj3XPwBABD9CAgAAAAAAAAGTAgAApgAAAKM4le2K7Ns/wyT5qGI91z8AQAU/YQIAAAAAAAABlAIAAKYAAADMnMbOMPnbP8Mk+ahiPdc/AEAGP2ECAAAAAAAAAZUCAACmAAAA+AD4r9YF3D/DJPmoYj3XPwBABz9hAgAAAAAAAAGWAgAApgAAACBlKZF8Etw/wyT5qGI91z8AgAY/YQIAAAAAAAABlwIAAKYAAAANguremhzcP4dnh7GVQ9c/AMAFP3ECAAAAAAAAAZgCAACmAAAAN+YbwEAp3D+HZ4exlUPXPwDABT9xAgAAAAAAAAGZAgAApgAAAJuRvTRuONw/wyT5qGI91z8AQAY/gAIAAAAAAAABmgIAAKYAAAD/PF+pm0fcP8Mk+ahiPdc/AMAGP4ACAAAAAAAAAZsCAACmAAAAZugAHslW3D/DJPmoYj3XPwDABj+QAgAAAAAAAAGcAgAApgAAAMqTopL2Zdw/XwOyJEk61z8AQAY/kAIAAAAAAAABnQIAAKYAAAD299NznHLcPzef3Jf8MNc/AIAFP58CAAAAAAAAAZ4CAACmAAAAH1wFVUJ/3D83n9yX/DDXPwDABT+fAgAAAAAAAAGfAgAApgAAAEfANjboi9w/0X2VE+Mt1z8AQAY/rwIAAAAAAAABoAIAAKYAAAByJGgXjpjcP6sZwIaWJNc/AMAGP68CAAAAAAAAAaECAACmAAAAm4iZ+DOl3D+rGcCGliTXPwDABj+/AgAAAAAAAAGiAgAApgAAADt7qwDpttw/N5/cl/ww1z8AQAQ/vwIAAAAAAAABowIAAKYAAACfJk11FsbcP/vhaqAvN9c/AMAAP84CAAAAAAAAAaQCAACmAAAAyIp+VrzS3D/DJPmoYj3XPwAAyT7OAgAAAAAAAAGlAgAApgAAALanP6Ta3Nw/TKoVushJ1z8AAFQ+7gIAAAAAAAABpgIAAKYAAADhC3GFgOncPxTto8L7T9c/AACyPe4CAAAAAAAAAacCAACmAAAAhBZalhHw3j8an0B6R3jXPwAAID4AAAAAAAAAAAGoAgAApgAAAK96i3e3/N4/RAMWB5SB1z8AAF8+EAAAAAAAAAABqQIAAKYAAAAlCWyexgHfPwhGpA/Hh9c/AAB8PhAAAAAAAAAAAaoCAACmAAAA1968WF0J3z+Uy8AgLZTXPwAAez4QAAAAAAAAAAGrAgAApgAAABMmLezkC98/XA5PKWCa1z8AgIQ+LwAAAAAAAAABrAIAAKYAAABObZ1/bA7fPyJR3TGToNc/AICGPi8AAAAAAAAAAa0CAACmAAAAirQNE/QQ3z+EciS2rKPXPwCAhz4vAAAAAAAAAAGuAgAApgAAAIq0DRP0EN8/hHIktqyj1z8AgIY+LwAAAAAAAAABrwIAAKYAAACKtA0T9BDfP4RyJLaso9c/AACGPi8AAAAAAAAAAbACAACmAAAAirQNE/QQ3z+EciS2rKPXPwAAhj4vAAAAAAAAAAGxAgAApgAAAMX7faZ7E98/5pNrOsam1z8AAIY+LwAAAAAAAAABsgIAAKYAAAA7il7NihjfP+aTazrGptc/AACGPi8AAAAAAAAAAbMCAACmAAAAtRg/9Jkd3z/mk2s6xqbXPwAAiT4/AAAAAAAAAAG0AgAApgAAACynHxupIt8/5pNrOsam1z8AAI8+PwAAAAAAAAABtQIAAKYAAACjNQBCuCffP+aTazrGptc/AICWPk4AAAAAAAAAAbYCAACmAAAAGcTgaMcs3z/mk2s6xqbXPwCAnz5OAAAAAAAAAAG3AgAApgAAAJBSwY/WMd8/hHIktqyj1z8AAKg+XgAAAAAAAAABuAIAAKYAAABDKBJKbTnfPyJR3TGToNc/AACwPl4AAAAAAAAAAbkCAACmAAAAL0XTl4tD3z+9L5ateZ3XPwCAuj5uAAAAAAAAAAG6AgAApgAAAB1ilOWpTd8/+OwHpUaX1z8AgMY+fQAAAAAAAAABuwIAAKYAAAALf1UzyFffPzKqeZwTkdc/AADSPo0AAAAAAAAAAbwCAACmAAAA+ZsWgeZh3z8IRqQPx4fXPwCA3T6NAAAAAAAAAAG9AgAApgAAAOm4184EbN8/RAMWB5SB1z8AAOY+oQAAAAAAAAABvgIAAKYAAADV1ZgcI3bfP3zAh/5ge9c/AIDuPqEAAAAAAAAAAb8CAACmAAAA/znK/ciC3z+4ffn1LXXXPwAA8z6wAAAAAAAAAAHAAgAApgAAACue+95uj98/8jpr7fpu1z8AAPY+sAAAAAAAAAABwQIAAKYAAABTAi3AFJzfPyz43OTHaNc/AID3PsAAAAAAAAAAAcICAACmAAAAfWZeobqo3z9mtU7clGLXPwAA+T7AAAAAAAAAAAHDAgAApgAAAGmDH+/Yst8/2C8yyy5W1z8AgPg+3wAAAAAAAAABxAIAAKYAAAB/BBIencnfP3cO60YVU9c/AAD4Pt8AAAAAAAAAAcUCAACmAAAAXT6Uudnd3z9MqhW6yEnXPwAA+D7vAAAAAAAAAAHGAgAApgAAADd4FlUW8t8/64jONa9G1z8AAPg+7wAAAAAAAAABxwIAAKYAAABuNZSu5QHgP8Mk+ahiPdc/AAD4Pv4AAAAAAAAAAcgCAACmAAAAvi6dMsAK4D/DJPmoYj3XPwCA9j7+AAAAAAAAAAHJAgAApgAAAA8opraaE+A/XwOyJEk61z8AAPY+DgEAAAAAAAABygIAAKYAAACYaB/O/B7gP/vhaqAvN9c/AAD2Pg4BAAAAAAAAAcsCAACmAAAAh4XgGxsp4D/74WqgLzfXPwAA9z4OAQAAAAAAAAHMAgAApgAAAHWioWk5M+A/++FqoC831z8AgPc+HgEAAAAAAAABzQIAAKYAAADGm6rtEzzgP18DsiRJOtc/AID3Ph4BAAAAAAAAAc4CAACmAAAAeHH7p6pD4D/DJPmoYj3XPwAA+T4tAQAAAAAAAAHPAgAApgAAAMlqBCyFTOA/wyT5qGI91z8AgPo+LQEAAAAAAAAB0AIAAKYAAAB7QFXmG1TgP8Mk+ahiPdc/AAD6Pj0BAAAAAAAAAdECAACmAAAAyzleavZc4D/DJPmoYj3XPwAA+j49AQAAAAAAAAHSAgAApgAAABszZ+7QZeA/wyT5qGI91z8AAPw+TAEAAAAAAAAB0wIAAKYAAADNCLioZ23gP4dnh7GVQ9c/AAD/PkwBAAAAAAAAAdQCAACmAAAAgN4IY/504D/riM41r0bXPwCA/z5cAQAAAAAAAAHVAgAApgAAANDXEefYfeA/TKoVushJ1z8AAAA/XAEAAAAAAAAB1gIAAKYAAAAh0Rprs4bgPxTto8L7T9c/AAAAP2wBAAAAAAAAAdcCAACmAAAADu7buNGQ4D/YLzLLLlbXPwCAAD9sAQAAAAAAAAHYAgAApgAAANV1xWO7nuA/LPjc5Mdo1z8AwAA/bAEAAAAAAAAB2QIAAKYAAAAA2vZEYavgP/I6a+36btc/AMAAP4sBAAAAAAAAAdoCAACmAAAAihpwXMO24D/g4c6Cen7XPwCA/z6LAQAAAAAAAAHbAgAApgAAABdb6XMlwuA/CEakD8eH1z8AgP0+iwEAAAAAAAAB3AIAAKYAAACjm2KLh83gP5TLwCAtlNc/AID9PosBAAAAAAAAAd0CAACmAAAAL9zbounY4D9cDk8pYJrXPwCA/z6bAQAAAAAAAAHeAgAApgAAALocVbpL5OA/IlHdMZOg1z8AgAA/mwEAAAAAAAAB3wIAAKYAAACoORYIau7gP+aTazrGptc/AMAAP6oBAAAAAAAAAeACAACmAAAAllbXVYj44D9xGYhLLLPXPwBAAD+qAQAAAAAAAAHhAgAApgAAAINzmKOmAuE/1jrPz0W21z8AAAA/yQEAAAAAAAAB4gIAAKYAAABzkFnxxAzhP2LA6+Crwtc/AIAAP8kBAAAAAAAAAeMCAACmAAAA/dDSCCcY4T/tRQjyEc/XPwDAAT/JAQAAAAAAAAHkAgAApgAAAOvtk1ZFIuE/Fqrdfl7Y1z8AAAM/yQEAAAAAAAAB5QIAAKYAAAA755zaHyvhP3nLJAN429c/AEAEP9kBAAAAAAAAAeYCAACmAAAAjOClXvoz4T+iL/qPxOTXPwAABD/ZAQAAAAAAAAHnAgAApgAAAD629hiRO+E/BVFBFN7n1z8AAAQ/6QEAAAAAAAAB6AIAAKYAAADxi0fTJ0PhP5LWXSVE9Nc/AIADP+kBAAAAAAAAAekCAACmAAAAo2GYjb5K4T+S1l0lRPTXPwAAAz/4AQAAAAAAAAHqAgAApgAAAFY36UdVUuE/VxnsLXf61z8AgAM/+AEAAAAAAAAB6wIAAKYAAABEVKqVc1zhP1cZ7C13+tc/AEAEPwgCAAAAAAAAAewCAACmAAAAkk2zGU5l4T9XGewtd/rXPwDABD8IAgAAAAAAAAHtAgAApgAAACCOLDGwcOE/VxnsLXf61z8AwAQ/GAIAAAAAAAAB7gIAAKYAAAAMq+1+znrhP1cZ7C13+tc/AIAFPxgCAAAAAAAAAe8CAACmAAAAXqT2AqmD4T9XGewtd/rXPwDABj8nAgAAAAAAAAHwAgAApgAAAK6d/4aDjOE/VxnsLXf61z8AAAg/JwIAAAAAAAAB8QIAAKYAAACcusDUoZbhP1cZ7C13+tc/AMAJPzcCAAAAAAAAAfICAACmAAAAideBIsCg4T9XGewtd/rXPwAACz83AgAAAAAAAAHzAgAApgAAAHj0QnDequE/VxnsLXf61z8AwAw/RgIAAAAAAAAB9AIAAKYAAABmEQS+/LThP7s6M7KQ/dc/AIANP0YCAAAAAAAAAfUCAACmAAAAVC7FCxu/4T+7OjOykP3XPwDADT9WAgAAAAAAAAH2AgAApgAAAENLhlk5yeE/4p4IP90G2D8AQA0/VgIAAAAAAAAB9wIAAKYAAACTRI/dE9LhP6jhlkcQDdg/AAANP1YCAAAAAAAAAfgCAACmAAAAHYUI9XXd4T+o4ZZHEA3YPwCADD9mAgAAAAAAAAH5AgAApgAAAKjFgQzY6OE/qOGWRxAN2D8AAAw/ZgIAAAAAAAAB+gIAAKYAAAA1BvsjOvThP6jhlkcQDdg/AAAMP3UCAAAAAAAAAfsCAACmAAAA/Y3kziMC4j/TRWzUXBbYPwCADD91AgAAAAAAAAH8AgAApgAAAGE5hkNREeI/moj63I8c2D8AQAw/hQIAAAAAAAAB/QIAAKYAAAABLJhLBiPiP+lQpfYoL9g/AAAMP4UCAAAAAAAAAf4CAACmAAAAQEJiHf814j/Y9wiMqD7YPwAADD+VAgAAAAAAAAH/AgAApgAAAH5YLO/3SOI/ZH0lnQ5L2D8AAAw/lQIAAAAAAAABAAMAAKYAAAAfSz73rFriP7dF0LanXdg/AAAMP6QCAAAAAAAAAQEDAACmAAAAvz1Q/2Fs4j9Dy+zHDWrYPwAADD+kAgAAAAAAAAECAwAApgAAAF8wYgcXfuI/ay/CVFpz2D8AgAw/wwIAAAAAAAABAwMAAKYAAAAAI3QPzI/iP/e03mXAf9g/AEANP8MCAAAAAAAAAQQDAACmAAAAnxWGF4Gh4j/nW0L7P4/YPwAADT/DAgAAAAAAAAEFAwAApgAAAKPk31XyseI/EMAXiIyY2D8AAA0/wwIAAAAAAAABBgMAAKYAAAB/HmLxLsbiP9QCppC/ntg/AIAMP9MCAAAAAAAAAQcDAACmAAAAvjQswyfZ4j//ZnsdDKjYPwAADD/TAgAAAAAAAAEIAwAApgAAAPtK9pQg7OI/xKkJJj+u2D8AAAw/4wIAAAAAAAABCQMAAKYAAACcPQid1f3iPyjLUKpYsdg/AIAMP+MCAAAAAAAAAQoDAACmAAAAPTAapYoP4z8oy1CqWLHYPwBADD/yAgAAAAAAAAELAwAApgAAAD//c+P7H+M/KMtQqlix2D8AAAw/8gIAAAAAAAABDAMAAKYAAACjqhVYKS/jP4nsly5ytNg/AAAMPwIDAAAAAAAAAQ0DAACmAAAAazL/AhM94z+J7JcucrTYPwAADD8CAwAAAAAAAAEOAwAApgAAADO66K38SuM/ieyXLnK02D8AAAw/AgMAAAAAAAABDwMAAKYAAAD6QdJY5ljjPyjLUKpYsdg/AAAMPyEDAAAAAAAAARADAACmAAAAv8m7A9Bm4z/EqQkmP67YPwCADD8hAwAAAAAAAAERAwAApgAAAOot7eR1c+M/YIjCoSWr2D8AQA0/IQMAAAAAAAABEgMAAKYAAAAUkh7GG4DjP5xFNJnypNg/AAANPyEDAAAAAAAAARMDAACmAAAAn9KX3X2L4z/UAqaQv57YPwAADT8xAwAAAAAAAAEUAwAApgAAAGdagYhnmeM/1AKmkL+e2D8AgAw/MQMAAAAAAAABFQMAAKYAAAAt4mozUafjP3PhXgymm9g/AAAMP0ADAAAAAAAAARYDAACmAAAAVkacFPez4z8QwBeIjJjYPwAADD9AAwAAAAAAAAEXAwAApgAAAIGqzfWcwOM/SH2Jf1mS2D8AAAw/UAMAAAAAAAABGAMAAKYAAACrDv/WQs3jP0h9iX9Zktg/AAAMP1ADAAAAAAAAARkDAACmAAAA1HIwuOjZ4z9IfYl/WZLYPwAADD9gAwAAAAAAAAEaAwAApgAAAPzWYZmO5uM/51tC+z+P2D8AgAw/YAMAAAAAAAABGwMAAKYAAACJF9uw8PHjP+dbQvs/j9g/AEANP28DAAAAAAAAARwDAACmAAAAFFhUyFL94z/nW0L7P4/YPwDADT9vAwAAAAAAAAEdAwAApgAAAHoD9jyADOQ/hDr7diaM2D8AwA0/fwMAAAAAAAABHgMAAKYAAADfrpexrRvkP7/3bG7zhdg/AEANP38DAAAAAAAAAR8DAACmAAAApTaBXJcp5D9Z1iXq2YLYPwAADT+PAwAAAAAAAAEgAwAApgAAAM6asj09NuQ/97TeZcB/2D8AAA0/jwMAAAAAAAABIQMAAKYAAACXIpzoJkTkP/e03mXAf9g/AIANP54DAAAAAAAAASIDAACmAAAAXqqFkxBS5D/3tN5lwH/YPwBADT+eAwAAAAAAAAEjAwAApgAAAMJVJwg+YeQ/WdYl6tmC2D8AgAw/rgMAAAAAAAABJAMAAKYAAABjSDkQ83LkP4Q6+3YmjNg/AEAMP64DAAAAAAAAASUDAACmAAAAZheTTmSD5D9IfYl/WZLYPwAADD+9AwAAAAAAAAEmAwAApgAAAGjm7IzVk+Q/EMAXiIyY2D8AAAw/vQMAAAAAAAABJwMAAKYAAABqtUbLRqTkP3PhXgymm9g/AIAMP80DAAAAAAAAASgDAACmAAAA0GDoP3Sz5D/UAqaQv57YPwDADD/NAwAAAAAAAAEpAwAApgAAAJfo0epdweQ/1AKmkL+e2D8AwAw/3QMAAAAAAAABKgMAAKYAAABfcLuVR8/kP9QCppC/ntg/AAANP90DAAAAAAAAASsDAACmAAAAJfikQDHd5D/UAqaQv57YPwCADT/sAwAAAAAAAAEsAwAApgAAAE9c1iHX6eQ/nEU0mfKk2D8AQA0/7AMAAAAAAAABLQMAAKYAAAB4wAcDffbkP5xFNJnypNg/AAANP+wDAAAAAAAAAS4DAACmAAAAoiQ55CID5T//ZnsdDKjYPwCADD/8AwAAAAAAAAEvAwAApgAAAM2IasXID+U//2Z7HQyo2D8AAAw//AMAAAAAAAABMAMAAKYAAAAxNAw69h7lP/9mex0MqNg/AAAMPwwEAAAAAAAAATEDAACmAAAAMgNmeGcv5T//ZnsdDKjYPwAADD8MBAAAAAAAAAEyAwAApgAAAJiuB+2UPuU/nEU0mfKk2D8AAAw/GwQAAAAAAAABMwMAAKYAAAD9Walhwk3lP5xFNJnypNg/AAAMPxsEAAAAAAAAATQDAACmAAAAACkDoDNe5T//ZnsdDKjYPwAADD8rBAAAAAAAAAE1AwAApgAAAGXUpBRhbeU//2Z7HQyo2D8AgAw/KwQAAAAAAAABNgMAAKYAAAArXI6/SnvlP/9mex0MqNg/AMAMPzoEAAAAAAAAATcDAACmAAAAVcC/oPCH5T//ZnsdDKjYPwDADD86BAAAAAAAAAE4AwAApgAAAIAk8YGWlOU/nEU0mfKk2D8AQAw/SgQAAAAAAAABOQMAAKYAAACoiCJjPKHlP9QCppC/ntg/AIALP0oEAAAAAAAAAToDAACmAAAAbxAMDiav5T/UAqaQv57YPwDACz9aBAAAAAAAAAE7AwAApgAAAJl0Pe/Lu+U/c+FeDKab2D8AQAw/WgQAAAAAAAABPAMAAKYAAADD2G7QccjlPxDAF4iMmNg/AMAMP2kEAAAAAAAAAT0DAACmAAAAimBYe1vW5T9IfYl/WZLYPwDADD9pBAAAAAAAAAE+AwAApgAAAO4L+u+I5eU/hDr7diaM2D8AAA0/eQQAAAAAAAABPwMAAKYAAADx2lMu+vXlP/e03mXAf9g/AIANP3kEAAAAAAAAAUADAACmAAAAV4b1oicF5j+k7DNMJ23YPwDADT95BAAAAAAAAAFBAwAApgAAALwxlxdVFOY/GGcXO8Fg2D8AwA0/iQQAAAAAAAABQgMAAKYAAAAg3TiMgiPmP/ACQq50V9g/AEANP4kEAAAAAAAAAUMDAACmAAAA52QiN2wx5j87GVAQwkHYPwAADT+YBAAAAAAAAAFEAwAApgAAAK/sC+JVP+Y/TnLsekIy2D8AAA0/mAQAAAAAAAABRQMAAKYAAADXUD3D+0vmP8Dsz2ncJdg/AIANP6gEAAAAAAAAAUYDAACmAAAAoNgmbuVZ5j80Z7NYdhnYPwDADT+oBAAAAAAAAAFHAwAApgAAAMk8WE+LZuY/qOGWRxAN2D8AgA4/twQAAAAAAAABSAMAAKYAAACQxEH6dHTmP0fAT8P2Cdg/AEAOP7cEAAAAAAAAAUkDAACmAAAAV0wrpV6C5j8eXHo2qgDYPwCADT/XBAAAAAAAAAFKAwAApgAAAB/UFFBIkOY/uzozspD91z8AgAw/1wQAAAAAAAABSwMAAKYAAACDf7bEdZ/mP5LWXSVE9Nc/AEAMP9cEAAAAAAAAAUwDAACmAAAAX7k4YLKz5j/Lk88cEe7XPwCADD/XBAAAAAAAAAFNAwAApgAAAAGsSmhnxeY/BVFBFN7n1z8AwA0/5gQAAAAAAAABTgMAAKYAAAA+whQ6YNjmP6Iv+o/E5Nc/AEANP+YEAAAAAAAAAU8DAACmAAAAfNjeC1nr5j8/DrMLq+HXPwDADD/2BAAAAAAAAAFQAwAApgAAAB3L8BMO/eY/ecskA3jb1z8AwAw/9gQAAAAAAAABUQMAAKYAAAAgmkpSfw3nP3nLJAN429c/AEANPwYFAAAAAAAAAVIDAACmAAAAXrAUJHgg5z8/DrMLq+HXPwAADT8GBQAAAAAAAAFTAwAApgAAAJzG3vVwM+c/BVFBFN7n1z8AAA0/FQUAAAAAAAABVAMAAKYAAADa3KjHaUbnP8uTzxwR7tc/AAAOPxUFAAAAAAAAAVUDAACmAAAAjoFTwHFe5z+S1l0lRPTXPwBAED8lBQAAAAAAAAFWAwAApgAAAEQm/rh5duc/4p4IP90G2D8AQBE/JQUAAAAAAAABVwMAAKYAAAD5yqixgY7nP28kJVBDE9g/AEASPzQFAAAAAAAAAVgDAACmAAAArm9Tqomm5z+HL15yDyzYPwDAEj80BQAAAAAAAAFZAwAApgAAACjNjQ8KvOc/d9bBB4872D8AwBI/RAUAAAAAAAABWgMAAKYAAACiKsh0itHnP2R9JZ0OS9g/AIATP0QFAAAAAAAAAVsDAACmAAAAfmRKEMfl5z/wAkKudFfYPwDAFD9UBQAAAAAAAAFcAwAApgAAAFqezKsD+uc/t0XQtqdd2D8AABY/VAUAAAAAAAABXQMAAKYAAACZtJZ9/AzoPxhnFzvBYNg/AEAXP2MFAAAAAAAAAV4DAACmAAAA1cpgT/Uf6D8YZxc7wWDYPwDAFz9jBQAAAAAAAAFfAwAApgAAABThKiHuMug/GGcXO8Fg2D8AgBg/YwUAAAAAAAABYAMAAKYAAAAXsIRfX0PoP1MkiTKOWtg/AMAYP3MFAAAAAAAAAWEDAACmAAAAfVsm1IxS6D+eOpeU20TYPwCAGT9zBQAAAAAAAAFiAwAApgAAAEPjD392YOg/r5Mz/1s12D8AQBk/gwUAAAAAAAABYwMAAKYAAABsR0FgHG3oP8Dsz2ncJdg/AAAZP4MFAAAAAAAAAWQDAACmAAAAW2QCrjp36D9vJCVQQxPYPwDAFz+SBQAAAAAAAAFlAwAApgAAAKtdCzIVgOg/Hlx6NqoA2D8AQBY/kgUAAAAAAAABZgMAAKYAAADAD6QiaIboP5LWXSVE9Nc/AEAJP6IFAAAAAAAAAWcDAACmAAAAmXrMfzOK6D/Lk88cEe7XPwCA7j6iBQAAAAAAAAFoAwAApgAAADeehEl3i+g/Pw6zC6vh1z8AgKM+ogUAAAAAAAABaQMAAKYAAAD7dO3Rg6i1P8xbpt2K1tg/AADAPQAAAAAAAAAAAWoDAACmAAAA1q5vbcC8tT9oOl9ZcdPYPwAAAz4QAAAAAAAAAAFrAwAApgAAANaub23AvLU/aDpfWXHT2D8AABQ+EAAAAAAAAAABbAMAAKYAAADEyzC73sa1PwQZGNVX0Ng/AAAnPhAAAAAAAAAAAW0DAACmAAAAxMswu97GtT8EGRjVV9DYPwAATD4fAAAAAAAAAAFuAwAApgAAAMTLMLvexrU/BBkY1VfQ2D8AAGg+HwAAAAAAAAABbwMAAKYAAADEyzC73sa1PwQZGNVX0Ng/AACAPh8AAAAAAAAAAXADAACmAAAAxMswu97GtT8EGRjVV9DYPwCAhj4fAAAAAAAAAAFxAwAApgAAAMTLMLvexrU/BBkY1VfQ2D8AAIo+LwAAAAAAAAABcgMAAKYAAADEyzC73sa1PwQZGNVX0Ng/AICLPi8AAAAAAAAAAXMDAACmAAAA1q5vbcC8tT8EGRjVV9DYPwCAiz4vAAAAAAAAAAF0AwAApgAAAPt07dGDqLU/o/fQUD7N2D8AAI0+LwAAAAAAAAABdQMAAKYAAAAwHqroKIq1Pz3Wicwkytg/AACLPj4AAAAAAAAAAXYDAACmAAAAio3kY5FXtT/ctEJIC8fYPwCAiT5OAAAAAAAAAAF3AwAApgAAAPffXZHbGrU/FXK0P9jA2D8AgIg+TgAAAAAAAAABeAMAAKYAAACb25PVyr+0P4nsly5ytNg/AACJPl4AAAAAAAAAAXkDAACmAAAAYZ1Hfn1QtD//ZnsdDKjYPwCAiT5tAAAAAAAAAAF6AwAApgAAACVf+yYw4bM/c+FeDKab2D8AAIs+bQAAAAAAAAABewMAAKYAAADsIK/P4nGzP+dbQvs/j9g/AICLPo0AAAAAAAAAAXwDAACmAAAAoP8jxrMMsz9Z1iXq2YLYPwAAjT6NAAAAAAAAAAF9AwAApgAAAET7WQqjsbI/M3JQXY152D8AgI8+jQAAAAAAAAABfgMAAKYAAADSE1GcsGCyP81QCdlzdtg/AACUPpwAAAAAAAAAAX8DAACmAAAAUkkJfNwZsj/NUAnZc3bYPwAAmz6cAAAAAAAAAAGAAwAApgAAANB+wVsI07E/M3JQXY152D8AgKM+nAAAAAAAAAABgQMAAKYAAAA60TqJUpaxP/e03mXAf9g/AICoPqwAAAAAAAAAAYIDAACmAAAAlUB1BLtjsT+/92xu84XYPwAArT6sAAAAAAAAAAGDAwAApgAAAAGT7jEFJ7E/SH2Jf1mS2D8AALA+uwAAAAAAAAABhAMAAKYAAABbAimtbfSwP9QCppC/ntg/AICyPrsAAAAAAAAAAYUDAACmAAAApY4kdvTLsD9giMKhJavYPwAAsj7bAAAAAAAAAAGGAwAApgAAANo34YyZrbA/tFBtu7692D8AALI+2wAAAAAAAAABhwMAAKYAAAAP4Z2jPo+wP2g6X1lx09g/AACzPtsAAAAAAAAAAYgDAACmAAAANKcbCAJ7sD9FiCaEcPLYPwCAtT7bAAAAAAAAAAGJAwAApgAAAFZtmWzFZrA/wLSmKlYO2T8AALk+6gAAAAAAAAABigMAAKYAAAB+MxfRiFKwPwEktdluMNk/AAC9PuoAAAAAAAAAAYsDAACmAAAAjhZWg2pIsD/PGOCZ7V7ZPwAAwD76AAAAAAAAAAGMAwAApgAAALPc0+ctNLA/YVCZYp+T2T8AgMM++gAAAAAAAAABjQMAAKYAAADVolFM8R+wPxzsJ7id0dk/AADHPgoBAAAAAAAAAY4DAACmAAAA+mjPsLQLsD9kDdMeAhzaPwAAyz4KAQAAAAAAAAGPAwAApgAAADpemirw7q8/1JJTErNv2j8AAM0+GQEAAAAAAAABkAMAAKYAAACisBNYOrKvP258qZKwzNo/AIDOPhkBAAAAAAAAAZEDAACmAAAAOMkK6kdhrz/OqI0b4S/bPwCAzz4ZAQAAAAAAAAGSAwAApgAAABBu/UTc564/kPa4KCuW2z8AANE+KQEAAAAAAAABkwMAAKYAAAA0n+to90WuPyrgDqko89s/AIDSPikBAAAAAAAAAZQDAACmAAAAnFzVVZl7rT9eqB2lDE3cPwCA1D44AQAAAAAAAAGVAwAApgAAAHJsOHCFdKw/CusPkIqa3D8AgNc+OAEAAAAAAAABlgMAAKYAAACOCJdT+ESrP47JLO673tw/AADcPkgBAAAAAAAAAZcDAACmAAAAYBj6beQ9qj/mQ3S/oBndPwCA3z5IAQAAAAAAAAGYAwAApgAAAFfu2uyTIqk/eHstiFJO3T8AAOI+WAEAAAAAAAABmQMAAKYAAAAv/j0HgBuoP0RwWEjRfN0/AIDkPlgBAAAAAAAAAZoDAACmAAAAJdQehi8Apz+uQzyENqjdPwCA5j5nAQAAAAAAAAGbAwAApgAAAByq/wTf5KU/7rJKM0/K3T8AgOc+ZwEAAAAAAAABnAMAAKYAAADzuWIfy92kPwa+g1Ub490/AADpPncBAAAAAAAAAZ0DAACmAAAApQNI1fPqoz8eybx35/vdPwCA6T53AQAAAAAAAAGeAwAApgAAADKHryZZDKM/DnAgDWcL3j8AgOk+hwEAAAAAAAABnwMAAKYAAAC/Chd4vi2iPzjU9ZmzFN4/AADsPocBAAAAAAAAAaADAACmAAAACAKDAJ13oT/6FoSi5hrePwAA7z6WAQAAAAAAAAGhAwAApgAAACEzcSS41aA/YDjLJgAe3j8AAPI+lgEAAAAAAAABogMAAKYAAAD+12N/TFygP2A4yyYAHt4/AID1PqYBAAAAAAAAAaMDAACmAAAAjfBaEVoLoD/6FoSi5hrePwAA+T6mAQAAAAAAAAGkAwAApgAAAI3wWhFaC6A/ONT1mbMU3j8AAP0+tQEAAAAAAAABpQMAAKYAAACN8FoRWgugP3KRZ5GADt4/AAAAP7UBAAAAAAAAAaYDAACmAAAAaCrdrJYfoD+qTtmITQjePwBAAT+1AQAAAAAAAAGnAwAApgAAAP7XY39MXKA/Ri2SBDQF3j8AAAE/tQEAAAAAAAABqAMAAKYAAABvv2ztPq2gP+YLS4AaAt4/AAABP9UBAAAAAAAAAakDAACmAAAAt+D39m0SoT/mC0uAGgLePwCAAD/VAQAAAAAAAAGqAwAApgAAAAgCgwCdd6E/qk7ZiE0I3j8AAP8+1QEAAAAAAAABqwMAAKYAAABOIw4KzNyhPzjU9ZmzFN4/AID+PtUBAAAAAAAAAawDAACmAAAAmkSZE/tBoj/svec3ZirePwAA/j7kAQAAAAAAAAGtAwAApgAAAAssooHtkqI/Zupn3ktG3j8AAP4+5AEAAAAAAAABrgMAAKYAAAB3E6vv3+OiPzLfkp7KdN4/AAD+PgQCAAAAAAAAAa8DAACmAAAADcExwpUgoz9i9QTjYqbePwCA/D4EAgAAAAAAAAGwAwAApgAAAMg0NvkOSaM/grLavHrn3j8AAPw+BAIAAAAAAAABsQMAAKYAAACkbriUS12jPyz1zKf4NN8/AAD8PhMCAAAAAAAAAbIDAACmAAAAfqg6MIhxoz84WQYXkIXfPwAA/D4TAgAAAAAAAAGzAwAApgAAAH6oOjCIcaM/cCEVE3Tf3z8AAPw+IwIAAAAAAAABtAMAAKYAAAB+qDowiHGjP9T0kQesHOA/AAD9PiMCAAAAAAAAAbUDAACmAAAAWeK8y8SFoz/api6/90TgPwCA/D4yAgAAAAAAAAG2AwAApgAAABBWwQI+rqM/9go2velx4D8AAPw+MgIAAAAAAAABtwMAAKYAAAClA0jV8+qjP/y80nQ1muA/AAD/PkICAAAAAAAAAbgDAACmAAAAFutQQ+Y7pD8Eb28sgcLgPwAAAj9CAgAAAAAAAAG5AwAApgAAADhGXuhRtaQ/9W6hnSbm4D8AQAU/UgIAAAAAAAABugMAAKYAAAD6TvJfc2ulP/0gPlVyDuE/AMAJP1ICAAAAAAAAAbsDAACmAAAA1x0EPFgNpj/vIHDGFzLhPwDADD9hAgAAAAAAAAG8AwAApgAAAJAmmLN5w6Y/L5B+dTBU4T8AABA/YQIAAAAAAAABvQMAAKYAAAAIozBiFKKnPwzeRaAvc+E/AEARP3ECAAAAAAAAAb4DAACmAAAAWllLrOuUqD8l6X7C+4vhPwBAEj9xAgAAAAAAAAG/AwAApgAAAKgPZvbCh6k/2tJwYK6h4T8AwBI/gQIAAAAAAAABwAMAAKYAAADS/wLc1o6qP468Yv5gt+E/AIATP4ECAAAAAAAAAcEDAACmAAAAAPCfweqVqz99Y8aT4MbhPwAAFj+BAgAAAAAAAAHCAwAApgAAACrgPKf+nKw/HptN6+zX4T8AQBk/kAIAAAAAAAABwwMAAKYAAACcXNVVmXutP1uxjb7f5eE/AIAcP5ACAAAAAAAAAcQDAACmAAAADtltBDRarj83poYNufDhPwDAHz+gAgAAAAAAAAHFAwAApgAAAIJVBrPOOK8/rnk42Hj44T8AwCE/oAIAAAAAAAABxgMAAKYAAAANTA5jlgGwP9bdDWXFAeI/AMAjP68CAAAAAAAAAccDAACmAAAAVm2ZbMVmsD9Nsb8vhQniPwCAJD+vAgAAAAAAAAHIAwAApgAAAMdUotq3t7A/xoRx+kQR4j8AQCU/vwIAAAAAAAAByQMAAKYAAABIH+r6i/6wPz1YI8UEGeI/AAAkP78CAAAAAAAAAcoDAACmAAAA3sxwzUE7sT8Dm7HNNx/iPwBAIj/PAgAAAAAAAAHLAwAApgAAAIJdNlLZbbE/yd0/1mol4j8AgBc/zwIAAAAAAAABzAMAAKYAAABNtHk7NIyxP96PqhwRKuI/AEAJP94CAAAAAAAAAc0DAACmAAAAYJe47RWCsT/xQRVjty7iPwAAvz7eAgAAAAAAAAHOAwAApgAAACX1D5VeGOg/PIRlZrt14z8AACA+AAAAAAAAAAABzwMAAKYAAADprZ8B1xXoP3ZB112Ib+M/AABcPhAAAAAAAAAAAdADAACmAAAAS4rnN5MU6D+w/khVVWnjPwAAeD4QAAAAAAAAAAHRAwAApgAAAHEfv9rHEOg/iJpzyAhg4z8AAHM+EAAAAAAAAAAB0gMAAKYAAADU+wYRhA/oP3PoCIJiW+M/AAB6PhAAAAAAAAAAAdMDAACmAAAA+pDes7gL6D/7FFe3olPjPwAAfT4tAAAAAAAAAAHUAwAApgAAAIQC/oypBug/ISBeaMlI4z8AgIA+LQAAAAAAAAAB1QMAAKYAAABuUGWcVgDoP4Do1hC9N+M/AICEPi0AAAAAAAAAAdYDAACmAAAAWp7MqwP65z+SQXN7PSjjPwAAij49AAAAAAAAAAHXAwAApgAAAKfIe/Fs8uc/QHnIYaQV4z8AgIw+PQAAAAAAAAAB2AMAAKYAAAC5q7qjTujnP+6wHUgLA+M/AACRPkwAAAAAAAAAAdkDAACmAAAAy475VTDe5z8mFcFjsujiPwAAlj5MAAAAAAAAAAHaAwAApgAAAEBOgD7O0uc/DAqIQebP4j8AgJk+TAAAAAAAAAAB2wMAAKYAAAB4xpaT5MTnP0RuK12NteI/AACcPlwAAAAAAAAAAdwDAACmAAAAdfc8VXO05z960s54NJviPwCAnT5cAAAAAAAAAAHdAwAApgAAAHMo4xYCpOc//qVO0k5/4j8AAJ8+ewAAAAAAAAAB3gMAAKYAAABxWYnYkJPnP+aaFbCCZuI/AICiPnsAAAAAAAAAAd8DAACmAAAADK7nY2OE5z/Pj9yNtk3iPwAAqT57AAAAAAAAAAHgAwAApgAAAEQm/rh5duc/aRXHLXc24j8AgLA+ewAAAAAAAAAB4QMAAKYAAADeelxETGfnP7Qr1Y/EIOI/AIC5PosAAAAAAAAAAeIDAACmAAAAtRYrY6Za5z+x0ga0ngziPwAAwz6LAAAAAAAAAAHjAwAApgAAAMj5aRWIUOc/wSujHh/94T8AAM0+mwAAAAAAAAAB5AMAAKYAAAB5AGGRrUfnP4QVY0ss7+E/AIDUPpsAAAAAAAAAAeUDAACmAAAAxSoQ1xZA5z9bsY2+3+XhPwCA2z6qAAAAAAAAAAHmAwAApgAAALB4d+bDOec/M024MZPc4T8AgN4+qgAAAAAAAAAB5wMAAKYAAAA66pa/tDTnP2wKKilg1uE/AIDgProAAAAAAAAAAegDAACmAAAAYH9uYukw5z9YWL/iudHhPwCA4T66AAAAAAAAAAHpAwAApgAAACQ4/s5hLuc/RKZUnBPN4T8AAOM+yQAAAAAAAAAB6gMAAKYAAADp8I072ivnP+CEDRj6yeE/AIDiPskAAAAAAAAAAesDAACmAAAAS83VcZYq5z/M0qLRU8XhPwAA4T7JAAAAAAAAAAHsAwAApgAAAK6pHahSKec/G0J/D8fD4T8AgOE+yQAAAAAAAAAB7QMAAKYAAAAPhmXeDijnP2mxW006wuE/AIDiPtkAAAAAAAAAAe4DAACmAAAAcWKtFMsm5z+4IDiLrcDhPwCA4z7ZAAAAAAAAAAHvAwAApgAAAHFirRTLJuc/BpAUySC/4T8AgOM+2QAAAAAAAAAB8AMAAKYAAABxYq0UyybnPwaQFMkgv+E/AIDpPtkAAAAAAAAAAfEDAACmAAAAcWKtFMsm5z9V//AGlL3hPwCA8j7pAAAAAAAAAAHyAwAApgAAAHFirRTLJuc/Vf/wBpS94T8AAPg+6QAAAAAAAAAB8wMAAKYAAABxYq0UyybnP1X/8AaUveE/AAD8PukAAAAAAAAAAfQDAACmAAAAcWKtFMsm5z9V//AGlL3hPwCA/T7pAAAAAAAAAAH1AwAApgAAAHFirRTLJuc/uCA4i63A4T8AgP0++AAAAAAAAAAB9gMAAKYAAABxYq0UyybnPxtCfw/Hw+E/AAD+PvgAAAAAAAAAAfcDAACmAAAAcWKtFMsm5z/ghA0Y+snhPwAA/z4IAQAAAAAAAAH4AwAApgAAANQ+9UqHJec/9jZ4XqDO4T8AgP8+GAEAAAAAAAAB+QMAAKYAAAA2Gz2BQyTnP7t5BmfT1OE/AID/PicBAAAAAAAAAfoDAACmAAAAmfeEt/8i5z/k3dvzH97hPwCA/j43AQAAAAAAAAH7AwAApgAAAPvTzO27Iec/cWP4BIbq4T8AAP4+RgEAAAAAAAAB/AMAAKYAAADAjFxaNB/nP5nHzZHS8+E/AAD+PkYBAAAAAAAAAf0DAACmAAAAg0Xsxqwc5z8lTeqiOADiPwAA/j5WAQAAAAAAAAH+AwAApgAAAOYhNP1oG+c/AELj8REL4j8AAP8+VgEAAAAAAAAB/wMAAKYAAABJ/nszJRrnP+7oRoeRGuI/AEAAP2YBAAAAAAAAAQAEAACmAAAAq9rDaeEY5z/ej6ocESriPwBAAT91AQAAAAAAAAEBBAAApgAAAA23C6CdF+c/fccxdB074j8AQAI/dQEAAAAAAAABAgQAAKYAAAANtwugnRfnP4IgAFBDT+I/AMACP4UBAAAAAAAAAQMEAACmAAAAq9rDaeEY5z82CvLt9WTiPwDAAj+FAQAAAAAAAAEEBAAApgAAAEn+ezMlGuc/OWPAyRt54j8AAAM/lQEAAAAAAAABBQQAAKYAAADmITT9aBvnP3h5AJ0Oh+I/AAADP5UBAAAAAAAAAQYEAACmAAAAImmkkPAd5z+0j0BwAZXiPwAAAz+kAQAAAAAAAAEHBAAApgAAAF6wFCR4IOc/LGPyOsGc4j8AAAM/pAEAAAAAAAABCAQAAKYAAACZ94S3/yLnP/KlgEP0ouI/AID3PrQBAAAAAAAAAQkEAACmAAAA1D71Socl5z9AFV2BZ6HiPwAA5D60AQAAAAAAAAEKBAAApgAAAHFirRTLJuc/etLOeDSb4j8AAMU+tAEAAAAAAAABCwQAAKYAAAAPhmXeDijnPwP/HK50k+I/AACjPsMBAAAAAAAAAQwEAACmAAAArqkdqFIp5z94eQCdDofiPwAAXz7DAQAAAAAAAAENBAAApgAAAK6pHahSKec/6/Pji6h64j8AAMw9wwEAAAAAAAABDgQAAKYAAABxYq0UyybnP/xMgPYoa+I/AAAkPRICAAAAAAAAAQ8EAACmAAAAQ2DItkL55j9pTfBs/U3hPwAAeD4AAAAAAAAAAAEQBAAApgAAAICnOErK++Y/owpiZMpH4T8AgKo+EAAAAAAAAAABEQQAAKYAAAC77qjdUf7mP/J5PqI9RuE/AADAPhAAAAAAAAAAARIEAACmAAAAlFnROh0C5z9A6RrgsEThPwAAwT4QAAAAAAAAAAETBAAApgAAAM+gQc6kBOc/QOka4LBE4T8AgMs+IAAAAAAAAAABFAQAAKYAAACoC2orcAjnP0DpGuCwROE/AIDPPiAAAAAAAAAAARUEAACmAAAAvb0CHMMO5z/yeT6iPUbhPwCA0T4gAAAAAAAAAAEWBAAApgAAANJvmwwWFec/VJuFJldJ4T8AANU+LwAAAAAAAAABFwQAAKYAAADAjFxaNB/nPxreEy+KT+E/AADaPi8AAAAAAAAAARgEAACmAAAAhhRGBR4t5z/gIKI3vVXhPwCA3D4/AAAAAAAAAAEZBAAApgAAAOu/53lLPOc/CoV3xAlf4T8AgN8+PwAAAAAAAAABGgQAAKYAAABlHSLfy1HnP0ebt5f8bOE/AIDkPj8AAAAAAAAAARsEAACmAAAAfJ4UDpBo5z8ikLDm1XfhPwCA6T5OAAAAAAAAAAEcBAAApgAAANFmd9Dbgec/rRXN9zuE4T8AgPA+TgAAAAAAAAABHQQAAKYAAADo52n/n5jnP9Z5ooSIjeE/AAD1Pl4AAAAAAAAAAR4EAACmAAAAYUWkZCCu5z9OTVRPSJXhPwAA+D5eAAAAAAAAAAEfBAAApgAAANui3smgw+c/d7Ep3JSe4T8AAPc+bgAAAAAAAAABIAQAAKYAAAAauaibmdbnP6AV/2jhp+E/AID1Pm4AAAAAAAAAASEEAACmAAAAG4gC2grn5z8smxt6R7ThPwAAzj59AAAAAAAAAAEiBAAApgAAAB5XXBh89+c/uCA4i63A4T8AgJY+fQAAAAAAAAABIwQAAKYAAADm3kXDZQXoP31jxpPgxuE/AAA9Pp0AAAAAAAAAASQEAACmAAAAOdvj8hLT5D9Afbve08qgPwAAuD0AAAAAAAAAAAElBAAApgAAAK9pxBki2OQ/FmdJmjuZoD8AAP49EAAAAAAAAAABJgQAAKYAAABOjXzjZdnkP/xbEHhvgKA/AAAQPhAAAAAAAAAAAScEAACmAAAATo1842XZ5D/mUNdVo2egPwAAFD4QAAAAAAAAAAEoBAAApgAAAOuwNK2p2uQ/sDplEQs2oD8AACA+IAAAAAAAAAABKQQAAKYAAADrsDStqdrkP5wvLO8+HaA/AAAnPiAAAAAAAAAAASoEAACmAAAA67A0rana5D+AJPPMcgSgPwAALD4gAAAAAAAAAAErBAAApgAAAOuwNK2p2uQ/sBwCEbWlnz8AADE+LwAAAAAAAAABLAQAAKYAAABOjXzjZdnkP1DwHYiEQp8/AAA1Pi8AAAAAAAAAAS0EAACmAAAAr2nEGSLY5D/wwzn/U9+ePwAAND5PAAAAAAAAAAEuBAAApgAAABFGDFDe1uQ/hJdVdiN8nj8AADI+TwAAAAAAAAABLwQAAKYAAADW/pu8VtTkPyRrce3yGJ4/AAAxPk8AAAAAAAAAATAEAACmAAAAm7crKc/R5D/QPo1kwrWdPwAAMj5PAAAAAAAAAAExBAAApgAAAF9wu5VHz+Q/PPw2l/kgnT8AAEI+XgAAAAAAAAABMgQAAKYAAAAjKUsCwMzkP9zPUg7JvZw/AABbPl4AAAAAAAAAATMEAACmAAAASr4ipfTI5D98o26FmFqcPwAAfD5eAAAAAAAAAAE0BAAApgAAAHFT+kcpxeQ/8GAYuM/Fmz8AgI8+bgAAAAAAAAABNQQAAKYAAACX6NHqXcHkP1wewuoGMZs/AACePm4AAAAAAAAAATYEAACmAAAAXKFhV9a+5D/88d1h1s2aPwAArD59AAAAAAAAAAE3BAAApgAAAL59qY2SveQ/dK+HlA05mj8AgLI+fQAAAAAAAAABOAQAAKYAAAAgWvHDTrzkPxSDowvd1Zk/AAC9Pn0AAAAAAAAAATkEAACmAAAAvn2pjZK95D/cbDHHRKSZPwAAyj6NAAAAAAAAAAE6BAAApgAAAPrEGSEawOQ/tFa/gqxymT8AANM+jQAAAAAAAAABOwQAAKYAAADUL0J+5cPkP7RWv4Kscpk/AADcPo0AAAAAAAAAATwEAACmAAAASr4ipfTI5D/cbDHHRKSZPwAA4z6NAAAAAAAAAAE9BAAApgAAAMBMA8wDzuQ/SJkVUHUHmj8AgOk+nQAAAAAAAAABPgQAAKYAAAA52+PyEtPkP8Dbax0+nJo/AIDtPqwAAAAAAAAAAT8EAACmAAAAr2nEGSLY5D80CFCmbv+aPwAA8D6sAAAAAAAAAAFABAAApgAAAIjU7Hbt2+Q/kDQ0L59imz8AgPI+vAAAAAAAAAABQQQAAKYAAABgPxXUuN/kP/BgGLjPxZs/AID1PrwAAAAAAAAAAUIEAACmAAAAnIaFZ0Di5D8od4r8Z/ebPwCA9D7MAAAAAAAAAAFDBAAApgAAADmqPTGE4+Q/UI38QAApnD8AgPM+zAAAAAAAAAABRAQAAKYAAAA5qj0xhOPkP1CN/EAAKZw/AIDyPswAAAAAAAAAAUUEAACmAAAAOao9MYTj5D9QjfxAACmcPwAA8j7MAAAAAAAAAAFGBAAApgAAADmqPTGE4+Q/UI38QAApnD8AAPI+2wAAAAAAAAABRwQAAKYAAAA5qj0xhOPkP3yjboWYWpw/AADzPtsAAAAAAAAAAUgEAACmAAAAOao9MYTj5D+gueDJMIycPwCA8z7bAAAAAAAAAAFJBAAApgAAADmqPTGE4+Q/EObEUmHvnD8AgPM+2wAAAAAAAAABSgQAAKYAAACchoVnQOLkP3ASqduRUp0/AAD2PusAAAAAAAAAAUsEAACmAAAAYD8V1Ljf5D8IVf+oWuedPwAA+T7rAAAAAAAAAAFMBAAApgAAACX4pEAx3eQ/JGtx7fIYnj8AAPs++gAAAAAAAAABTQQAAKYAAACvacQZItjkP1iB4zGLSp4/AID8PhoBAAAAAAAAAU4EAACmAAAAm7crKc/R5D+El1V2I3yePwCA/T4pAQAAAAAAAAFPBAAApgAAAEq+IqX0yOQ/hJdVdiN8nj8AgP0+KQEAAAAAAAABUAQAAKYAAAD6xBkhGsDkP4SXVXYjfJ4/AAD+PjkBAAAAAAAAAVEEAACmAAAAC6hY0/u15D+El1V2I3yePwAA/z5JAQAAAAAAAAFSBAAApgAAAH9n37uZquQ/WIHjMYtKnj8AgP4+SQEAAAAAAAABUwQAAKYAAABWA67a853kPyRrce3yGJ4/AAD+PlgBAAAAAAAAAVQEAACmAAAAkHvELwqQ5D8IVf+oWuedPwAA/j5oAQAAAAAAAAFVBAAApgAAAMfz2oQgguQ/0D6NZMK1nT8AAP8+aAEAAAAAAAABVgQAAKYAAACej6mjenXkP3ASqduRUp0/AEAAP2gBAAAAAAAAAVcEAACmAAAAdSt4wtRo5D88/DaX+SCdPwDAAT93AQAAAAAAAAFYBAAApgAAAEzHRuEuXOQ/EObEUmHvnD8AAAM/dwEAAAAAAAABWQQAAKYAAADAhs3JzFDkPxDmxFJh75w/AEAEP4cBAAAAAAAAAVoEAACmAAAA0mkMfK5G5D8Q5sRSYe+cPwBABT+HAQAAAAAAAAFbBAAApgAAAORMSy6QPOQ/PPw2l/kgnT8AQAY/lwEAAAAAAAABXAQAAKYAAAD1L4rgcTLkP9A+jWTCtZ0/AEAHP5cBAAAAAAAAAV0EAACmAAAAau8QyQ8n5D8ka3Ht8hiePwBACD+mAQAAAAAAAAFeBAAApgAAAN+ul7GtG+Q/hJdVdiN8nj8AAAg/pgEAAAAAAAABXwQAAKYAAAC1SmbQBw/kPxjaq0PsEJ8/AAAIP6YBAAAAAAAAAWAEAACmAAAAjOY072EC5D94BpDMHHSfPwAACD+2AQAAAAAAAAFhBAAApgAAAMReS0R49OM/2DJ0VU3Xnz8AgAg/tgEAAAAAAAABYgQAAKYAAACa+hlj0ufjP5wvLO8+HaA/AEAIP8YBAAAAAAAAAWMEAACmAAAAD7qgS3Dc4z/mUNdVo2egPwAACD/GAQAAAAAAAAFkBAAApgAAACGd3/1R0uM/FmdJmjuZoD8AAAg/1QEAAAAAAAABZQQAAKYAAAA0gB6wM8jjP0B9u97TyqA/AIAIP9UBAAAAAAAAAWYEAACmAAAA44YVLFm/4z9wky0jbPygPwDACD/lAQAAAAAAAAFnBAAApgAAADGxxHHCt+M/oKmfZwQuoT8AgAk/5QEAAAAAAAABaAQAAKYAAAAb/yuBb7HjP9a/EaycX6E/AEAJP/QBAAAAAAAAAWkEAACmAAAAB02TkByr4z/sykrOaHihPwAACT/0AQAAAAAAAAFqBAAApgAAAJC+smkNpuM/EuG8EgGqoT8AAAk/BAIAAAAAAAABawQAAKYAAAAYMNJC/qDjP2ACaHll9KE/AIAJPwQCAAAAAAAAAWwEAACmAAAAPsWp5TKd4z+qIxPgyT6iPwDACT8EAgAAAAAAAAFtBAAApgAAAGdagYhnmeM/2jmFJGJwoj8AgAo/FAIAAAAAAAABbgQAAKYAAACO71grnJXjPwRQ92j6oaI/AMAKPxQCAAAAAAAAAW8EAACmAAAAtYQwztCR4z86ZmmtktOiPwDACj8jAgAAAAAAAAFwBAAApgAAAHk9wDpJj+M/TnGiz17soj8AAAs/IwIAAAAAAAABcQQAAKYAAAACr98TOorjP2p82/EqBaM/AAALPzMCAAAAAAAAAXIEAACmAAAAx2dvgLKH4z9+hxQU9x2jPwAACz8zAgAAAAAAAAFzBAAApgAAAO38RiPng+M/mpJNNsM2oz8AAAs/MwIAAAAAAAABdAQAAKYAAACytdaPX4HjPw7KauG/sqM/AAALPzMCAAAAAAAAAXUEAACmAAAAd25m/Nd+4z9a6xVIJP2jPwCACz9DAgAAAAAAAAF2BAAApgAAANlKrjKUfeM/ngzBrohHpD8AwAs/QwIAAAAAAAABdwQAAKYAAAA7J/ZoUHzjP/44pTe5qqQ/AMALP1ICAAAAAAAAAXgEAACmAAAAnAM+nwx74z9ycMLitSalPwBACz9SAgAAAAAAAAF5BAAApgAAAP7fhdXIeeM/6qffjbKipT8AAAs/YgIAAAAAAAABegQAAKYAAABhvM0LhXjjP2Lf/DivHqY/AAALP3ECAAAAAAAAAXsEAACmAAAAJXVdeP114z8OLYwoRMymPwCACz9xAgAAAAAAAAF8BAAApgAAAOot7eR1c+M/nm/i9Qxhpz8AQAs/gQIAAAAAAAABfQQAAKYAAACu5nxR7nDjP27T4yk6QKg/AAALP4ECAAAAAAAAAX4EAACmAAAAc58MvmZu4z9iQh6AMzipPwAACz+RAgAAAAAAAAF/BAAApgAAANV7VPQibeM/ktIDPZF6qj8AAAs/oAIAAAAAAAABgAQAAKYAAAA4WJwq32vjP/54Wz6H7qs/AAALP6ACAAAAAAAAAYEEAACmAAAAmjTkYJtq4z+uQF6m4aytPwCACz+wAgAAAAAAAAGCBAAApgAAAJo05GCbauM/0j9+uTjnrz8AQAs/sAIAAAAAAAABgwQAAKYAAACaNORgm2rjP++ZMtVhBLE/AAALP8ACAAAAAAAAAYQEAACmAAAAOFicKt9r4z+BmcJejSGyPwAACz/AAgAAAAAAAAGFBAAApgAAAHOfDL5mbuM/K6SLCoVXsz8AAAs/zwIAAAAAAAABhgQAAKYAAAARw8SHqm/jP0spOKUWgbQ/AAALP88CAAAAAAAAAYcEAACmAAAAruZ8Ue5w4z9pruQ/qKq1PwAACz/fAgAAAAAAAAGIBAAApgAAAE0KNRsycuM/hTOR2jnUtj8AAAs/3wIAAAAAAAABiQQAAKYAAABNCjUbMnLjP73DdpeXFrg/AIALP+4CAAAAAAAAAYoEAACmAAAATQo1GzJy4z/DPeoPXSe5PwDACz/uAgAAAAAAAAGLBAAApgAAAE0KNRsycuM/x7ddiCI4uj8AwAs//gIAAAAAAAABjAQAAKYAAABNCjUbMnLjP58bX7xPF7s/AAAMP/4CAAAAAAAAAY0EAACmAAAA6i3t5HVz4z+PipkSSQ+8PwCADD/+AgAAAAAAAAGOBAAApgAAAOot7eR1c+M/Ze6aRnbuvD8AQAw/HQMAAAAAAAABjwQAAKYAAADqLe3kdXPjP6/Mf2k9wb0/AAAMPx0DAAAAAAAAAZAEAACmAAAA6i3t5HVz4z/lnytqOHu+PwAADD8dAwAAAAAAAAGRBAAApgAAAOot7eR1c+M/ie26Wc0ovz8AAAw/HQMAAAAAAAABkgQAAKYAAACIUaWuuXTjP6e1LTj8yb8/AAAMPy0DAAAAAAAAAZMEAACmAAAAiFGlrrl04z/gPlCLlTXAPwCADD8tAwAAAAAAAAGUBAAApgAAAIhRpa65dOM/nNre4JNzwD8AQAw/PQMAAAAAAAABlQQAAKYAAADqLe3kdXPjP5Iz3y1fq8A/AAAMPz0DAAAAAAAAAZYEAACmAAAA6i3t5HVz4z/8BsNpxNbAPwAADD9MAwAAAAAAAAGXBAAApgAAAOot7eR1c+M/ZtqmpSkCwT8AAAw/TAMAAAAAAAABmAQAAKYAAABNCjUbMnLjP0QobtAoIcE/AAAMP1wDAAAAAAAAAZkEAACmAAAAruZ8Ue5w4z+s+1EMjkzBPwAADD9cAwAAAAAAAAGaBAAApgAAABHDxIeqb+M/UoynP8BxwT8AAAw/awMAAAAAAAABmwQAAKYAAAARw8SHqm/jP2iX4GGMisE/AAAMP2sDAAAAAAAAAZwEAACmAAAAEcPEh6pv4z/SasSd8bXBPwAADD97AwAAAAAAAAGdBAAApgAAABHDxIeqb+M/sLiLyPDUwT8AAAw/ewMAAAAAAAABngQAAKYAAAARw8SHqm/jPwKBNuKJ58E/AAAMP4sDAAAAAAAAAZ8EAACmAAAAEcPEh6pv4z8ajG8EVgDCPwCADD+LAwAAAAAAAAGgBAAApgAAABHDxIeqb+M/bFQaHu8Swj8AQA0/iwMAAAAAAAABoQQAAKYAAACu5nxR7nDjP/bZNi9VH8I/AEAOP5oDAAAAAAAAAaIEAACmAAAATQo1GzJy4z+EX1NAuyvCPwDADj+aAwAAAAAAAAGjBAAApgAAAE0KNRsycuM/EOVvUSE4wj8AwA4/mgMAAAAAAAABpAQAAKYAAADqLe3kdXPjP5xqjGKHRMI/AIAQP5oDAAAAAAAAAaUEAACmAAAA6i3t5HVz4z+caoxih0TCPwAAEz+qAwAAAAAAAAGmBAAApgAAAMOYFUJBd+M/nGqMYodEwj8AwBQ/qgMAAAAAAAABpwQAAKYAAACcAz6fDHvjP5xqjGKHRMI/AMAWP6oDAAAAAAAAAagEAACmAAAAd25m/Nd+4z+caoxih0TCPwCAFz+6AwAAAAAAAAGpBAAApgAAAE/ZjlmjguM/nGqMYodEwj8AwBc/yQMAAAAAAAABqgQAAKYAAADHZ2+AsofjP5xqjGKHRMI/AEAXP8kDAAAAAAAAAasEAACmAAAAPfZPp8GM4z/WJ/5ZVD7CPwAAFz/ZAwAAAAAAAAGsBAAApgAAAFOo6JcUk+M/SqLhSO4xwj8AgBc/+AMAAAAAAAABrQQAAKYAAAAEfjlSq5rjP/bZNi9VH8I/AEAYP/gDAAAAAAAAAa4EAACmAAAA8pr6n8mk4z8ajG8EVgDCPwAAGD/4AwAAAAAAAAGvBAAApgAAAH3bc7crsOM/AoE24onnwT8AABg/CAQAAAAAAAABsAQAAKYAAAAKHO3OjbvjP7C4i8jw1ME/AIAZPwgEAAAAAAAAAbEEAACmAAAANIAesDPI4z8kM2+3isjBPwAAHD8XBAAAAAAAAAGyBAAApgAAAPsHCFsd1uM/mK1SpiS8wT8AQB0/FwQAAAAAAAABswQAAKYAAAAkbDk8w+LjP9JqxJ3xtcE/AEAePycEAAAAAAAAAbQEAACmAAAATtBqHWnv4z8MKDaVvq/BPwBAHj8nBAAAAAAAAAG1BAAApgAAANkQ5DTL+uM/SOWnjIupwT8AAB4/NwQAAAAAAAABtgQAAKYAAADHLaWC6QTkP7xfi3slncE/AAAePzcEAAAAAAAAAbcEAACmAAAAtUpm0AcP5D/0HP1y8pbBPwAAHj9GBAAAAAAAAAG4BAAApgAAAAZEb1TiF+Q/MNpuar+QwT8AAB4/RgQAAAAAAAABuQQAAKYAAABUPXjYvCDkP6JUUllZhME/AAAeP1YEAAAAAAAAAboEAACmAAAApTaBXJcp5D8WzzVI83fBPwAAHj9WBAAAAAAAAAG7BAAApgAAAJNTQqq1M+Q/jEkZN41rwT8AAB4/ZQQAAAAAAAABvAQAAKYAAACCcAP40z3kPwDE/CUnX8E/AAAfP2UEAAAAAAAAAb0EAACmAAAAb43ERfJH5D84gW4d9FjBPwCAID91BAAAAAAAAAG+BAAApgAAAMCGzcnMUOQ/dD7gFMFSwT8AACI/dQQAAAAAAAABvwQAAKYAAAAkMm8++l/kPziBbh30WME/AEAjP4UEAAAAAAAAAcAEAACmAAAA7LlY6eNt5D/EBosuWmXBPwAAIz+FBAAAAAAAAAHBBAAApgAAABYeisqJeuQ/UoynP8BxwT8AACM/hQQAAAAAAAABwgQAAKYAAAADO0sYqITkP9wRxFAmfsE/AAAjP5QEAAAAAAAAAcMEAACmAAAAVTRUnIKN5D9ol+BhjIrBPwAAIz+UBAAAAAAAAAHEBAAApgAAAAYKpVYZleQ/MNpuar+QwT8AAB8/pAQAAAAAAAABxQQAAKYAAAB+mIV9KJrkP/Qc/XLylsE/AIAZP6QEAAAAAAAAAcYEAACmAAAAVgOu2vOd5D/0HP1y8pbBPwCABT+kBAAAAAAAAAHHBAAApgAAAPQmZqQ3n+Q/MNpuar+QwT8AANc+tAQAAAAAAAAByAQAAKYAAABWA67a853kPxbPNUjzd8E/AACOPrQEAAAAAAAAAckEAACmAAAAyhQ7A/lO7z9g9V0VeuSRPwAAkD0AAAAAAAAAAAHKBAAApgAAAI7Nym9xTO8/0ALuSN6Fjz8AAMw9EAAAAAAAAAABywQAAKYAAAC1YqISpkjvP3j4lBO7Mo0/AADoPRAAAAAAAAAAAcwEAACmAAAAn7AJIlNC7z+wPKu61VKJPwAA0j0QAAAAAAAAAAHNBAAApgAAAGRpmY7LP+8/qLf+H0QpiD8AALw9EAAAAAAAAAABzgQAAKYAAAApIin7Qz3vP8BU3di/D4U/AACQPRAAAAAAAAAAAc8EAACmAAAAFHCQCvE27z9oSoSjnLyCPwAAPD0gAAAAAAAAAAHQBAAApgAAAJ3hr+PhMe8/MHb9ps9/fj8AAAw9IAAAAAAAAAAB0QQAAKYAAADDdoeGFi7vP9AIgyooE3k/AADoPD8AAAAAAAAAAdIEAACmAAAAiC8X844r7z/AOOdm/IxwPwAAnD0AAAAAAAAAAAHTBAAApgAAAMN2h4YWLu8/IF0cY7JzbD8AAPY9DwAAAAAAAAAB1AQAAKYAAACd4a/j4THvP0D6+hsuWmk/AAAePg8AAAAAAAAAAdUEAACmAAAAFHCQCvE27z+ASGr4a81nPwAAOT4PAAAAAAAAAAHWBAAApgAAACkiKftDPe8/QJfZ1KlAZj8AAEs+DwAAAAAAAAAB1wQAAKYAAADb93m12kTvP0D6+hsuWmk/AABePh8AAAAAAAAAAdgEAACmAAAAjs3Kb3FM7z8gXRxjsnNsPwAAbT4fAAAAAAAAAAHZBAAApgAAAECjGyoIVO8/QOp3ir4Zcj8AAHs+LgAAAAAAAAAB2gQAAKYAAADzeGzknlvvP1BX8gZmhnc/AICAPi4AAAAAAAAAAdsEAACmAAAApE69njVj7z8QbKRxrCx8PwCAgj4+AAAAAAAAAAHcBAAApgAAAFckDlnMau8/CJnzf9ovgT8AgIM+PgAAAAAAAAAB3QQAAKYAAABGQc+m6nTvP1go+U+PrIQ/AICDPk4AAAAAAAAAAd4EAACmAAAANF6Q9Ah/7z9wlXPMNhmKPwAAhD5OAAAAAAAAAAHfBAAApgAAAL+eCQxriu8/IC/S0Q7pjz8AAIQ+TgAAAAAAAAAB4AQAAKYAAABM34IjzZXvP8SQfPSjP5M/AACEPl0AAAAAAAAAAeEEAACmAAAA1h/8Oi+h7z9MNvQI8e2WPwAAhz5dAAAAAAAAAAHiBAAApgAAAP+DLRzVre8/vEqmczeUmz8AAI0+bQAAAAAAAAAB4wQAAKYAAACNxKYzN7nvP4Ak88xyBKA/AICUPm0AAAAAAAAAAeQEAACmAAAA3b2vtxHC7z/wRL5GLomiPwCAnT59AAAAAAAAAAHlBAAApgAAAI+TAHKoye8/XmWJwOkNpT8AgKE+fQAAAAAAAAAB5gQAAKYAAAAtt7g77MrvP86FVDqlkqc/AICkPowAAAAAAAAAAecEAACmAAAA8W9IqGTI7z9OsVjWLDCqPwCApj6MAAAAAAAAAAHoBAAApgAAAHnhZ4FVw+8/Fv4H2RgYrT8AgKg+nAAAAAAAAAAB6QQAAKYAAABlL8+QAr3vP4Ie01LUnK8/AICqPpwAAAAAAAAAAeoEAACmAAAAs1l+1mu17z/vmTLVYQSxPwCArD6rAAAAAAAAAAHrBAAApgAAAP+DLRzVre8/CR/fb/Mtsj8AgK0+qwAAAAAAAAAB7AQAAKYAAABPrtxhPqbvP5seb/keS7M/AICtPqsAAAAAAAAAAe0EAACmAAAAOPxDceuf7z+NjalPGEO0PwAArj67AAAAAAAAAAHuBAAApgAAACNKq4CYme8/8XbHlKsutT8AAK8+uwAAAAAAAAAB7wQAAKYAAACuu8pZiZTvPztVrLdyAbY/AICvPssAAAAAAAAAAfAEAACmAAAANi3qMnqP7z9xKFi4bbu2PwAAsT7LAAAAAAAAAAHxBAAApgAAAL+eCQxriu8/i/DKlpxctz8AgJ4+2gAAAAAAAAAB8gQAAKYAAAANybhR1ILvP12Xkg5ns7c/AACFPtoAAAAAAAAAAfMEAACmAAAAWvNnlz177z8tgSDKzoG3PwAAMj4JAQAAAAAAAAH0BAAApgAAAFcb6hyS1+8/Ze6aRnbuvD8AALA9AAAAAAAAAAAB9QQAAKYAAABDOKtqsOHvPyOKKZx0LL0/AADyPR8AAAAAAAAAAfYEAACmAAAA9w38JEfp7z85lWK+QEW9PwAACD4fAAAAAAAAAAH3BAAApgAAAG2c3EtW7u8/xRp/z6ZRvT8AABk+HwAAAAAAAAAB+AQAAKYAAABtnNxLVu7vP8Uaf8+mUb0/AAA4Ph8AAAAAAAAAAfkEAACmAAAAC8CUFZrv7z/FGn/PplG9PwAASz4fAAAAAAAAAAH6BAAApgAAAAvAlBWa7+8/xRp/z6ZRvT8AAFY+PgAAAAAAAAAB+wQAAKYAAACp40zf3fDvP60PRq3aOL0/AABaPj4AAAAAAAAAAfwEAACmAAAAqeNM393w7z+VBA2LDiC9PwAAWz4+AAAAAAAAAAH9BAAApgAAAKnjTN/d8O8/Ze6aRnbuvD8AAGA+PgAAAAAAAAAB/gQAAKYAAACp40zf3fDvP03jYSSq1bw/AABpPj4AAAAAAAAAAf8EAACmAAAAqeNM393w7z832CgC3ry8PwAAfj5OAAAAAAAAAAEABQAApgAAAKnjTN/d8O8/H83v3xGkvD8AAI0+TgAAAAAAAAABAQUAAKYAAACp40zf3fDvP5NH086rl7w/AICaPk4AAAAAAAAAAQIFAACmAAAAqeNM393w7z8Hwra9RYu8PwAApz5OAAAAAAAAAAEDBQAApgAAAKnjTN/d8O8/eTyarN9+vD8AAK0+TgAAAAAAAAABBAUAAKYAAACp40zf3fDvP3k8mqzffrw/AACvPl0AAAAAAAAAAQUFAACmAAAAbZzcS1bu7z/vtn2beXK8PwAAsD5dAAAAAAAAAAEGBQAApgAAADFVbLjO6+8/77Z9m3lyvD8AALE+XQAAAAAAAAABBwUAAKYAAAC7xouRv+bvP2ExYYoTZrw/AICxPn0AAAAAAAAAAQgFAACmAAAAQzirarDh7z9hMWGKE2a8PwAAsz6MAAAAAAAAAAEJBQAApgAAAMupykOh3O8/16tEea1ZvD8AgLU+nAAAAAAAAAABCgUAAKYAAABXG+ocktfvP9erRHmtWbw/AAC6PpwAAAAAAAAAAQsFAACmAAAA34wJ9oLS7z/Xq0R5rVm8PwCAvz6rAAAAAAAAAAEMBQAApgAAAMvacAUwzO8/16tEea1ZvD8AgMU+qwAAAAAAAAABDQUAAKYAAAAXBSBLmcTvP9erRHmtWbw/AIDMPqsAAAAAAAAAAQ4FAACmAAAAA1OHWka+7z9hMWGKE2a8PwCA1D67AAAAAAAAAAEPBQAApgAAAO+g7mnzt+8/77Z9m3lyvD8AANg+ywAAAAAAAAABEAUAAKYAAAA7y52vXLDvP3k8mqzffrw/AIDZPssAAAAAAAAAAREFAACmAAAA69GUK4Kn7z8Hwra9RYu8PwAA2j7LAAAAAAAAAAESBQAApgAAAP20091jne8/k0fTzquXvD8AANs+2gAAAAAAAAABEwUAAKYAAAARmBKQRZPvP5NH086rl7w/AIDaPuoAAAAAAAAAARQFAACmAAAAv54JDGuK7z+TR9POq5e8PwAA2j7qAAAAAAAAAAEVBQAApgAAAG+lAIiQge8/k0fTzquXvD8AANo++gAAAAAAAAABFgUAAKYAAAAerPcDtnjvPwfCtr1Fi7w/AADaPvoAAAAAAAAAARcFAACmAAAAbdamSR9x7z95PJqs3368PwAA3T4JAQAAAAAAAAEYBQAApgAAALkAVo+Iae8/eTyarN9+vD8AAOM+CQEAAAAAAAABGQUAAKYAAACkTr2eNWPvP3k8mqzffrw/AADoPhkBAAAAAAAAARoFAACmAAAAkJwkruJc7z95PJqs3368PwAA7j4ZAQAAAAAAAAEbBQAApgAAAHzqi72PVu8/eTyarN9+vD8AgPA+KAEAAAAAAAABHAUAAKYAAABoOPPMPFDvP3k8mqzffrw/AIDyPigBAAAAAAAAAR0FAACmAAAAU4Za3OlJ7z95PJqs3368PwCA8z44AQAAAAAAAAEeBQAApgAAANv3ebXaRO8/eTyarN9+vD8AAPU+OAEAAAAAAAABHwUAAKYAAAApIin7Qz3vP++2fZt5crw/AID1PkgBAAAAAAAAASAFAACmAAAAFHCQCvE27z/vtn2beXK8PwAA9z5IAQAAAAAAAAEhBQAApgAAAMN2h4YWLu8/77Z9m3lyvD8AgPc+VwEAAAAAAAABIgUAAKYAAAARoTbMfybvP++2fZt5crw/AID3PlcBAAAAAAAAASMFAACmAAAA/O6d2ywg7z95PJqs3368PwAA+D5nAQAAAAAAAAEkBQAApgAAAIVgvbQdG+8/eTyarN9+vD8AAPg+ZwEAAAAAAAABJQUAAKYAAAAP0tyNDhbvP++2fZt5crw/AAD4PmcBAAAAAAAAASYFAACmAAAANme0MEMS7z/vtn2beXK8PwAA+D5nAQAAAAAAAAEnBQAApgAAAPsfRJ27D+8/YTFhihNmvD8AAPg+dwEAAAAAAAABKAUAAKYAAADA2NMJNA3vP2ExYYoTZrw/AAD4PncBAAAAAAAAASkFAACmAAAAILUbQPAL7z9hMWGKE2a8PwCA6z6WAQAAAAAAAAEqBQAApgAAAIKRY3asCu8/YTFhihNmvD8AANs+lgEAAAAAAAABKwUAAKYAAADlbausaAnvP9erRHmtWbw/AIC4PpYBAAAAAAAAASwFAACmAAAA5W2rrGgJ7z81G+9FezS8PwAAjj6WAQAAAAAAAAEtBQAApgAAAEdK8+IkCO8/d39g8Hz2uz8AADg+lgEAAAAAAAABLgUAAKYAAAAMA4NPnQXvPx+tlNwqArk/AAAgPgAAAAAAAAAAAS8FAACmAAAAR0rz4iQI7z83uM3+9hq5PwAAXz4QAAAAAAAAAAEwBQAApgAAAPsfRJ27D+8/wz3qD10nuT8AAHw+EAAAAAAAAAABMQUAAKYAAABxriTEyhTvP9tIIzIpQLk/AICEPhAAAAAAAAAAATIFAACmAAAAca4kxMoU7z/bSCMyKUC5PwCAlD4gAAAAAAAAAAEzBQAApgAAAA/S3I0OFu8/20gjMilAuT8AgJw+IAAAAAAAAAABNAUAAKYAAAAP0tyNDhbvP9tIIzIpQLk/AICiPiAAAAAAAAAAATUFAACmAAAAD9LcjQ4W7z/bSCMyKUC5PwAAqD4gAAAAAAAAAAE2BQAApgAAAA/S3I0OFu8/20gjMilAuT8AAK8+LwAAAAAAAAABNwUAAKYAAADUimz6hhPvP2nOP0OPTLk/AACzPi8AAAAAAAAAATgFAACmAAAAmEP8Zv8Q7z/xU1xU9Vi5PwAAtz4vAAAAAAAAAAE5BQAApgAAAMDY0wk0De8/CV+VdsFxuT8AALk+LwAAAAAAAAABOgUAAKYAAADlbausaAnvP63v6qnzlrk/AIC5Pk4AAAAAAAAAATsFAACmAAAAb9/KhVkE7z9TgEDdJby5PwAAuj5OAAAAAAAAAAE8BQAApgAAAPdQ6l5K/+4/9RCWEFjhuT8AALo+XgAAAAAAAAABPQUAAKYAAADinlFu9/juP7OsJGZWH7o/AAC6Pm4AAAAAAAAAAT4FAACmAAAAaxBxR+jz7j9tSLO7VF26PwAAuz5uAAAAAAAAAAE/BQAApgAAAFde2FaV7e4/tWleIrmnuj8AgLs+bgAAAAAAAAABQAUAAKYAAADgz/cvhujuP/2KCYkd8ro/AIC7Po0AAAAAAAAAAUEFAACmAAAAyh1fPzPi7j9FrLTvgTy7PwAAvD6NAAAAAAAAAAFCBQAApgAAALZrxk7g2+4/A0hDRYB6uz8AAL0+jQAAAAAAAAABQwUAAKYAAABB3eUn0dbuP0dp7qvkxLs/AIC9Pp0AAAAAAAAAAUQFAACmAAAAyE4FAcLR7j8BBX0B4wK8PwAAvz6dAAAAAAAAAAFFBQAApgAAAFLAJNqyzO4/v6ALV+FAvD8AgL8+nQAAAAAAAAABRgUAAKYAAAB4Vfx858juPwfCtr1Fi7w/AIC/PrwAAAAAAAAAAUcFAACmAAAAn+rTHxzF7j/DXUUTRMm8PwAAxD68AAAAAAAAAAFIBQAApgAAAMd/q8JQwe4/8XO3V9z6vD8AgMo+vAAAAAAAAAABSQUAAKYAAACJODsvyb7uP60PRq3aOL0/AIDMPrwAAAAAAAAAAUoFAACmAAAATvHKm0G87j9RoJvgDF69PwAAzj7LAAAAAAAAAAFLBQAApgAAALHNEtL9uu4/9TDxEz+DvT8AANE+ywAAAAAAAAABTAUAAKYAAAATqloIurnuPw08KjYLnL0/AADXPssAAAAAAAAAAU0FAACmAAAAE6paCLq57j8jR2NY17S9PwCA3z7bAAAAAAAAAAFOBQAApgAAAE7xyptBvO4/r8x/aT3BvT8AAOo+2wAAAAAAAAABTwUAAKYAAACJODsvyb7uP6/Mf2k9wb0/AADxPusAAAAAAAAAAVAFAACmAAAAAscbVtjD7j+vzH9pPcG9PwCA9z7rAAAAAAAAAAFRBQAApgAAABZ5tEYryu4/m8FGR3GovT8AgPs++gAAAAAAAAABUgUAAKYAAADITgUBwtHuP5vBRkdxqL0/AAD+PgoBAAAAAAAAAVMFAACmAAAAGEgOhZza7j+bwUZHcai9PwDAAD8KAQAAAAAAAAFUBQAApgAAAAZlz9K65O4/I0djWNe0vT8AAAM/KQEAAAAAAAABVQUAAKYAAAAJNCkRLPXuP6/Mf2k9wb0/AEAFPykBAAAAAAAAAVYFAACmAAAADAODT50F7z9VXdWcb+a9PwCABz8pAQAAAAAAAAFXBQAApgAAAA/S3I0OFu8/bWgOvzv/vT8AAAk/OQEAAAAAAAABWAUAAKYAAAB0fX4CPCXvP4VzR+EHGL4/AEAKPzkBAAAAAAAAAVkFAACmAAAAOwVorSUz7z+1ibkloEm+PwAACj85AQAAAAAAAAFaBQAApgAAAMZF4cSHPu8/Pw/WNgZWvj8AgAk/SAEAAAAAAAABWwUAAKYAAAC1YqISpkjvP82U8kdsYr4/AAD5PkgBAAAAAAAAAVwFAACmAAAAaDjzzDxQ7z9XGg9Z0m6+PwAA1T53AQAAAAAAAAFdBQAApgAAAD5sWVpi8rQ/z4P17+aS5D8AAKg9AAAAAAAAAAABXgUAAKYAAAA+bFlaYvK0Px7z0S1akeQ/AADqPQ8AAAAAAAAAAV8FAACmAAAAPmxZWmLytD9sYq5rzY/kPwAABD4PAAAAAAAAAAFgBQAApgAAAD5sWVpi8rQ/CUFn57OM5D8AABM+DwAAAAAAAAABYQUAAKYAAAA+bFlaYvK0PwlBZ+ezjOQ/AAAvPg8AAAAAAAAAAWIFAACmAAAAPmxZWmLytD9YsEMlJ4vkPwAATT4fAAAAAAAAAAFjBQAApgAAAFBPmAxE6LQ/px8gY5qJ5D8AAG0+HwAAAAAAAAABZAUAAKYAAABgMte+Jd60P/OO/KANiOQ/AACCPh8AAAAAAAAAAWUFAACmAAAAcxUWcQfUtD9D/tjegIbkPwAAjD4fAAAAAAAAAAFmBQAApgAAAJvbk9XKv7Q/kW21HPSE5D8AgJc+LwAAAAAAAAABZwUAAKYAAAC9oRE6jqu0P+HckVpng+Q/AICkPi8AAAAAAAAAAWgFAACmAAAA8krOUDONtD8tTG6Y2oHkPwCAqj4+AAAAAAAAAAFpBQAApgAAACf0imfYbrQ/LUxumNqB5D8AgLA+PgAAAAAAAAABagUAAKYAAACEY8XiQDy0Py1MbpjageQ/AAC3Pk4AAAAAAAAAAWsFAACmAAAAEny8dE7rsz8tTG6Y2oHkPwAAvT5OAAAAAAAAAAFsBQAApgAAAKSUswZcmrM/4dyRWmeD5D8AgMM+YgAAAAAAAAABbQUAAKYAAABZcyj9LDWzP+HckVpng+Q/AIDKPmIAAAAAAAAAAW4FAACmAAAAHjXcpd/Fsj8tTG6Y2oHkPwCA0z5xAAAAAAAAAAFvBQAApgAAABqgTGU3OLI/G5oDUjR95D8AAN0+cQAAAAAAAAABcAUAAKYAAAA60TqJUpaxPwXomAuOeOQ/AADoPoEAAAAAAAAAAXEFAACmAAAAfcimETHgsD8/pQoDW3LkPwAA7z6BAAAAAAAAAAFyBQAApgAAAOiFkP7SFbA/eWJ8+ids5D8AgPU+kAAAAAAAAAABcwUAAKYAAADqEvCfcG6uP2awEbSBZ+Q/AID3PpAAAAAAAAAAAXQFAACmAAAA3lNB3nfFrD+gbYOrTmHkPwAA+D6gAAAAAAAAAAF1BQAApgAAABghjuUF9Ko/7txf6cFf5D8AAPg+oAAAAAAAAAABdgUAAKYAAADI1eNahnOpPzxMPCc1XuQ/AAD5PrAAAAAAAAAAAXcFAACmAAAAvRY1mY3Kpz88TDwnNV7kPwCA+T6wAAAAAAAAAAF4BQAApgAAAJORCHPRNaY/7txf6cFf5D8AAPs+vwAAAAAAAAABeQUAAKYAAABiDNxMFaGkP6Btg6tOYeQ/AID6Pr8AAAAAAAAAAXoFAACmAAAAMoevJlkMoz+gbYOrTmHkPwAA+j7PAAAAAAAAAAF7BQAApgAAAL11hzcWoKE/oG2Dq05h5D8AAPw+zwAAAAAAAAABfAUAAKYAAAAjnuHjD0igP+7cX+nBX+Q/AAD/Pt8AAAAAAAAAAX0FAACmAAAAfnSAjgUxnj+LuxhlqFzkPwAAAT/fAAAAAAAAAAF+BQAApgAAANgHS/pWS5w/KJrR4I5Z5D8AwAI/7gAAAAAAAAABfwUAAKYAAADQswz4tRSaPxPoZproVOQ/AAADP+4AAAAAAAAAAYAFAACmAAAADBbpP+zQmD/9NfxTQlDkPwAAAz/+AAAAAAAAAAGBBQAApgAAAAjsyb6btZc/N/NtSw9K5D8AgP8+/gAAAAAAAAABggUAAKYAAAAwHbjithOXPyVBAwVpReQ/AID1Pg0BAAAAAAAAAYMFAACmAAAAcKmzqz3rlj/BH7yAT0LkPwCAzT4NAQAAAAAAAAGEBQAApgAAAHCps6s965Y/D4+YvsJA5D8AAJk+DQEAAAAAAAABhQUAAKYAAAC5BvNofk+xPxSE+7mr4OM/AAD4PQAAAAAAAAAAAYYFAACmAAAAzOkxG2BFsT9h89f3Ht/jPwAAKj4PAAAAAAAAAAGHBQAApgAAAMzpMRtgRbE/FIT7uavg4z8AAEA+DwAAAAAAAAABiAUAAKYAAADwr69/IzGxP2Hz1/ce3+M/AABFPg8AAAAAAAAAAYkFAACmAAAA8K+vfyMxsT9h89f3Ht/jPwAAVz4fAAAAAAAAAAGKBQAApgAAAPCvr38jMbE/sGK0NZLd4z8AAGE+HwAAAAAAAAABiwUAAKYAAAABk+4xBSexP//RkHMF3OM/AABqPh8AAAAAAAAAAYwFAACmAAAAAZPuMQUnsT9OQW2xeNrjPwAAbj4fAAAAAAAAAAGNBQAApgAAAAGT7jEFJ7E/m7BJ7+vY4z8AAHE+LgAAAAAAAAABjgUAAKYAAAABk+4xBSexPzmPAmvS1eM/AABzPi4AAAAAAAAAAY8FAACmAAAAAZPuMQUnsT+I/t6oRdTjPwCAgz4+AAAAAAAAAAGQBQAApgAAAN7McM1BO7E/1m275rjS4z8AAJI+PgAAAAAAAAABkQUAAKYAAACnI7S2nFmxP4j+3qhF1OM/AACgPk4AAAAAAAAAAZIFAACmAAAAYJe47RWCsT85jwJr0tXjPwAArj5OAAAAAAAAAAGTBQAApgAAAAUofnKttLE/m7BJ7+vY4z8AALk+TgAAAAAAAAABlAUAAKYAAACZ1QRFY/GxP7BitDWS3eM/AADCPl0AAAAAAAAAAZUFAACmAAAA0hNRnLBgsj8oNmYAUuXjPwAAxj5tAAAAAAAAAAGWBQAApgAAAAxSnfP9z7I/AitfTyvw4z8AgMg+bQAAAAAAAAABlwUAAKYAAABFkOlKSz+zP46we2CR/OM/AIDJPn0AAAAAAAAAAZgFAACmAAAAb+v277a4sz98V9/1EAzkPwCAyT59AAAAAAAAAAGZBQAApgAAAKkpQ0cEKLQ/u20fyQMa5D8AAMs+nAAAAAAAAAABmgUAAKYAAADgZ4+eUZe0P/iDX5z2J+Q/AIDMPpwAAAAAAAAAAZsFAACmAAAAPmxZWmLytD/TeFjrzzLkPwCAzT6cAAAAAAAAAAGcBQAApgAAAJ1wIxZzTbU/X/50/DU/5D8AAM8+nAAAAAAAAAABnQUAAKYAAAAeO2s2R5S1P4diSomCSOQ/AIDRPqsAAAAAAAAAAZ4FAACmAAAAjCJ0pDnltT9iV0PYW1PkPwAA1T6rAAAAAAAAAAGfBQAApgAAABDtu8QNLLY/i7sYZahc5D8AANk+uwAAAAAAAAABoAUAAKYAAACzfYFJpV62PxdBNXYOaeQ/AADdPrsAAAAAAAAAAaEFAACmAAAAbvGFgB6Htj+jxlGHdHXkPwAA3z7LAAAAAAAAAAGiBQAApgAAADdIyWl5pbY/4dyRWmeD5D8AgN8+ywAAAAAAAAABowUAAKYAAAA3SMlpeaW2Px7z0S1akeQ/AADhPtoAAAAAAAAAAaQFAACmAAAAWw5HzjyRtj++KlmFZqLkPwCA4z7aAAAAAAAAAAGlBQAApgAAAJC3A+XhcrY/EPMDn/+05D8AAOg+6gAAAAAAAAABpgUAAKYAAADtJj5gSkC2P00JRHLywuQ/AIDtPuoAAAAAAAAAAacFAACmAAAAfD818lfvtT87sKcHctLkPwAA9j76AAAAAAAAAAGoBQAApgAAADAequgoirU/yTXEGNje5D8AAAA/+gAAAAAAAAABqQUAAKYAAAAsiRqogPy0P1W74Ck+6+Q/AEAFPwkBAAAAAAAAAaoFAACmAAAAOdfJGbpktD99H7a2ivTkPwAACz8JAQAAAAAAAAGrBQAApgAAAF0IuD3VwrM/VxSvBWT/5D8AgA4/CQEAAAAAAAABrAUAAKYAAACNHOUT0hazP9DnYNAjB+U/AMARPxkBAAAAAAAAAa0FAACmAAAArk3TN+10sj9GuxKb4w7lPwDAEz8ZAQAAAAAAAAGuBQAApgAAALybgqkm3bE/0UAvrEkb5T8AABU/KAEAAAAAAAABrwUAAKYAAAC5BvNofk+xP13GS72vJ+U/AMAVPygBAAAAAAAAAbAFAACmAAAApY4kdvTLsD/pS2jOFTTlPwCAFj84AQAAAAAAAAGxBQAApgAAAH4zF9GIUrA/xUBhHe8+5T8AwBY/OAEAAAAAAAABsgUAAKYAAABeJBiPs9qvP1DGfS5VS+U/AMAWP0gBAAAAAAAAAbMFAACmAAAAglUGs844rz97KlO7oVTlPwDAFD9IAQAAAAAAAAG0BQAApgAAAHrAdnImq64/Ux9MCntf5T8AgBE/VwEAAAAAAAABtQUAAKYAAAA0n+to90WuP8ry/dQ6Z+U/AIDuPlcBAAAAAAAAAbYFAACmAAAAeCvnMX4drj9Cxq+f+m7lPwCApD6GAQAAAAAAAAG3BQAApgAAAO/CfCUeAeQ/gMJ0hz9FxT8AADA+AAAAAAAAAAABuAUAAKYAAADHLaWC6QTkPy76yW2mMsU/AAB0PhAAAAAAAAAAAbkFAACmAAAAxy2lgukE5D9mtztlcyzFPwAAij4QAAAAAAAAAAG6BQAApgAAAIzmNO9hAuQ/UKwCQ6cTxT8AgIc+EAAAAAAAAAABuwUAAKYAAADvwnwlHgHkP8Qm5jFBB8U/AACKPh8AAAAAAAAAAbwFAACmAAAAFFhUyFL94z9wXjsYqPTEPwAAij4fAAAAAAAAAAG9BQAApgAAAJ7Jc6FD+OM/WFMC9tvbxD8AAIo+LwAAAAAAAAABvgUAAKYAAACJF9uw8PHjP0BIydMPw8Q/AICIPi8AAAAAAAAAAb8FAACmAAAAOB7SLBbp4z+et3Og3Z3EPwAAiD4+AAAAAAAAAAHABQAApgAAAKzdWBW03eM/NOSPZHhyxD8AAIg+PgAAAAAAAAABwQUAAKYAAAAhnd/9UdLjP5BTOjFGTcQ/AACIPk4AAAAAAAAAAcIFAACmAAAAlVxm5u/G4z+yBXMGRy7EPwAAiD5OAAAAAAAAAAHDBQAApgAAAKc/pZjRvOM/1rer20cPxD8AgIQ+TgAAAAAAAAABxAUAAKYAAAC4IuRKs7LjP/Zp5LBI8MM/AACBPl4AAAAAAAAAAcUFAACmAAAAkL6yaQ2m4z/gXquOfNfDPwAAgj5eAAAAAAAAAAHGBQAApgAAAGdagYhnmeM/jpYAdePEwz8AAIc+bQAAAAAAAAABxwUAAKYAAAA99k+nwYzjPzrOVVtKssM/AACMPm0AAAAAAAAAAcgFAACmAAAA2UquMpR94z/qBatBsZ/DPwAAkT59AAAAAAAAAAHJBQAApgAAANV7VPQibeM/0vpxH+WGwz8AAJc+fQAAAAAAAAABygUAAKYAAAA2iULsbVvjP34yxwVMdMM/AICfPo0AAAAAAAAAAcsFAACmAAAAgOSX82VD4z8wahzssmHDPwAAqT6cAAAAAAAAAAHMBQAApgAAAMo/7fpdK+M/ouT/2kxVwz8AALM+nAAAAAAAAAABzQUAAKYAAAC0vvrLmRTjP9yhcdIZT8M/AIC6PpwAAAAAAAAAAc4FAACmAAAAOmHAZhn/4j8WX+PJ5kjDPwCAwT6cAAAAAAAAAAHPBQAApgAAAF0nPsvc6uI/UBxVwbNCwz8AgMY+rAAAAAAAAAAB0AUAAKYAAAAhEXT549fiP4rZxriAPMM/AADMPqwAAAAAAAAAAdEFAACmAAAAfx5i8S7G4j/CljiwTTbDPwCA0D7LAAAAAAAAAAHSBQAApgAAAN4rUOl5tOI/wpY4sE02wz8AANU+ywAAAAAAAAAB0wUAAKYAAAB5gK50TKXiP4rZxriAPMM/AIDVPssAAAAAAAAAAdQFAACmAAAAs/jEyWKX4j+K2ca4gDzDPwAA1T7LAAAAAAAAAAHVBQAApgAAACi4S7IAjOI/itnGuIA8wz8AgM0+2wAAAAAAAAAB1gUAAKYAAADWvkIuJoPiP4rZxriAPMM/AIDDPtsAAAAAAAAAAdcFAACmAAAAwQyqPdN84j+K2ca4gDzDPwAArD7qAAAAAAAAAAHYBQAApgAAAIbFOapLeuI/wpY4sE02wz8AgI4+6gAAAAAAAAAB2QUAAKYAAACGxTmqS3riP8KWOLBNNsM/AAA/PuoAAAAAAAAAAdoFAACmAAAAPfZPp8GM4z/cEcRQJn7BPwAALD4AAAAAAAAAAAHbBQAApgAAAHk9wDpJj+M/Fs81SPN3wT8AAG4+DwAAAAAAAAAB3AUAAKYAAAAXYXgEjZDjPxbPNUjzd8E/AACGPg8AAAAAAAAAAd0FAACmAAAAU6jolxST4z/cEcRQJn7BPwCAgz4PAAAAAAAAAAHeBQAApgAAAPHLoGFYlOM/olRSWVmEwT8AAIY+DwAAAAAAAAAB3wUAAKYAAACO71grnJXjP/Qc/XLylsE/AICEPi4AAAAAAAAAAeAFAACmAAAAyTbJviOY4z8MKDaVvq/BPwAAhD4uAAAAAAAAAAHhBQAApgAAAGdagYhnmeM/JDNvt4rIwT8AAIM+LgAAAAAAAAAB4gUAAKYAAACiofEb75vjPzw+qNlW4cE/AACBPi4AAAAAAAAAAeMFAACmAAAA3Ohhr3ae4z8ajG8EVgDCPwCAgD4uAAAAAAAAAAHkBQAApgAAABgw0kL+oOM/vhzFN4glwj8AAH4+PgAAAAAAAAAB5QUAAKYAAABUd0LWhaPjP5xqjGKHRMI/AAB6Pj4AAAAAAAAAAeYFAACmAAAALeJqM1Gn4z/MgP6mH3bCPwAAeT4+AAAAAAAAAAHnBQAApgAAAOC3u+3nruM//JZw67enwj8AAHo+TgAAAAAAAAAB6AUAAKYAAADO1Hw7BrnjP3x1jUnp68I/AAB5Pl0AAAAAAAAAAekFAACmAAAAvPE9iSTD4z/CljiwTTbDPwAAeD5dAAAAAAAAAAHqBQAApgAAAKsO/9ZCzeM/RnVVDn96wz8AgIA+bQAAAAAAAAAB6wUAAKYAAACYK8AkYdfjP46WAHXjxMM/AICGPm0AAAAAAAAAAewFAACmAAAAJGw5PMPi4z/Wt6vbRw/EPwCAkD59AAAAAAAAAAHtBQAApgAAABGJ+onh7OM/VpbIOXlTxD8AgJs+fQAAAAAAAAAB7gUAAKYAAABiggMOvPXjP563c6DdncQ/AICnPowAAAAAAAAAAe8FAACmAAAAFFhUyFL94z9YUwL229vEPwCAsz6cAAAAAAAAAAHwBQAApgAAACoK7bilA+Q/iml0OnQNxT8AALw+nAAAAAAAAAAB8QUAAKYAAAA+vIWp+AnkP7p/5n4MP8U/AIDEPqsAAAAAAAAAAfIFAACmAAAAGCeuBsQN5D9eEDyyPmTFPwAAyT6rAAAAAAAAAAHzBQAApgAAALVKZtAHD+Q/jiau9taVxT8AAMw+qwAAAAAAAAAB9AUAAKYAAAC1SmbQBw/kP6Yx5xijrsU/AIDOPrsAAAAAAAAAAfUFAACmAAAAegP2PIAM5D/UR1ldO+DFPwCA0D67AAAAAAAAAAH2BQAApgAAAGVRXUwtBuQ/Phs9maALxj8AgNQ+ywAAAAAAAAAB9wUAAKYAAABPn8Rb2v/jP+CrkszSMMY/AADaPssAAAAAAAAAAfgFAACmAAAAnslzoUP44z+GPOj/BFbGPwCA3D7aAAAAAAAAAAH5BQAApgAAAHRlQsCd6+M/nkchItFuxj8AgN4+2gAAAAAAAAAB+gUAAKYAAACs3VgVtN3jPyrNPTM3e8Y/AIDiPtoAAAAAAAAAAfsFAACmAAAASDK3oIbO4z+2UlpEnYfGPwAA6T7qAAAAAAAAAAH8BQAApgAAAIGqzfWcwOM/Qth2VQOUxj8AAO0+6gAAAAAAAAAB/QUAAKYAAAB923O3K7DjP0LYdlUDlMY/AADxPvoAAAAAAAAAAf4FAACmAAAAGDDSQv6g4z/OXZNmaaDGPwAA9D76AAAAAAAAAAH/BQAApgAAAFOo6JcUk+M/zl2TZmmgxj8AgPY+CQEAAAAAAAABAAYAAKYAAADt/EYj54PjP5SgIW+cpsY/AID3PgkBAAAAAAAAAQEGAACmAAAAiFGlrrl04z8eJj6AArPGPwCA9z4ZAQAAAAAAAAECBgAApgAAAL/JuwPQZuM/qqtakWi/xj8AgOc+GQEAAAAAAAABAwYAAKYAAAD6QdJY5ljjP/5zBasB0sY/AIDQPigBAAAAAAAAAQQGAACmAAAAbgFZQYRN4z/awczVAPHGPwAAkT4oAQAAAAAAAAEFBgAApgAAAKSmYLiSBbw/hkp8TePS6D8AAAg+AAAAAAAAAAABBgYAAKYAAAC0iZ9qdPu7P9a5WItW0eg/AAA8PhAAAAAAAAAAAQcGAACmAAAAtImfanT7uz/WuViLVtHoPwAAVD4QAAAAAAAAAAEIBgAApgAAALSJn2p0+7s/1rlYi1bR6D8AAFI+EAAAAAAAAAABCQYAAKYAAAC0iZ9qdPu7P9a5WItW0eg/AABbPhAAAAAAAAAAAQoGAACmAAAAtImfanT7uz/WuViLVtHoPwAAXj4fAAAAAAAAAAELBgAApgAAALSJn2p0+7s/1rlYi1bR6D8AAGE+HwAAAAAAAAABDAYAAKYAAAC0iZ9qdPu7P3KYEQc9zug/AABpPh8AAAAAAAAAAQ0GAACmAAAAtImfanT7uz/AB+5EsMzoPwAAdj4fAAAAAAAAAAEOBgAApgAAALSJn2p0+7s/D3fKgiPL6D8AAHw+LwAAAAAAAAABDwYAAKYAAAC0iZ9qdPu7Pw93yoIjy+g/AACIPi8AAAAAAAAAARAGAACmAAAApKZguJIFvD+rVYP+CcjoPwCAlj4+AAAAAAAAAAERBgAApgAAAKSmYLiSBbw/q1WD/gnI6D8AAKQ+PgAAAAAAAAABEgYAAKYAAACkpmC4kgW8P6tVg/4JyOg/AACxPj4AAAAAAAAAARMGAACmAAAApKZguJIFvD+rVYP+CcjoPwAAuT4+AAAAAAAAAAEUBgAApgAAAKSmYLiSBbw/q1WD/gnI6D8AgL8+PgAAAAAAAAABFQYAAKYAAACkpmC4kgW8Pw93yoIjy+g/AIDDPj4AAAAAAAAAARYGAACmAAAApKZguJIFvD9ymBEHPc7oPwAAxj5OAAAAAAAAAAEXBgAApgAAAMZs3hxW8bs/1rlYi1bR6D8AgMk+TgAAAAAAAAABGAYAAKYAAAAR+dnl3Mi7Pzfbnw9w1Og/AADNPl4AAAAAAAAAARkGAACmAAAAjS6SxQiCuz+Y/OaTidfoPwAA0D59AAAAAAAAAAEaBgAApgAAADEqyAn4Jrs/TY0KVhbZ6D8AgNI+nAAAAAAAAAABGwYAAKYAAAAtlTjJT5m6P2A/dZy83eg/AIDVPpwAAAAAAAAAARwGAACmAAAAO+PnOokBuj9gP3WcvN3oPwAA2j6sAAAAAAAAAAEdBgAApgAAAFsU1l6kX7k/mPzmk4nX6D8AgN0+rAAAAAAAAAABHgYAAKYAAACgC0Lngqm4P4ZKfE3j0ug/AIDhPqwAAAAAAAAAAR8GAACmAAAA9uXsIUPptz/AB+5EsMzoPwAA4z67AAAAAAAAAAEgBgAApgAAAE3Al1wDKbc/+sRfPH3G6D8AgOQ+uwAAAAAAAAABIQYAAKYAAADFYMD7hlS2P4PxrXG9vug/AIDkPrsAAAAAAAAAASIGAACmAAAAZcdm/81rtT/3a5FgV7LoPwAA5D7LAAAAAAAAAAEjBgAApgAAAPJKzlAzjbQ/HXeYEX6n6D8AAOM+ywAAAAAAAAABJAYAAKYAAACAzjWimK6zP0KCn8KknOg/AADiPtsAAAAAAAAAASUGAACmAAAA+W5eQRzasj8aHso1WJPoPwAA4z7bAAAAAAAAAAEmBgAApgAAAGEsSC6+D7I/77n0qAuK6D8AgOQ+6gAAAAAAAAABJwYAAKYAAAC5BvNofk+xPyh3ZqDYg+g/AIDlPuoAAAAAAAAAASgGAACmAAAA7BogP3ujsD8VxftZMn/oPwCA5T76AAAAAAAAAAEpBgAApgAAAPpoz7C0C7A/eOZC3kuC6D8AgOQ++gAAAAAAAAABKgYAAKYAAADsp3/gGPyuP3jmQt5Lgug/AADjPgoBAAAAAAAAASsGAACmAAAA4n1gX8jgrT/bB4piZYXoPwCA4z4KAQAAAAAAAAEsBgAApgAAAHAByLAtAq0/PynR5n6I6D8AgOQ+GQEAAAAAAAABLQYAAKYAAADcvrGdzzesP1PbOy0ljeg/AIDmPhkBAAAAAAAAAS4GAACmAAAAILYdJq6Bqz8aHso1WJPoPwCA6T4pAQAAAAAAAAEvBgAApgAAAPhaEIFCCKs/y67t9+SU6D8AAOw+KQEAAAAAAAABMAYAAKYAAACsOYV3E6OqP99gWD6Lmeg/AIDuPkYBAAAAAAAAATEGAACmAAAAYBj6beQ9qj+jo+ZGvp/oPwCA7z5GAQAAAAAAAAEyBgAApgAAAO8w8f/x7Kk/a+Z0T/Gl6D8AgO8+VgEAAAAAAAABMwYAAKYAAACDSeiR/5upP5VKStw9r+g/AADxPlYBAAAAAAAAATQGAACmAAAAE2LfIw1LqT8f0Gbto7voPwCA8j5mAQAAAAAAAAE1BgAApgAAAH20WFFXDqk/wAfuRLDM6D8AgPQ+ZgEAAAAAAAABNgYAAKYAAADGQFQa3uWoPyeCA6Xv4+g/AID2PmYBAAAAAAAAATcGAACmAAAAC81P42S9qD9SP6cNYgHpPwAA9j51AQAAAAAAAAE4BgAApgAAAFpZS6zrlKg/Mo1uOGEg6T8AAPY+dQEAAAAAAAABOQYAAKYAAAB7H8kQr4CoP8FrWSXtQOk/AAD2PoUBAAAAAAAAAToGAACmAAAAn+VGdXJsqD+ya4uWkmTpPwAA9z6FAQAAAAAAAAE7BgAApgAAAJ/lRnVybKg/uB0oTt6M6T8AgPg+lQEAAAAAAAABPAYAAKYAAACf5UZ1cmyoP7/PxAUqtek/AID6PpUBAAAAAAAAAT0GAACmAAAAex/JEK+AqD93EoV/At/pPwCA+z60AQAAAAAAAAE+BgAApgAAAHsfyRCvgKg/4eVou2cK6j8AAP0+tAEAAAAAAAABPwYAAKYAAABaWUus65SoP6/ak3vmOOo/AID+PrQBAAAAAAAAAUAGAACmAAAAWllLrOuUqD8sYOL98WjqPwBAAD+0AQAAAAAAAAFBBgAApgAAAFpZS6zrlKg/SMTp++OV6j8AwAA/wwEAAAAAAAABQgYAAKYAAABaWUus65SoP4uMxoYizOo/AIABP8MBAAAAAAAAAUMGAACmAAAAex/JEK+AqD/QVKMRYQLrPwDAAT/TAQAAAAAAAAFEBgAApgAAAJ/lRnVybKg/FB2AnJ846z8AwAE/0wEAAAAAAAABRQYAAKYAAADFq8TZNVioPwt2gOlqcOs/AAACP+MBAAAAAAAAAUYGAACmAAAA5HFCPvlDqD8Uget83KzrPwCAAj/jAQAAAAAAAAFHBgAApgAAAAk4wKK8L6g/bPsyTsHn6z8AwAI/8gEAAAAAAAABSAYAAKYAAAAv/j0HgBuoPxXlVl0ZIew/AMACP/IBAAAAAAAAAUkGAACmAAAAmVC3NMrepz9YrTPoV1fsPwAAAz8CAgAAAAAAAAFKBgAApgAAAOLcsv1Qtqc/nXUQc5aN7D8AAAM/AgIAAAAAAAABSwYAAKYAAAAtaa7G142nPzCtyTtIwuw/AIADPxICAAAAAAAAAUwGAACmAAAAUS8sK5t5pz9ewzuA4PPsPwDABD8SAgAAAAAAAAFNBgAApgAAAHf1qY9eZac/3UiKAuwj7T8AAAc/IQIAAAAAAAABTgYAAKYAAACWuyf0IVGnP5SLSnzETe0/AIAKPyECAAAAAAAAAU8GAACmAAAAu4GlWOU8pz+y71F6tnrtPwAADD8hAgAAAAAAAAFQBgAApgAAALuBpVjlPKc/tqHuMQKj7T8AQA0/MQIAAAAAAAABUQYAAKYAAAC7gaVY5TynP75Ti+lNy+0/AEANPzECAAAAAAAAAVIGAACmAAAAlrsn9CFRpz9k5OAcgPDtPwAADT9AAgAAAAAAAAFTBgAApgAAAHf1qY9eZac/aJZ91MsY7j8AgA0/QAIAAAAAAAABVAYAAKYAAABRLywrm3mnPwwn0wf+Pe4/AMAOP2ACAAAAAAAAAVUGAACmAAAALWmuxteNpz+cBb70iV7uPwCADz9gAgAAAAAAAAFWBgAApgAAAAijMGIUoqc/fFOFH4l97j8AQBA/YAIAAAAAAAABVwYAAKYAAAAIozBiFKKnP/R/BcZume4/AMAQP2ACAAAAAAAAAVgGAACmAAAACKMwYhSipz9c+homrrDuPwDAED9vAgAAAAAAAAFZBgAApgAAAAijMGIUoqc/EOQMxGDG7j8AABE/bwIAAAAAAAABWgYAAKYAAAAIozBiFKKnP/6KcFng1e4/AAARP38CAAAAAAAAAVsGAACmAAAACKMwYhSipz9SUxtzeejuPwCAET9/AgAAAAAAAAFcBgAApgAAAAijMGIUoqc/3tg3hN/07j8AwBI/jwIAAAAAAAABXQYAAKYAAAAIozBiFKKnP2peVJVFAe8/AAAVP48CAAAAAAAAAV4GAACmAAAACKMwYhSipz+SwikikgrvPwDAFz+eAgAAAAAAAAFfBgAApgAAAAijMGIUoqc/uib/rt4T7z8AQBk/ngIAAAAAAAABYAYAAKYAAAAIozBiFKKnP4JpjbcRGu8/AMAZP64CAAAAAAAAAWEGAACmAAAACKMwYhSipz9GrBvARCDvPwAAGj+uAgAAAAAAAAFiBgAApgAAAAijMGIUoqc/XF6GBusk7z8AABo/rgIAAAAAAAABYwYAAKYAAAAIozBiFKKnPyKhFA8eK+8/AAAaP70CAAAAAAAAAWQGAACmAAAACKMwYhSipz82U39VxC/vPwAAGj+9AgAAAAAAAAFlBgAApgAAAAijMGIUoqc/mnTG2d0y7z8AABo/vQIAAAAAAAABZgYAAKYAAAAtaa7G142nP/qVDV73Ne8/AIAaP80CAAAAAAAAAWcGAACmAAAALWmuxteNpz9gt1TiEDnvPwBAGz/NAgAAAAAAAAFoBgAApgAAAC1prsbXjac/wtibZio87z8AQBw/3QIAAAAAAAABaQYAAKYAAAAtaa7G142nPyT64upDP+8/AMAdP90CAAAAAAAAAWoGAACmAAAALWmuxteNpz8k+uLqQz/vPwCAHz/dAgAAAAAAAAFrBgAApgAAAC1prsbXjac/JPri6kM/7z8AgCA/3QIAAAAAAAABbAYAAKYAAAAtaa7G142nP4gbKm9dQu8/AEAhP+wCAAAAAAAAAW0GAACmAAAALWmuxteNpz+IGypvXULvPwDAIT/sAgAAAAAAAAFuBgAApgAAAC1prsbXjac/iBsqb11C7z8AgCI/7AIAAAAAAAABbwYAAKYAAAAtaa7G142nPzqsTTHqQ+8/AEAjP/wCAAAAAAAAAXAGAACmAAAALWmuxteNpz86rE0x6kPvPwBAJD/8AgAAAAAAAAFxBgAApgAAAC1prsbXjac/OqxNMepD7z8AQCU//AIAAAAAAAABcgYAAKYAAAAtaa7G142nP+o8cfN2Re8/AEAmP/wCAAAAAAAAAXMGAACmAAAACKMwYhSipz+czZS1A0fvPwDAJj8MAwAAAAAAAAF0BgAApgAAAAijMGIUoqc/Tl64d5BI7z8AwCY/DAMAAAAAAAABdQYAAKYAAADi3LL9ULanP/7u2zkdSu8/AAAnPxsDAAAAAAAAAXYGAACmAAAAvRY1mY3Kpz9kECO+Nk3vPwCAJz8bAwAAAAAAAAF3BgAApgAAAJlQtzTK3qc/FKFGgMNO7z8AwCc/GwMAAAAAAAABeAYAAKYAAABzijnQBvOnP8YxakJQUO8/AMAnPxsDAAAAAAAAAXkGAACmAAAAL/49B4AbqD8mU7HGaVPvPwAAKD8rAwAAAAAAAAF6BgAApgAAAC/+PQeAG6g/2uPUiPZU7z8AgCg/OgMAAAAAAAABewYAAKYAAAAJOMCivC+oP4x0+EqDVu8/AMAoPzoDAAAAAAAAAXwGAACmAAAAxavE2TVYqD+gJmORKVvvPwDAKD9KAwAAAAAAAAF9BgAApgAAAFpZS6zrlKg/UreGU7Zc7z8AgCk/aQMAAAAAAAABfgYAAKYAAADnBtJ+odGoPwJIqhVDXu8/AEAqP3kDAAAAAAAAAX8GAACmAAAAyNXjWoZzqT+02M3Xz1/vPwBAKz+YAwAAAAAAAAGABgAApgAAABT3bmS12Kk/ZGnxmVxh7z8AwCw/mAMAAAAAAAABgQYAAKYAAAAcjP6kXWaqP8iKOB52ZO8/AIAuP6gDAAAAAAAAAYIGAACmAAAA+FoQgUIIqz/ePKNkHGnvPwCAMD+oAwAAAAAAAAGDBgAApgAAALBjpPhjvqs/8O4Nq8Jt7z8AADI/qAMAAAAAAAABhAYAAKYAAAAq4Dyn/pysP2rCv3WCde8/AMAzP7cDAAAAAAAAAYUGAACmAAAAnFzVVZl7rT8uBU5+tXvvPwAANT+3AwAAAAAAAAGGBgAApgAAAFRlac26Ma4/WGkjCwKF7z8AQDY/1wMAAAAAAAABhwYAAKYAAADG4QF8VRCvP+LuPxxoke8/AAA2P9cDAAAAAAAAAYgGAACmAAAAOl6aKvDurz8OUxWptJrvPwAANj/XAwAAAAAAAAGJBgAApgAAAFZtmWzFZrA/5kcO+I2l7z8AgDU/1wMAAAAAAAABigYAAKYAAACQq+XDEtawP6yKnADBq+8/AAA1P+YDAAAAAAAAAYsGAACmAAAAzOkxG2BFsT/CPAdHZ7DvPwAANT/mAwAAAAAAAAGMBgAApgAAAOJhAA7qyLE/iH+VT5q27z8AADU/9gMAAAAAAAABjQYAAKYAAAD32c4AdEyyP5wxAJZAu+8/AAA1P/YDAAAAAAAAAY4GAACmAAAAHjXcpd/Fsj9idI6ec8HvPwCANT8GBAAAAAAAAAGPBgAApgAAADatqphpSbM/KLccp6bH7z8AwDU/BgQAAAAAAAABkAYAAKYAAABdCLg91cKzPz5ph+1MzO8/AIA2PxUEAAAAAAAAAZEGAACmAAAAlkYElSIytD9QG/Iz89DvPwCANT8VBAAAAAAAAAGSBgAApgAAAOBnj55Rl7Q/Fl6APCbX7z8AwDQ/JQQAAAAAAAABkwYAAKYAAAA+bFlaYvK0PywQ64LM2+8/AEA0PyUEAAAAAAAAAZQGAACmAAAAwjahejY5tT+OMTIH5t7vPwCAND80BAAAAAAAAAGVBgAApgAAAEIB6ZoKgLU/8lJ5i//h7z8AwDQ/NAQAAAAAAAABlgYAAKYAAADWrm9twLy1P1J0wA8Z5e8/AMA0P0QEAAAAAAAAAZcGAACmAAAAngWzVhvbtT+4lQeUMujvPwBAND9EBAAAAAAAAAGYBgAApgAAAFd5t42UA7Y/aCYrVr/p7z8AADQ/RAQAAAAAAAABmQYAAKYAAAAi0Pp27yG2P2gmK1a/6e8/AEAxP1QEAAAAAAAAAZoGAACmAAAAItD6du8htj9oJitWv+nvPwBALT9UBAAAAAAAAAGbBgAApgAAACLQ+nbvIbY/aCYrVr/p7z8AgCM/VAQAAAAAAAABnAYAAKYAAAA0szkp0Re2P2gmK1a/6e8/AMAXP1QEAAAAAAAAAZ0GAACmAAAARZZ427INtj+4lQeUMujvPwAA8j5jBAAAAAAAAAGeBgAApgAAAHw/NfJX77U/UnTADxnl7z8AAKM+YwQAAAAAAAABnwYAAKYAAABpXPY/dvm1P44xMgfm3u8/AABDPmMEAAAAAAAAAaAGAACmAAAAuh4vqxyJvD/UaWEQMUTuPwAAXD4AAAAAAAAAAAGhBgAApgAAALoeL6scibw/cEgajBdB7j8AAJc+EAAAAAAAAAABogYAAKYAAACoO/D4OpO8P3BIGowXQe4/AACqPhAAAAAAAAAAAaMGAACmAAAAqDvw+DqTvD/At/bJij/uPwAAqT4QAAAAAAAAAAGkBgAApgAAAKg78Pg6k7w/wLf2yYo/7j8AgLE+EAAAAAAAAAABpQYAAKYAAAC6Hi+rHIm8P8C39smKP+4/AIC3Pi8AAAAAAAAAAaYGAACmAAAA2+SsD+B0vD/At/bJij/uPwCAvz4vAAAAAAAAAAGnBgAApgAAAACrKnSjYLw/wLf2yYo/7j8AAMk+LwAAAAAAAAABqAYAAKYAAAAocajYZky8P8C39smKP+4/AIDNPi8AAAAAAAAAAakGAACmAAAAWhpl7wsuvD9wSBqMF0HuPwAA1T4vAAAAAAAAAAGqBgAApgAAAKSmYLiSBbw/Itk9TqRC7j8AgN4+PwAAAAAAAAABqwYAAKYAAAD7FZsz+9K7P9RpYRAxRO4/AADmPk4AAAAAAAAAAawGAACmAAAAamgUYUWWuz+G+oTSvUXuPwCA7j5OAAAAAAAAAAGtBgAApgAAAOqdzEBxT7s/NouolEpH7j8AAPM+TgAAAAAAAAABrgYAAKYAAAB4tsPSfv66P0w9E9vwS+4/AAD3Pl4AAAAAAAAAAa8GAACmAAAAT1u2LROFuj9e730hl1DuPwAA+j5uAAAAAAAAAAGwBgAApgAAABgdatbFFbo/dKHoZz1V7j8AgPw+bgAAAAAAAAABsQYAAKYAAAABpZvjO5K5P4hTU67jWe4/AID+Pn0AAAAAAAAAAbIGAACmAAAA2kmOPtAYuT+cBb70iV7uPwDAAD99AAAAAAAAAAGzBgAApgAAAPt6fGLrdrg/sLcoOzBj7j8AAAI/nQAAAAAAAAABtAYAAKYAAAD25ewhQ+m3PxLZb79JZu4/AMADP50AAAAAAAAAAbUGAACmAAAAGBfbRV5Htz94+rZDY2nuPwCABD+dAAAAAAAAAAG2BgAApgAAADdIyWl5pbY/KIvaBfBq7j8AQAU/nQAAAAAAAAABtwYAAKYAAABpXPY/dvm1P4ysIYoJbu4/AMAGP50AAAAAAAAAAbgGAACmAAAAwjahejY5tT88PUVMlm/uPwCACD+sAAAAAAAAAAG5BgAApgAAAAUuDQMVg7Q/7s1oDiNx7j8AgAo/rAAAAAAAAAABugYAAKYAAAAlX/smMOGzP+7NaA4jce4/AAANP7wAAAAAAAAAAbsGAACmAAAANq2qmGlJsz/uzWgOI3HuPwBADz+8AAAAAAAAAAG8BgAApgAAADAYG1jBu7I/7s1oDiNx7j8AABI/ywAAAAAAAAABvQYAAKYAAAAaoExlNziyP+7NaA4jce4/AEATP8sAAAAAAAAAAb4GAACmAAAA4mEADurIsT/uzWgOI3HuPwDAEz/bAAAAAAAAAAG/BgAApgAAAJVAdQS7Y7E/7s1oDiNx7j8AABQ/2wAAAAAAAAABwAYAAKYAAAA2PKtIqgixP6BejNCvcu4/AAAUP+sAAAAAAAAAAcEGAACmAAAAt3FjKNbBsD9Q76+SPHTuPwAAFD/rAAAAAAAAAAHCBgAApgAAACHE3FUghbA/UO+vkjx07j8AgBQ/+gAAAAAAAAABwwYAAKYAAAB+MxfRiFKwP1Dvr5I8dO4/AAASP/oAAAAAAAAAAcQGAACmAAAAs9zT5y00sD9Q76+SPHTuPwAADj8KAQAAAAAAAAHFBgAApgAAANWiUUzxH7A/UO+vkjx07j8AwAc/CgEAAAAAAAABxgYAAKYAAADohZD+0hWwP1Dvr5I8dO4/AAABPxoBAAAAAAAAAccGAACmAAAA6IWQ/tIVsD9moRrZ4njuPwAA4D4aAQAAAAAAAAHIBgAApgAAALPc0+ctNLA/tBD3FlZ37j8AALU+KQEAAAAAAAAByQYAAKYAAABWbZlsxWawPwSA01TJde4/AABvPikBAAAAAAAAAcoGAACmAAAAm3ayptobuD9EJwtDaK/tPwAA6D0AAAAAAAAAAAHLBgAApgAAAHmwNEIXMLg/RCcLQ2iv7T8AACI+EAAAAAAAAAABzAYAAKYAAAB5sDRCFzC4P0QnC0Nor+0/AAA4PhAAAAAAAAAAAc0GAACmAAAAebA0QhcwuD9EJwtDaK/tPwAAND4QAAAAAAAAAAHOBgAApgAAAHmwNEIXMLg/RCcLQ2iv7T8AADo+IAAAAAAAAAABzwYAAKYAAABmzfWPNTq4P0QnC0Nor+0/AABGPiAAAAAAAAAAAdAGAACmAAAAVOq23VNEuD/2ty4F9bDtPwAAVj4vAAAAAAAAAAHRBgAApgAAAC8kOXmQWLg/9rcuBfWw7T8AAHk+LwAAAAAAAAAB0gYAAKYAAAAdQfrGrmK4P6hIUseBsu0/AACTPi8AAAAAAAAAAdMGAACmAAAA1bT+/SeLuD8IaplLm7XtPwAApD4vAAAAAAAAAAHUBgAApgAAAHtFxIK/vbg/uvq8DSi37T8AALQ+PwAAAAAAAAAB1QYAAKYAAAAP80pVdfq4PyAcBJJBuu0/AIC6Pj8AAAAAAAAAAdYGAACmAAAAkr2SdUlBuT+CPUsWW73tPwCAwD5eAAAAAAAAAAHXBgAApgAAABSI2pUdiLk/lO+1XAHC7T8AAMc+XgAAAAAAAAAB2AYAAKYAAACCb+MDENm5Pw7DZyfBye0/AADLPl4AAAAAAAAAAdkGAACmAAAA81bscQIquj/ot2B2mtTtPwAAzz5uAAAAAAAAAAHaBgAApgAAAGI+9d/0ero/YIsSQVrc7T8AANI+bgAAAAAAAAAB2wYAAKYAAADSJf5N58u6P+oQL1LA6O0/AIDVPm4AAAAAAAAAAdwGAACmAAAAQQ0HvNkcuz8Aw5mYZu3tPwAA2j59AAAAAAAAAAHdBgAApgAAALL0DyrMbbs/dpZLYyb17T8AgN8+fQAAAAAAAAAB3gYAAKYAAAAzv1dKoLS7P9q3kuc/+O0/AIDlPo0AAAAAAAAAAd8GAACmAAAAtImfanT7uz+MSLapzPntPwCA6z6NAAAAAAAAAAHgBgAApgAAADpU54pIQrw/UItEsv//7T8AgO8+nQAAAAAAAAAB4QYAAKYAAADJAW5d/n68P1CLRLL//+0/AADyPp0AAAAAAAAAAeIGAACmAAAAX6/0L7S7vD8EHGh0jAHuPwCA8z6sAAAAAAAAAAHjBgAApgAAABYj+WYt5Lw/GM7SujIG7j8AgPM+rAAAAAAAAAAB5AYAAKYAAADNlv2dpgy9PyqAPQHZCu4/AAD0PssAAAAAAAAAAeUGAACmAAAAiAoC1R81vT9AMqhHfw/uPwAA9T7LAAAAAAAAAAHmBgAApgAAAE5hRb56U70/BnU2ULIV7j8AgPY+ywAAAAAAAAAB5wYAAKYAAAAom8dZt2e9Py7ZC93+Hu4/AID3PtsAAAAAAAAAAegGAACmAAAAHLiIp9VxvT8KzgQs2CnuPwAA+T7bAAAAAAAAAAHpBgAApgAAABy4iKfVcb0/llMhPT427j8AgPk+6wAAAAAAAAAB6gYAAKYAAAA8fgYMmV29PyLZPU6kQu4/AAD7PusAAAAAAAAAAesGAACmAAAAdifDIj4/vT9e730hl1DuPwCA/j76AAAAAAAAAAHsBgAApgAAAM2W/Z2mDL0/YkhM/bxk7j8AAAI/+gAAAAAAAAAB7QYAAKYAAAAqBjgZD9q8P7QQ9xZWd+4/AMAEP/oAAAAAAAAAAe4GAACmAAAAg3VylHenvD+4acXye4vuPwBACD8aAQAAAAAAAAHvBgAApgAAAO3H68HBarw/bFO3kC6h7j8AAAs/GgEAAAAAAAAB8AYAAKYAAABaGmXvCy68P9LNzPBtuO4/AIANPxoBAAAAAAAAAfEGAACmAAAAxmzeHFbxuz86SOJQrc/uPwAADz8pAQAAAAAAAAHyBgAApgAAAEailvyBqrs/oML3sOzm7j8AwBA/KQEAAAAAAAAB8wYAAKYAAACy9A8qzG27P1Ss6U6f/O4/AIASPykBAAAAAAAAAfQGAACmAAAAH0eJVxYxuz8KltvsURLvPwAAFT85AQAAAAAAAAH1BgAApgAAAImZAoVg9Lo/rM1iRF4j7z8AwBY/OQEAAAAAAAAB9gYAAKYAAADlCD0AycG6P0oF6ptqNO8/AAAYP0gBAAAAAAAAAfcGAACmAAAALZU4yU+Zuj86rE0x6kPvPwAAGD9IAQAAAAAAAAH4BgAApgAAAHQhNJLWcLo/FKFGgMNO7z8AABg/WAEAAAAAAAAB+QYAAKYAAACpyvCoe1K6PzwFHA0QWO8/AAATP1gBAAAAAAAAAfoGAACmAAAA81bscQIquj8Y+hRc6WLvPwBADD9oAQAAAAAAAAH7BgAApgAAAAY6KyTkH7o/3jyjZBxp7z8AANw+aAEAAAAAAAAB/AYAAKYAAADgc62/IDS6P7YxnLP1c+8/AABtPqYBAAAAAAAAAf0GAACmAAAAhgRzRLhmuj/2R9yG6IHvPwAAxj2mAQAAAAAAAAH+BgAApgAAAMEMqj3TfOI/UBlFhOQOyz8AAGA+AAAAAAAAAAAB/wYAAKYAAAA5m4pk4oHiP9yeYZVKG8s/AICaPhAAAAAAAAAAAQAHAACmAAAAdOL692mE4j9oJH6msCfLPwAArj4QAAAAAAAAAAEBBwAApgAAAE5NI1U1iOI/9qmatxY0yz8AgLE+EAAAAAAAAAABAgcAAKYAAACJlJPovIriP7jsKMBJOss/AAC/PhAAAAAAAAAAAQMHAACmAAAAY/+7RYiO4j9IckXRr0bLPwCAxj4QAAAAAAAAAAEEBwAApgAAADtq5KJTkuI/mjrw6khZyz8AgM0+IAAAAAAAAAABBQcAAKYAAABRHH2TppjiP+wCmwTia8s/AIDPPiAAAAAAAAAAAQYHAACmAAAAAvLNTT2g4j+wRSkNFXLLPwAA0D4gAAAAAAAAAAEHBwAApgAAALTHHgjUp+I/BA7UJq6Eyz8AANA+LwAAAAAAAAABCAcAAKYAAAAFwSeMrrDiP5KT8DcUkcs/AADUPi8AAAAAAAAAAQkHAACmAAAAkQGhoxC84j8aGQ1Jep3LPwCA2z4vAAAAAAAAAAEKBwAApgAAAH8eYvEuxuI/kpPwNxSRyz8AAOQ+PwAAAAAAAAABCwcAAKYAAABtOyM/TdDiP8hQYi/hiss/AADtPj8AAAAAAAAAAQwHAACmAAAADC41RwLi4j8EDtQmroTLPwAA9z5PAAAAAAAAAAENBwAApgAAAK0gR0+38+I/sEUpDRVyyz8AAAE/TwAAAAAAAAABDgcAAKYAAADsNhEhsAbjP0hyRdGvRss/AMAGP14AAAAAAAAAAQ8HAACmAAAAKk3b8qgZ4z9oJH6msCfLPwDADD9eAAAAAAAAAAEQBwAApgAAAAWHXY7lLeM/jNa2e7EIyz8AABE/bgAAAAAAAAABEQcAAKYAAACA5JfzZUPjP66I71Cy6co/AMAUP30AAAAAAAAAARIHAACmAAAA+kHSWOZY4z8iA9M/TN3KPwBAFj99AAAAAAAAAAETBwAApgAAANV7VPQibeM/0DooJrPKyj8AQBc/fQAAAAAAAAABFAcAAKYAAACytdaPX4HjPwr4mR2AxMo/AMAXP40AAAAAAAAAARUHAACmAAAAju9YK5yV4z8K+JkdgMTKPwDAFz+NAAAAAAAAAAEWBwAApgAAAMwFI/2UqOM/8Oxg+7Oryj8AQBc/nQAAAAAAAAABFwcAAKYAAADO1Hw7BrnjP6IktuEamco/AAAXP50AAAAAAAAAARgHAACmAAAANIAesDPI4z+iJLbhGpnKPwBAFD+rAAAAAAAAAAEZBwAApgAAAPsHCFsd1uM/oiS24RqZyj8AQBA/qwAAAAAAAAABGgcAAKYAAAAkbDk8w+LjP6IktuEamco/AMAIP6sAAAAAAAAAARsHAACmAAAAsKyyUyXu4z9kZ0TqTZ/KPwCA/z7LAAAAAAAAAAEcBwAApgAAAACmu9f/9uM/ui/vA+exyj8AgN4+ywAAAAAAAAABHQcAAKYAAACxewySlv7jP7ov7wPnsco/AIC3PssAAAAAAAAAAR4HAACmAAAAKgrtuKUD5D/QOigms8rKPwAAdj7LAAAAAAAAAAEfBwAApgAAAHDQsn/1XeM/HrbrAfaDyD8AAAQ+AAAAAAAAAAABIAcAAKYAAABw0LJ/9V3jPx626wH2g8g/AAA4Pg8AAAAAAAAAASEHAACmAAAADvRqSTlf4z/m+HkKKYrIPwAAUD4PAAAAAAAAAAEiBwAApgAAAKwXIxN9YOM/5vh5CimKyD8AAEw+DwAAAAAAAAABIwcAAKYAAACEgktwSGTjP+b4eQopisg/AAB3Pg8AAAAAAAAAASQHAACmAAAAmjTkYJtq4z/m+HkKKYrIPwCAjD4fAAAAAAAAAAElBwAApgAAAK7mfFHucOM/qjsIE1yQyD8AAJ4+HwAAAAAAAAABJgcAAKYAAABhvM0LhXjjP3J+lhuPlsg/AICuPi4AAAAAAAAAAScHAACmAAAAFJIexhuA4z/+A7Ms9aLIPwAAtj4uAAAAAAAAAAEoBwAApgAAAGSLJ0r2iOM/wkZBNSipyD8AALs+PgAAAAAAAAABKQcAAKYAAABTqOiXFJPjP4qJzz1br8g/AIDAPj4AAAAAAAAAASoHAACmAAAA3Ohhr3ae4z8WD+xOwbvIPwCAxD4+AAAAAAAAAAErBwAApgAAAKVwS1pgrOM/ZteWaFrOyD8AAMk+TgAAAAAAAAABLAcAAKYAAABs+DQFSrrjP7ifQYLz4Mg/AADOPk4AAAAAAAAAAS0HAACmAAAANIAesDPI4z8gcyW+WAzJPwCA0z5dAAAAAAAAAAEuBwAApgAAAPsHCFsd1uM/On5e4CQlyT8AgNg+XQAAAAAAAAABLwcAAKYAAAAkbDk8w+LjPxjMJQskRMk/AADdPm0AAAAAAAAAATAHAACmAAAAsKyyUyXu4z+AnwlHiW/JPwAA4D5tAAAAAAAAAAExBwAApgAAAJ7Jc6FD+OM/mKpCaVWIyT8AgOI+gQAAAAAAAAABMgcAAKYAAABPn8Rb2v/jP7K1e4shock/AIDjPoEAAAAAAAAAATMHAACmAAAAZVFdTC0G5D/KwLSt7bnJPwAA5T6QAAAAAAAAAAE0BwAApgAAAHoD9jyADOQ/pg582OzYyT8AAOM+oAAAAAAAAAABNQcAAKYAAAC1SmbQBw/kPxDiXxRSBMo/AIDiPqAAAAAAAAAAATYHAACmAAAAU24emksQ5D+SwHxyg0jKPwAA4z6vAAAAAAAAAAE3BwAApgAAALVKZtAHD+Q/xNbutht6yj8AgOQ+rwAAAAAAAAABOAcAAKYAAAB6A/Y8gAzkP35yfQwauMo/AIDmPr8AAAAAAAAAATkHAACmAAAAoJjN37QI5D/EkyhzfgLLPwCA5z6/AAAAAAAAAAE6BwAApgAAACoK7bilA+Q/SHJF0a9Gyz8AgOc+zwAAAAAAAAABOwcAAKYAAACxewySlv7jP5KT8DcUkcs/AADpPs8AAAAAAAAAATwHAACmAAAAO+0ra4f54z/YtJueeNvLPwCA6z7eAAAAAAAAAAE9BwAApgAAAMReS0R49OM/WJO4/KkfzD8AAO0+3gAAAAAAAAABPgcAAKYAAABO0Godae/jP07suEl1V8w/AIDuPt4AAAAAAAAAAT8HAACmAAAAmvoZY9Ln4z98AiuODYnMPwCA7z7uAAAAAAAAAAFABwAApgAAAKzdWBW03eM/XFDyuAyozD8AgO8+7gAAAAAAAAABQQcAAKYAAADAwJfHldPjP+TVDspytMw/AIDMPv4AAAAAAAAAAUIHAACmAAAA0qPWeXfJ4z/k1Q7KcrTMPwCAmT7+AAAAAAAAAAs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562|recordLength=204133|start=0|end=5562|audioFormat={00001610-0000-0010-8000-00AA00389B71}|audioRate=44100|muted=false|volume=0.8|fadeIn=0|fadeOut=0|videoFormat={34363248-0000-0010-8000-00AA00389B71}|videoRate=15|videoWidth=256|videoHeight=25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5562|recordEnd=66382|recordLength=204133|start=5562|end=66382|audioFormat={00001610-0000-0010-8000-00AA00389B71}|audioRate=44100|muted=false|volume=0.8|fadeIn=0|fadeOut=0|videoFormat={34363248-0000-0010-8000-00AA00389B71}|videoRate=15|videoWidth=256|videoHeight=25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8AAABbAAAABwMAAAAAAQAAABAAAAAECUlua0F0b21WMQIAAAAJBAAAAAkFAAAACQYAAAAJBwAAAAkIAAAACQkAAAAJCgAAAAkLAAAACQwAAAAJDQAAAAkOAAAACQ8AAAAJEAAAAAkRAAAACRIAAAAKBQQAAAALUGVuU3Ryb2tlVjEEAAAACkF0dHJpYnV0ZXMFVHJhY2UJU3RhcnRUaW1lBFR5cGUEBAAED1BlbkF0dHJpYnV0ZXNWMQIAAAAKSW5rVHJhY2VWMQIAAAAQDEFjdGlvblR5cGVWMQIAAAACAAAACRMAAAAJFAAAABcOAAAAAAAABev///8MQWN0aW9uVHlwZVYxAQAAAAd2YWx1ZV9fAAgCAAAAAAAAAAEFAAAABAAAAAkWAAAACRcAAABoMgAAAAAAAAHo////6////wAAAAABBgAAAAQAAAAJGQAAAAkaAAAA3zMAAAAAAAAB5f///+v///8AAAAAAQcAAAAEAAAACRwAAAAJHQAAAA83AAAAAAAAAeL////r////AAAAAAEIAAAABAAAAAkfAAAACSAAAABXOAAAAAAAAAHf////6////wAAAAABCQAAAAQAAAAJIgAAAAkjAAAAeEYAAAAAAAAB3P///+v///8AAAAAAQoAAAAEAAAACSUAAAAJJgAAAOdIAAAAAAAAAdn////r////AAAAAAELAAAABAAAAAkoAAAACSkAAABYcAAAAAAAAAHW////6////wAAAAABDAAAAAQAAAAJKwAAAAksAAAAunIAAAAAAAAB0////+v///8AAAAAAQ0AAAAEAAAACS4AAAAJLwAAAJCSAAAAAAAAAdD////r////AAAAAAEOAAAABAAAAAkxAAAACTIAAAB4lAAAAAAAAAHN////6////wAAAAABDwAAAAQAAAAJNAAAAAk1AAAAqacAAAAAAAAByv///+v///8AAAAAARAAAAAEAAAACTcAAAAJOAAAAOqpAAAAAAAAAcf////r////AAAAAAERAAAABAAAAAk6AAAACTsAAADKzAAAAAAAAAHE////6////wAAAAABEgAAAAQAAAAJPQAAAAk+AAAA184AAAAAAAABwf///+v///8AAAAABRMAAAAPUGVuQXR0cmlidXRlc1YxCgAAAAdfY29sb3JBB19jb2xvclIHX2NvbG9yRwdfY29sb3JCCkZpdFRvQ3VydmUGSGVpZ2h0Dklnbm9yZVByZXNzdXJlDUlzSGlnaGxpZ2h0ZXIFU2hhcGUFV2lkdGgAAAAAAAAAAAQAAgICAgEGAQEMQnJ1c2hTaGFwZVYxAgAAAAYCAAAA/wAAAAAAAAAAAAAIQAAABcD///8MQnJ1c2hTaGFwZVYxAQAAAAd2YWx1ZV9fAAgCAAAAAQAAAAAAAAAAAAhABRQAAAAKSW5rVHJhY2VWMQMAAAANTGlzdGAxK19pdGVtcwxMaXN0YDErX3NpemUPTGlzdGAxK192ZXJzaW9uBAAAGFNoYXJlZC5JbmtpbmcuSW5rUG9pbnRbXQIAAAAICAIAAAAJQQAAAFgAAABYAAAAARYAAAATAAAA/wAAAAAAAAAAAAAIQAAAAb7////A////AQAAAAAAAAAAAAhAARcAAAAUAAAACUMAAAAdAAAAHQAAAAEZAAAAEwAAAP8AAAAAAAAAAAAACEAAAAG8////wP///wEAAAAAAAAAAAAIQAEaAAAAFAAAAAlFAAAAJgAAACYAAAABHAAAABMAAAD/AAAAAAAAAAAAAAhAAAABuv///8D///8BAAAAAAAAAAAACEABHQAAABQAAAAJRwAAAB8AAAAfAAAAAR8AAAATAAAA/wAAAAAAAAAAAAAIQAAAAbj////A////AQAAAAAAAAAAAAhAASAAAAAUAAAACUkAAAAdAAAAHQAAAAEiAAAAEwAAAP8AAAAAAAAAAAAACEAAAAG2////wP///wEAAAAAAAAAAAAIQAEjAAAAFAAAAAlLAAAAKQAAACkAAAABJQAAABMAAAD/AAAAAAAAAAAAAAhAAAABtP///8D///8BAAAAAAAAAAAACEABJgAAABQAAAAJTQAAAC8AAAAvAAAAASgAAAATAAAA/wAAAAAAAAAAAAAIQAAAAbL////A////AQAAAAAAAAAAAAhAASkAAAAUAAAACU8AAAAoAAAAKAAAAAErAAAAEwAAAP8AAAAAAAAAAAAACEAAAAGw////wP///wEAAAAAAAAAAAAIQAEsAAAAFAAAAAlRAAAANAAAADQAAAABLgAAABMAAAD/AAAAAAAAAAAAAAhAAAABrv///8D///8BAAAAAAAAAAAACEABLwAAABQAAAAJUwAAACIAAAAiAAAAATEAAAATAAAA/wAAAAAAAAAAAAAIQAAAAaz////A////AQAAAAAAAAAAAAhAATIAAAAUAAAACVUAAAAvAAAALwAAAAE0AAAAEwAAAP8AAAAAAAAAAAAACEAAAAGq////wP///wEAAAAAAAAAAAAIQAE1AAAAFAAAAAlXAAAAJwAAACcAAAABNwAAABMAAAD/AAAAAAAAAAAAAAhAAAABqP///8D///8BAAAAAAAAAAAACEABOAAAABQAAAAJWQAAACoAAAAqAAAAAToAAAATAAAA/wAAAAAAAAAAAAAIQAAAAab////A////AQAAAAAAAAAAAAhAATsAAAAUAAAACVsAAAAiAAAAIgAAAAE9AAAAEwAAAP8AAAAAAAAAAAAACEAAAAGk////wP///wEAAAAAAAAAAAAIQAE+AAAAFAAAAAldAAAAKgAAACoAAAAHQQAAAAABAAAAgAAAAAQKSW5rUG9pbnRWMQI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0oB0MAAAAAAQAAACAAAAAECklua1BvaW50VjECAAAACbYAAAAJtwAAAAm4AAAACbkAAAAJugAAAAm7AAAACbwAAAAJvQAAAAm+AAAACb8AAAAJwAAAAAnBAAAACcIAAAAJwwAAAAnEAAAACcUAAAAJxgAAAAnHAAAACcgAAAAJyQAAAAnKAAAACcsAAAAJzAAAAAnNAAAACc4AAAAJzwAAAAnQAAAACdEAAAAJ0gAAAA0DB0UAAAAAAQAAAEAAAAAECklua1BvaW50VjECAAAACdMAAAAJ1AAAAAnVAAAACdYAAAAJ1wAAAAnYAAAACdkAAAAJ2gAAAAnbAAAACdwAAAAJ3QAAAAneAAAACd8AAAAJ4AAAAAnhAAAACeIAAAAJ4wAAAAnkAAAACeUAAAAJ5gAAAAnnAAAACegAAAAJ6QAAAAnqAAAACesAAAAJ7AAAAAntAAAACe4AAAAJ7wAAAAnwAAAACfEAAAAJ8gAAAAnzAAAACfQAAAAJ9QAAAAn2AAAACfcAAAAJ+AAAAA0aB0cAAAAAAQAAACAAAAAECklua1BvaW50VjECAAAACfkAAAAJ+gAAAAn7AAAACfwAAAAJ/QAAAAn+AAAACf8AAAAJAAEAAAkBAQAACQIBAAAJAwEAAAkEAQAACQUBAAAJBgEAAAkHAQAACQgBAAAJCQEAAAkKAQAACQsBAAAJDAEAAAkNAQAACQ4BAAAJDwEAAAkQAQAACREBAAAJEgEAAAkTAQAACRQBAAAJFQEAAAkWAQAACRcBAAAKB0kAAAAAAQAAACAAAAAECklua1BvaW50VjECAAAACRgBAAAJGQEAAAkaAQAACRsBAAAJHAEAAAkdAQAACR4BAAAJHwEAAAkgAQAACSEBAAAJIgEAAAkjAQAACSQBAAAJJQEAAAkmAQAACScBAAAJKAEAAAkpAQAACSoBAAAJKwEAAAksAQAACS0BAAAJLgEAAAkvAQAACTABAAAJMQEAAAkyAQAACTMBAAAJNAEAAA0DB0sAAAAAAQAAAEAAAAAECklua1BvaW50VjECAAAACTUBAAAJNgEAAAk3AQAACTgBAAAJOQEAAAk6AQAACTsBAAAJPAEAAAk9AQAACT4BAAAJPwEAAAlAAQAACUEBAAAJQgEAAAlDAQAACUQBAAAJRQEAAAlGAQAACUcBAAAJSAEAAAlJAQAACUoBAAAJSwEAAAlMAQAACU0BAAAJTgEAAAlPAQAACVABAAAJUQEAAAlSAQAACVMBAAAJVAEAAAlVAQAACVYBAAAJVwEAAAlYAQAACVkBAAAJWgEAAAlbAQAACVwBAAAJXQEAAA0XB00AAAAAAQAAAEAAAAAECklua1BvaW50VjECAA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0RB08AAAAAAQAAAEAAAAAECklua1BvaW50VjECAAAACY0BAAAJjgEAAAmPAQAACZABAAAJkQEAAAmSAQAACZMBAAAJlAEAAAmVAQAACZYBAAAJlwEAAAmYAQAACZkBAAAJmgEAAAmbAQAACZwBAAAJnQEAAAmeAQAACZ8BAAAJoAEAAAmhAQAACaIBAAAJowEAAAmkAQAACaUBAAAJpgEAAAmnAQAACagBAAAJqQEAAAmqAQAACasBAAAJrAEAAAmtAQAACa4BAAAJrwEAAAmwAQAACbEBAAAJsgEAAAmzAQAACbQBAAANGAdRAAAAAAEAAABAAAAABApJbmtQb2ludFYxAgA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DQwHUwAAAAABAAAAQAAAAAQKSW5rUG9pbnRWMQIAAAAJ6QEAAAnqAQAACesBAAAJ7AEAAAntAQAACe4BAAAJ7wEAAAnwAQAACfEBAAAJ8gEAAAnzAQAACfQBAAAJ9QEAAAn2AQAACfcBAAAJ+AEAAAn5AQAACfoBAAAJ+wEAAAn8AQAACf0BAAAJ/gEAAAn/AQAACQACAAAJAQIAAAkCAgAACQMCAAAJBAIAAAkFAgAACQYCAAAJBwIAAAkIAgAACQkCAAAJCgIAAA0eB1UAAAAAAQAAAEAAAAAECklua1BvaW50VjECAA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0RB1cAAAAAAQAAAEAAAAAECklua1BvaW50VjECAAAACToCAAAJOwIAAAk8AgAACT0CAAAJPgIAAAk/AgAACUACAAAJQQIAAAlCAgAACUMCAAAJRAIAAAlFAgAACUYCAAAJRwIAAAlIAgAACUkCAAAJSgIAAAlLAgAACUwCAAAJTQIAAAlOAgAACU8CAAAJUAIAAAlRAgAACVICAAAJUwIAAAlUAgAACVUCAAAJVgIAAAlXAgAACVgCAAAJWQIAAAlaAgAACVsCAAAJXAIAAAldAgAACV4CAAAJXwIAAAlgAgAADRkHWQAAAAABAAAAQAAAAAQKSW5rUG9pbnRWMQIA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NFgdbAAAAAAEAAABAAAAABApJbmtQb2ludFYxAgAAAAmLAgAACYwCAAAJjQIAAAmOAgAACY8CAAAJkAIAAAmRAgAACZICAAAJkwIAAAmUAgAACZUCAAAJlgIAAAmXAgAACZgCAAAJmQIAAAmaAgAACZsCAAAJnAIAAAmdAgAACZ4CAAAJnwIAAAmgAgAACaECAAAJogIAAAmjAgAACaQCAAAJpQIAAAmmAgAACacCAAAJqAIAAAmpAgAACaoCAAAJqwIAAAmsAgAADR4HXQAAAAABAAAAQAAAAAQKSW5rUG9pbnRWMQIA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NFgVeAAAACklua1BvaW50VjEEAAAAAVgBWQ5QcmVzc3VyZUZhY3RvcglUaW1lU3RhbXAAAAAABgYLEAIAAAB8vG1tcT3hP0ACkXIZbLg/AAAMPgAAAAAAAAAAAV8AAABeAAAAfLxtbXE94T9+e/e5o164PwAAQz4QAAAAAAAAAAFgAAAAXgAAAHy8bW1xPeE/QAKRchlsuD8AAFw+EAAAAAAAAAABYQAAAF4AAADzDK2LPTXhP0ACkXIZbLg/AABcPhAAAAAAAAAAAWIAAABeAAAApLa5kZkz4T8EiSorj3m4PwAAaT4QAAAAAAAAAAFjAAAAXgAAAAcK051RMOE/xA/E4wSHuD8AAG0+HwAAAAAAAAABZAAAAF4AAAAaB/mvZSvhP8QPxOMEh7g/AABvPh8AAAAAAAAAAWUAAABeAAAAkVc4zjEj4T/ED8TjBIe4PwAAcj4vAAAAAAAAAAFmAAAAXgAAAGv7kPi1F+E/BIkqK495uD8AAHc+LwAAAAAAAAABZwAAAF4AAAD0SPYolgrhP35797mjXrg/AAB6Pj8AAAAAAAAAAWgAAABeAAAA4el0ZS764D+22fceVxu4PwAAeT4/AAAAAAAAAAFpAAAAXgAAAIA0AKgi6OA/birFEh+9tz8AAHg+PwAAAAAAAAABagAAAF4AAABt1X7kutfgP+ABLL9cbLc/AAB2Pk4AAAAAAAAAAWsAAABeAAAACyAKJ6/F4D9a2ZJrmhu3PwAAdD5OAAAAAAAAAAFsAAAAXgAAAFoUom//seA/lDeT0E3Ytj8AgII+XgAAAAAAAAABbQAAAF4AAAD6Xi2y85/gP4ocLe52orY/AICQPl4AAAAAAAAAAW4AAABeAAAASlPF+kOM4D9EiGDEFXq2PwAAnj5eAAAAAAAAAAFvAAAAXgAAAErxaUnwduA/xHotUypftj8AAKs+bgAAAAAAAAABcAAAAF4AAABLjw6YnGHgPwT0k5q0UbY/AAC1Pm4AAAAAAAAAAXEAAABeAAAA/da/7KRK4D9AbfrhPkS2PwAAvj59AAAAAAAAAAFyAAAAXgAAAGHIfUcJMuA/vl/HcFMptj8AAMM+jQAAAAAAAAABcwAAAF4AAADEuTuibRngPzhSlP9nDrY/AADGPo0AAAAAAAAAAXQAAABeAAAAsqkMBlz+3z80Ny4dkdi1PwCAxz6NAAAAAAAAAAF1AAAAXgAAAEAzu9OUxt8/apUugkSVtT8AAMk+nAAAAAAAAAABdgAAAF4AAADMvGmhzY7fP2Z6yJ9tX7U/AIDJPpwAAAAAAAAAAXcAAABeAAAAHO1Kh3ZQ3z9eX2K9lim1PwCAyT6sAAAAAAAAAAF4AAAAXgAAAAzKEmFnFd8/WkT82r/ztD8AAM4+rAAAAAAAAAABeQAAAF4AAACYU8EuoN3eP1AplvjovbQ/AIDUPrwAAAAAAAAAAXoAAABeAAAAYDY95Gis3j/OG2OH/aK0PwAA3D68AAAAAAAAAAF7AAAAXgAAAOy/67GhdN4/CpXJzoeVtD8AAOQ+ywAAAAAAAAABfAAAAF4AAABQT05bskbeP84bY4f9orQ/AADpPssAAAAAAAAAAX0AAABeAAAA8Dd+7FIf3j+Qovw/c7C0PwAA7T7bAAAAAAAAAAF+AAAAXgAAACzNlHE7+90/UCmW+Oi9tD8AAPA+2wAAAAAAAAABfwAAAF4AAABqYqv2I9fdPxSwL7Fey7Q/AIDyPusAAAAAAAAAAYAAAABeAAAACUvbh8Sv3T9aRPzav/O0PwCA9D7rAAAAAAAAAAGBAAAAXgAAAKgzCxlliN0/HMuVkzUBtT8AgPY++gAAAAAAAAABggAAAF4AAABHHDuqBWHdP9pRL0yrDrU/AID3PvoAAAAAAAAAAYMAAABeAAAASViER1423T/aUS9Mqw61PwAA+T4KAQAAAAAAAAGEAAAAXgAAABA7AP0mBd0/2lEvTKsOtT8AgPk+CgEAAAAAAAABhQAAAF4AAADXHXyy79PcP5rYyAQhHLU/AID5PhkBAAAAAAAAAYYAAABeAAAAngD4Z7ii3D+a2MgEIRy1PwAA+j4ZAQAAAAAAAAGHAAAAXgAAAGXjcx2Bcdw/mtjIBCEctT8AAPs+KQEAAAAAAAABiAAAAF4AAAAsxu/SSUDcP5rYyAQhHLU/AID6PikBAAAAAAAAAYkAAABeAAAAkFVSfFoS3D+a2MgEIRy1PwAA+j4pAQAAAAAAAAGKAAAAXgAAAPfktCVr5Ns/2lEvTKsOtT8AAPo+OQEAAAAAAAABiwAAAF4AAABbdBfPe7bbPxzLlZM1AbU/AAD7PjkBAAAAAAAAAYwAAABeAAAAvwN6eIyI2z+YvWIiSua0PwCA/D5IAQAAAAAAAAGNAAAAXgAAAIfm9S1VV9s/UCmW+Oi9tD8AgP4+SAEAAAAAAAABjgAAAF4AAABOyXHjHSbbP84bY4f9orQ/AAD+PlgBAAAAAAAAAY8AAABeAAAAFaztmOb02j9ODjAWEoi0PwAA/T5YAQAAAAAAAAGQAAAAXgAAABboNjY/yto/ioeWXZx6tD8AgPw+dwEAAAAAAAABkQAAAF4AAABUfU27J6baP8oA/aQmbbQ/AAD9PncBAAAAAAAAAZIAAABeAAAALb9KNFiF2j8IemPssF+0PwCA/D53AQAAAAAAAAGTAAAAXgAAAAcBSK2IZNo/RPPJMztStD8AAPw+dwEAAAAAAAABlAAAAF4AAADjQkUmuUPaP4RsMHvFRLQ/AAD/PocBAAAAAAAAAZUAAABeAAAAvIRCn+ki2j+EbDB7xUS0PwAAAj+HAQAAAAAAAAGWAAAAXgAAAJbGPxgaAto/wuWWwk83tD8AwAM/lgEAAAAAAAABlwAAAF4AAABxCD2RSuHZP/5e/QnaKbQ/AAAFP5YBAAAAAAAAAZgAAABeAAAArZ1TFjO92T/+Xv0J2im0PwAABT+mAQAAAAAAAAGZAAAAXgAAAOoyapsbmdk//l79CdoptD8AgAQ/pgEAAAAAAAABmgAAAF4AAACIG5osvHHZP/5e/QnaKbQ/AEAEP7YBAAAAAAAAAZsAAABeAAAAKQTKvVxK2T/+Xv0J2im0PwAABD+2AQAAAAAAAAGcAAAAXgAAACpAE1u1H9k/PthjUWQctD8AAAQ/xQEAAAAAAAABnQAAAF4AAAAsfFz4DfXYP/5e/QnaKbQ/AAAEP8UBAAAAAAAAAZ4AAABeAAAAy2SMia7N2D/C5ZbCTze0PwAABD/VAQAAAAAAAAGfAAAAXgAAAGpNvBpPptg/RPPJMztStD8AgAQ/1QEAAAAAAAABoAAAAF4AAACn4tKfN4LYP4qHll2cerQ/AEAEP+UBAAAAAAAAAaEAAABeAAAAR8sCMdha2D/OG2OH/aK0PwAABD/lAQAAAAAAAAGiAAAAXgAAAINgGbbANtg/mL1iIkrmtD8AgAQ/5QEAAAAAAAABowAAAF4AAADB9S87qRLYP9pRL0yrDrU/AEAFPwQCAAAAAAAAAaQAAABeAAAA/YpGwJHu1z8g5vt1DDe1PwBABz8EAgAAAAAAAAGlAAAAXgAAADkgXUV6ytc/pPMu5/dRtT8AAAo/BAIAAAAAAAABpgAAAF4AAADYCI3WGqPXP+qH+xBZerU/AEAMPwQCAAAAAAAAAacAAABeAAAAFp6jWwN/1z9qlS6CRJW1PwAADz8TAgAAAAAAAAGoAAAAXgAAAPDfoNQzXtc/sCn7q6W9tT8AwBA/EwIAAAAAAAABqQAAAF4AAAAsdbdZHDrXPzQ3Lh2R2LU/AAASPyMCAAAAAAAAAaoAAABeAAAAagrO3gQW1z94y/pG8gC2PwBAEz8jAgAAAAAAAAGrAAAAXgAAAKaf5GPt8dY/fuZgKck2tj8AwBQ/MwIAAAAAAAABrAAAAF4AAACA4eHcHdHWP8R6LVMqX7Y/AAAXPzMCAAAAAAAAAa0AAABeAAAAWyPfVU6w1j/KlZM1AZW2PwDAGT9CAgAAAAAAAAGuAAAAXgAAADRl3M5+j9Y/ECpgX2K9tj8AgBo/QgIAAAAAAAABrwAAAF4AAACrU8A793HWP1a+LInD5bY/AAAbP1ICAAAAAAAAAbAAAABeAAAAhpW9tCdR1j8URcZBOfO2PwCAGz9SAgAAAAAAAAGxAAAAXgAAAP2DoSGgM9Y/WtmSa5obtz8AQBw/YgIAAAAAAAABsgAAAF4AAAARH2yCYBnWP1rZkmuaG7c/AAAcP2ICAAAAAAAAAbMAAABeAAAAJ7o24yD/1T9a2ZJrmhu3PwAAHD9xAgAAAAAAAAG0AAAAXgAAANgB6Dcp6NU/WtmSa5obtz8AQBQ/cQIAAAAAAAABtQAAAF4AAADGomZ0wdfVPxpgLCQQKbc/AIAJP6ACAAAAAAAAAbYAAABeAAAA13CaffTq5j+gWnTfrpqaPwAAiD4AAAAAAAAAAAG3AAAAXgAAAP/MQVNw9uY/iNN1c3yNmT8AgLo+EAAAAAAAAAABuAAAAF4AAACceShHuPnmP4Du21VTw5k/AADSPhAAAAAAAAAAAbkAAABeAAAA688bQVz75j+YPw7912SaPwCA0D4fAAAAAAAAAAG6AAAAXgAAADkmDzsA/eY/qHXawYXQmj8AgNg+HwAAAAAAAAABuwAAAF4AAACIfAI1pP7mP8D82C243Zs/AIDaPi8AAAAAAAAAAbwAAABeAAAAiHwCNaT+5j8A8G8jRsKdPwCA2z4vAAAAAAAAAAG9AAAAXgAAAIh8AjWk/uY/rKdP0Rc/oD8AANw+LwAAAAAAAAABvgAAAF4AAADrzxtBXPvmP2CNs1W6CKI/AADcPj8AAAAAAAAAAb8AAABeAAAATiM1TRT45j8kxEmB4XOkPwAA3D4/AAAAAAAAAAHAAAAAXgAAALF2TlnM9OY/+DCscbZKpz8AgNo+TgAAAAAAAAABwQAAAF4AAADDc3Rr4O/mP+juQAkQw6o/AADZPk4AAAAAAAAAAcIAAABeAAAA13CaffTq5j/g4qFlF6euPwAA1z5OAAAAAAAAAAHDAAAAXgAAAOxtwI8I5uY/KPKaGQVTsT8AgNY+XgAAAAAAAAABxAAAAF4AAAAAa+ahHOHmP+4Ny2JViLM/AADYPm0AAAAAAAAAAcUAAABeAAAAFGgMtDDc5j/2vcfVBua1PwCA3D5tAAAAAAAAAAHGAAAAXgAAAHW7JcDo2OY/fnv3uaNeuD8AAOU+bQAAAAAAAAABxwAAAF4AAADYDj/MoNXmP8ikWnTfrro/AADxPn0AAAAAAAAAAcgAAABeAAAAO2JY2FjS5j8Ozr0uG/+8PwAA/j59AAAAAAAAAAHJAAAAXgAAAJ21ceQQz+Y/Uvcg6VZPvz8AgAY/jQAAAAAAAAABygAAAF4AAABPX37qbM3mP2c/QgQjrsA/AAAKP40AAAAAAAAAAcsAAABeAAAAAAmL8MjL5j/FP6e3363BPwAADD+cAAAAAAAAAAHMAAAAXgAAALKyl/YkyuY/4as/QTuFwj8AwAw/nAAAAAAAAAABzQAAAF4AAABjXKT8gMjmPxVHWH3wOsM/AMAMP5wAAAAAAAAAAc4AAABeAAAAY1yk/IDI5j/H1D1IutXDPwBABj+8AAAAAAAAAAHPAAAAXgAAABUGsQLdxuY/lZGjxd1OxD8AgPk+vAAAAAAAAAAB0AAAAF4AAADGr70IOcXmP4F9ifVapsQ/AIDWPrwAAAAAAAAAAdEAAABeAAAAFQaxAt3G5j/pWzy07OLEPwAArT68AAAAAAAAAAHSAAAAXgAAAGNcpPyAyOY/K/AI3k0LxT8AAGY+6gAAAAAAAAAB0wAAAF4AAAD7VK8Yv0vnP1L3IOlWT78/AAB4PgAAAAAAAAAAAdQAAABeAAAADlLVKtNG5z9K3LoGgBm/PwCAqj4QAAAAAAAAAAHVAAAAXgAAACNP+zznQec/xs6HlZT+vj8AAMA+EAAAAAAAAAAB1gAAAF4AAADn9S1VVzvnP0bBVCSp474/AADBPhAAAAAAAAAAAdcAAABeAAAA+/JTZ2s25z/GzoeVlP6+PwCAyj4QAAAAAAAAAAHYAAAAXgAAAHJDk4U3Luc/ilUhTgoMvz8AAM4+EAAAAAAAAAAB2QAAAF4AAADqk9KjAybnP87p7XdrNL8/AIDPPh8AAAAAAAAAAdoAAABeAAAAX+QRws8d5z9WEofLLYW/PwAA0D4fAAAAAAAAAAHbAAAAXgAAACWLRNo/F+c/YkhTkNvwvz8AANE+PwAAAAAAAAAB3AAAAF4AAADqMXfyrxDnP5mC3Ib/NMA/AIDRPj8AAAAAAAAAAd0AAABeAAAArtipCiAK5z+FbsK2fIzAPwCA0T4/AAAAAAAAAAHeAAAAXgAAAHN/3CKQA+c/kaSOeyr4wD8AANM+PwAAAAAAAAAB3wAAAF4AAADrzxtBXPvmP4Or2o1+hcE/AIDTPj8AAAAAAAAAAeAAAABeAAAAEcpnZYTx5j8zOcBYSCDCPwCA0z5OAAAAAAAAAAHhAAAAXgAAADrEs4ms5+Y/R4ry/8zBwj8AgNk+TgAAAAAAAAAB4gAAAF4AAAAUaAy0MNzmP7uecYMMasM/AIDhPl4AAAAAAAAAAeMAAABeAAAA7Qtl3rTQ5j9tLFdO1gTEPwAA7T5eAAAAAAAAAAHkAAAAXgAAAMavvQg5xeY/Ibo8GaCfxD8AAPo+YgAAAAAAAAAB5QAAAF4AAACeUxYzvbnmP08673J+H8U/AAADP2IAAAAAAAAAAeYAAABeAAAAefduXUGu5j9bcLs3LIvFPwBACD9yAAAAAAAAAAHnAAAAXgAAAAJF1I0hoeY/B+M6IB/wxT8AwAw/ggAAAAAAAAAB6AAAAF4AAADv5VLKuZDmPw/+oAL2JcY/AIARP4IAAAAAAAAAAekAAABeAAAA3YbRBlKA5j9Rkm0sV07GPwBAFT+CAAAAAAAAAAHqAAAAXgAAAEB4j2G2Z+Y/s1W6CBJVxj8AwBg/kQAAAAAAAAAB6wAAAF4AAADyv0C2vlDmP48L1HPhQMY/AEAaP5EAAAAAAAAAAewAAABeAAAApQfyCsc55j+L8G2RCgvGPwBAGz+hAAAAAAAAAAHtAAAAXgAAAFZPo1/PIuY/G/dU8KGYxT8AwBs/oQAAAAAAAAAB7gAAAF4AAAAJl1S01wvmP7H9O085JsU/AIAcP7EAAAAAAAAAAe8AAABeAAAAbYgSDzzz5T/9b1aEb4vEPwDAHD+xAAAAAAAAAAHwAAAAXgAAAG0mt13o3eU/6x4k3erpwz8AgB0/wAAAAAAAAAAB8QAAAF4AAAAgbmiy8MblPzeRPhIhT8M/AEAfP8AAAAAAAAAAAfIAAABeAAAA0rUZB/mv5T8lQAxrnK3CPwAAIj/AAAAAAAAAAAHzAAAAXgAAAIP9ylsBmeU/c7ImoNISwj8AwCM/0AAAAAAAAAAB9AAAAF4AAADU8WKkUYXlP4Or2o1+hcE/AMAlP9AAAAAAAAAAAfUAAABeAAAAJOb67KFx5T91dQ7J0BnBPwBAJT/fAAAAAAAAAAH2AAAAXgAAAHTakjXyXeU/i4komVPCwD8AwCQ/3wAAAAAAAAAB9wAAAF4AAACv0QRsLk/lPyOrddrBhcA/AAAYP+8AAAAAAAAAAfgAAABeAAAAdXg3hJ5I5T+hnUJp1mrAPwBABj/vAAAAAAAAAAH5AAAAXgAAAKRmdMHXte4/gD5Ell5laD8AAIA+AAAAAAAAAAAB+gAAAF4AAAAGuo3Nj7LuP4BmE4OntmY/AACwPg8AAAAAAAAAAfsAAABeAAAABrqNzY+y7j8A76W8zMJrPwAAxj4PAAAAAAAAAAH8AAAAXgAAAGkNp9lHr+4/AKi0hNQ+cT8AgMQ+DwAAAAAAAAAB/QAAAF4AAABpDafZR6/uP0BYFqtCnHQ/AIDMPg8AAAAAAAAAAf4AAABeAAAAaQ2n2Uev7j8Audn3Hld7PwCAzz4PAAAAAAAAAAH/AAAAXgAAALhjmtPrsO4/EC+z8AZMgj8AANI+HwAAAAAAAAABAAEAAF4AAABVEIHHM7TuP+BZqng1m4g/AIDUPh8AAAAAAAAAAQEBAABeAAAA87xnu3u37j94fxsxEu6QPwCA1z4uAAAAAAAAAAECAQAAXgAAAN6/QalnvO4/MI+s1mkHlz8AANk+LgAAAAAAAAABAwEAAF4AAADLwhuXU8HuPwDwbyNGwp0/AADdPj4AAAAAAAAAAQQBAABeAAAABhzpfuPH7j9w3uX8PqqiPwAA4z4+AAAAAAAAAAEFAQAAXgAAAN0hnVq70e4/eAgTHvT5pj8AgOo+PgAAAAAAAAABBgEAAF4AAAC3J1E2k9vuP5CDcuYt66s/AIDzPk4AAAAAAAAAAQcBAABeAAAA3IP4Cw/n7j/SDJxIH4mwPwAA/j5OAAAAAAAAAAEIAQAAXgAAAGczue1C7+4/JGzLxwhFsz8AQAU/XQAAAAAAAAABCQEAAF4AAADw4nnPdvfuP3jL+kbyALY/AIALP10AAAAAAAAAAQoBAABeAAAAKjxHtwb+7j8KpJANZq+4PwDAET9tAAAAAAAAAAELAQAAXgAAABY/IaXyAu8/0tomOY0auz8AgBY/bQAAAAAAAAABDAEAAF4AAAAEQvuS3gfvP5b2VoLdT70/AAAbP30AAAAAAAAAAQ0BAABeAAAAou7hhiYL7z8WfrqhzFy/PwBAHD99AAAAAAAAAAEOAQAAXgAAAPBE1YDKDO8/5TEPkzeTwD8AAB0/jAAAAAAAAAABDwEAAF4AAADwRNWAygzvP91TwYdiVsE/AAAdP4wAAAAAAAAAARABAABeAAAA8ETVgMoM7z/vpPMu5/fBPwCAHT+MAAAAAAAAAAERAQAAXgAAAPBE1YDKDO8/f+jyZIB+wj8AABw/nAAAAAAAAAABEgEAAF4AAADwRNWAygzvP4sevyku6sI/AMAZP5wAAAAAAAAAARMBAABeAAAAPpvIem4O7z8VR1h98DrDPwDADj+rAAAAAAAAAAEUAQAAXgAAANxHr262Ee8/3ehXGD1+wz8AgP8+qwAAAAAAAAABFQEAAF4AAAAWoXxWRhjvP+MDvvoTtMM/AIDLPrsAAAAAAAAAARYBAABeAAAA7qYwMh4i7z9nEfFr/87DPwAAjz67AAAAAAAAAAEXAQAAXgAAABYD2AeaLe8/KZiKJHXcwz8AADA+6gAAAAAAAAABGAEAAF4AAACWwnN0a+DvP4rAir0v5Lw/AACiPgAAAAAAAAAAARkBAABeAAAADHUORIvt7z/GOfEEuta8PwCA3j4eAAAAAAAAAAEaAQAAXgAAAAx1DkSL7e8/SkckdqXxvD8AAPo+HgAAAAAAAAABGwEAAF4AAAC+HhtK5+vvP47b8J8GGr0/AAD6Ph4AAAAAAAAAARwBAABeAAAAInI0Vp/o7z+W9laC3U+9PwBAAj8eAAAAAAAAAAEdAQAAXgAAADRvWmiz4+8/Hh/w1Z+gvT8AgAU/HgAAAAAAAAABHgEAAF4AAAD6FY2AI93vP/b2uzWaT74/AEAJPy4AAAAAAAAAAR8BAABeAAAAcGbMnu/U7z8OY1S/9Sa/PwCACj8uAAAAAAAAAAEgAQAAXgAAAJhgGMMXy+8/F3WpFRQawD8AAAs/PQAAAAAAAAABIQEAAF4AAADAWmTnP8HvP2c/QgQjrsA/AAALPz0AAAAAAAAAASIBAABeAAAA6FSwC2i37z+d2lpA2GPBPwAACz9NAAAAAAAAAAEjAQAAXgAAAF6l7yk0r+8/E+/ZwxcMwj8AgAs/TQAAAAAAAAABJAEAAF4AAADU9S5IAKfvP4UDWUdXtMI/AMALP00AAAAAAAAAASUBAABeAAAATEZuZsye7z/5F9jKllzDPwCADD9cAAAAAAAAAAEmAQAAXgAAABDtoH48mO8/raW9lWD3wz8AQAw/XAAAAAAAAAABJwEAAF4AAADUk9OWrJHvP/1vVoRvi8Q/AAAMP2wAAAAAAAAAASgBAABeAAAAmjoGrxyL7z8r8AjeTQvFPwBADj9sAAAAAAAAAAEpAQAAXgAAABCLRc3ogu8/OSbVovt2xT8AQBE/fAAAAAAAAAABKgEAAF4AAAA4hZHxEHnvP+eYVIvu28U/AAAVP3wAAAAAAAAAASsBAABeAAAAxNL2IfFr7z8P/qAC9iXGPwDAGT+LAAAAAAAAAAEsAQAAXgAAAGIdgmTlWe8/UZJtLFdOxj8AQB0/iwAAAAAAAAABLQEAAF4AAAB4uEzFpT/vP7NVuggSVcY/AEAhP5sAAAAAAAAAAS4BAABeAAAA7qYwMh4i7z+PC9Rz4UDGPwBAJT+bAAAAAAAAAAEvAQAAXgAAAMjoLatOAe8/i/BtkQoLxj8AwCk/qwAAAAAAAAABMAEAAF4AAADxgB4eI+LuPwPI1D1IusU/AMArP6sAAAAAAAAAATEBAABeAAAAfWwona+/7j/1kQh5mk7FPwDALD+rAAAAAAAAAAEyAQAAXgAAALkBPyKYm+4/SR+JkKfpxD8AQCs/ugAAAAAAAAABMwEAAF4AAAAKlHu5lHLuP3tiIxOEcMQ/AMAoP7oAAAAAAAAAATQBAABeAAAA99KeRNlM7j/rHiTd6unDPwBAAz/pAAAAAAAAAAE1AQAAXgAAAG8bRhtIAbo/Up7ZkaL83z8AADQ+AAAAAAAAAAABNgEAAF4AAABvG0YbSAG6Pz55ZkeK8t8/AAB4Pg8AAAAAAAAAATcBAABeAAAA583g6mcOuj8+eWZHivLfPwAAjD4PAAAAAAAAAAE4AQAAXgAAAFuAe7qHG7o/3LUZa8/r3z8AgIw+DwAAAAAAAAABOQEAAF4AAABbgHu6hxu6P9y1GWvP698/AACVPg8AAAAAAAAAAToBAABeAAAAW4B7uocbuj/ctRlrz+vfPwAAmj4fAAAAAAAAAAE7AQAAXgAAAOfN4OpnDro/3LUZa8/r3z8AAKA+HwAAAAAAAAABPAEAAF4AAABvG0YbSAG6Py5U8/xx6N8/AIClPh8AAAAAAAAAAT0BAABeAAAAhbYQfAjnuT8cL4CyWd7fPwCArD4fAAAAAAAAAAE+AQAAXgAAAJlR29zIzLk/DAoNaEHU3z8AALA+PgAAAAAAAAABPwEAAF4AAACv7KU9ibK5P0iDc6/Lxt8/AAC4Pj4AAAAAAAAAAUABAABeAAAAw4dwnkmYuT82XgBls7zfPwAAwj4+AAAAAAAAAAFBAQAAXgAAAO29BWDKY7k/dtdmrD2v3z8AgM4+PgAAAAAAAAABQgEAAF4AAACLpjXxajy5P3bXZqw9r98/AADcPj4AAAAAAAAAAUMBAABeAAAAPyow48v6uD9212asPa/fPwAA6D5OAAAAAAAAAAFEAQAAXgAAAPWtKtUsubg/dtdmrD2v3z8AgPM+XQAAAAAAAAABRQEAAF4AAAAzf4r3bWq4P3bXZqw9r98/AAD8Pl0AAAAAAAAAAUYBAABeAAAAh+u0em8BuD/WmrOI+LXfPwBAAj9tAAAAAAAAAAFHAQAAXgAAAO7yqV4xfrc/6L8m0xDA3z8AwAY/fQAAAAAAAAABSAEAAF4AAAALfpk0VLm2P5ohTUFuw98/AIALP30AAAAAAAAAAUkBAABeAAAAPqRTazfatT+aIU1BbsPfPwBADz+MAAAAAAAAAAFKAQAAXgAAAIRl2ALb4LQ/6L8m0xDA3z8AQBM/jAAAAAAAAAABSwEAAF4AAADfwSf7Ps2zPzZeAGWzvN8/AAAVP5wAAAAAAAAAAUwBAABeAAAAT7lBVGOfsj/WmrOI+LXfPwDAFT+cAAAAAAAAAAFNAQAAXgAAAF6Ziz4oSrE/FBQa0IKo3z8AgBY/rAAAAAAAAAABTgEAAF4AAAAEKUATW7WvP1SNgBcNm98/AEAXP6wAAAAAAAAAAU8BAABeAAAAOISeSKXwrD/gpMDwOYrfPwDAFz+7AAAAAAAAAAFQAQAAXgAAAKqwXKAw3ak/wFraWwl23z8AwBc/uwAAAAAAAAABUQEAAF4AAAD2poU2O/6mP5wQ9MbYYd8/AAAYP7sAAAAAAAAAAVIBAABeAAAAFmcZC8VTpD8sKDSgBVHfPwAAGD/LAAAAAAAAAAFTAQAAXgAAAErCd0APj6E/uj90eTJA3z8AABg/ywAAAAAAAAABVAEAAF4AAAB4mOymMDKeP6YaAS8aNt8/AAAYP9oAAAAAAAAAAVUBAABeAAAA6gkqiMDjmT+W9Y3kASzfPwAAGD/aAAAAAAAAAAFWAQAAXgAAANrYpyTOMpY/NjJBCEcl3z8AABg/6gAAAAAAAAABVwEAAF4AAAAez9C62FOTP4bQGprpId8/AAAYP+oAAAAAAAAAAVgBAABeAAAAQo9kj2KpkD/UbvQrjB7fPwAAGD/6AAAAAAAAAAFZAQAAXgAAAGTtRrvSoY0/JA3OvS4b3z8AwA8/+gAAAAAAAAABWgEAAF4AAABod0XO2yuLP8RJgeFzFN8/AMADPwkBAAAAAAAAAVsBAABeAAAAZLzEV+DwiT8S6FpzFhHfPwAAzT4JAQAAAAAAAAFcAQAAXgAAAGS8xFfg8Ik/EuhacxYR3z8AAGA+CQEAAAAAAAABXQEAAF4AAAAUCxtL2pSLPxLoWnMWEd8/AAC8PTgBAAAAAAAAAV4BAABeAAAAD+jhMSLusj+UnQ8rKf3dPwAALD4AAAAAAAAAAAFfAQAAXgAAAPtMF9FhCLM/lJ0PKyn93T8AAG4+DwAAAAAAAAABYAEAAF4AAAD7TBfRYQizP0L/NZmGAN4/AACGPg8AAAAAAAAAAWEBAABeAAAAXWTnP8Evsz/0YFwH5APePwAAjD4PAAAAAAAAAAFiAQAAXgAAAEbJHN8ASrM/9GBcB+QD3j8AgJs+DwAAAAAAAAABYwEAAF4AAAC+e7euIFezP/RgXAfkA94/AICnPh8AAAAAAAAAAWQBAABeAAAAvnu3riBXsz/0YFwH5APePwCAsz4fAAAAAAAAAAFlAQAAXgAAADMuUn5AZLM/Qv81mYYA3j8AgL4+HwAAAAAAAAABZgEAAF4AAACo4OxNYHGzP5SdDysp/d0/AADKPh8AAAAAAAAAAWcBAABeAAAAHJOHHYB+sz+UnQ8rKf3dPwAAzz4fAAAAAAAAAAFoAQAAXgAAAJRFIu2fi7M/lJ0PKyn93T8AANk+HwAAAAAAAAABaQEAAF4AAABUdMLKXtqzP0L/NZmGAN4/AADoPi8AAAAAAAAAAWoBAABeAAAAFqNiqB0ptD+kwoJ1QQfePwCA8z4+AAAAAAAAAAFrAQAAXgAAAE6EnVX8hLQ/tuf1v1kR3j8AgPw+TgAAAAAAAAABbAEAAF4AAAD6F3PS+u20P8YMaQpyG94/AEACP10AAAAAAAAAAW0BAABeAAAAG17jHhlktT+IkwLD5yjePwAABD9dAAAAAAAAAAFuAQAAXgAAALJW7jpX57U/CqE1NNND3j8AQAU/bQAAAAAAAAABbwEAAF4AAADAAZQmtXe2P/BxtYF5Zd4/AMAGP20AAAAAAAAAAXABAABeAAAAQl/U4TIVtz/UQjXPH4fePwCACD99AAAAAAAAAAFxAQAAXgAAAE8Kes2Qpbc/BrKOrmil3j8AwAg/jAAAAAAAAAABcgEAAF4AAABdtR+57jW4P5zkNGpsyt4/AIAIP4wAAAAAAAAAAXMBAABeAAAAffuPBQ2suD8wF9slcO/ePwDACD+MAAAAAAAAAAF0AQAAXgAAAKFBAFIrIrk/ZIY0BbkN3z8AQAk/nAAAAAAAAAABdQEAAF4AAABN1dXOKYu5P/i42sC8Mt8/AAAJP5wAAAAAAAAAAXYBAABeAAAAhbYQfAjnuT+M64B8wFffPwAACT+sAAAAAAAAAAF3AQAAXgAAAM8yFoqnKLo/wFraWwl23z8AgAg/rAAAAAAAAAABeAEAAF4AAACl/IDIJl26P/TJMztSlN8/AAAIP6wAAAAAAAAAAXkBAABeAAAABxRRN4aEuj9212asPa/fPwCACT+7AAAAAAAAAAF6AQAAXgAAAPF4htbFnro/Wqjm+ePQ3z8AAAw/uwAAAAAAAAABewEAAF4AAAB7xusGppG6Pz55ZkeK8t8/AEAOP8sAAAAAAAAAAXwBAABeAAAAG68bmEZquj8RJXNKGArgPwAAET/LAAAAAAAAAAF9AQAAXgAAAM8yFoqnKLo/XD5GKJoc4D8AQBM/2gAAAAAAAAABfgEAAF4AAAAjn0ANqb+5P1W5P3R5MuA/AIAVP9oAAAAAAAAAAX8BAABeAAAAi6Y18Wo8uT8pZUx3B0rgPwAAGD/qAAAAAAAAAAGAAQAAXgAAAAlJ9TXtnrg/S68yDDhe4D8AwBo/6gAAAAAAAAABgQEAAF4AAAARORqrT/S3P0YqLFgXdOA/AMAdP/oAAAAAAAAAAYIBAABeAAAAL8QJgXIvtz9pdBLtR4jgPwBAIT/6AAAAAAAAAAGDAQAAXgAAAEtP+VaVarY/Aiy/XGyX4D8AgCQ/CQEAAAAAAAABhAEAAF4AAABRPx7M97+1P3MUf4M/qOA/AMAnPwkBAAAAAAAAAYUBAABeAAAA4nyocToItT8NzCvzY7fgPwBAKj8ZAQAAAAAAAAGGAQAAXgAAANbRAobcd7Q/+CGy9CrD4D8AgCw/GQEAAAAAAAABhwEAAF4AAABA2fdpnvSzPwhHJT9DzeA/AIAtPykBAAAAAAAAAYgBAABeAAAAHJOHHYB+sz/Kzb73uNrgPwBALj8pAQAAAAAAAAGJAQAAXgAAAOixTHChIrM/2/IxQtHk4D8AgCs/OAEAAAAAAAABigEAAF4AAAAlg6yS4tOyP8VIuEOY8OA/AEAnPzgBAAAAAAAAAYsBAABeAAAA2wanhEOSsj8lDAUgU/fgPwCAEj9IAQAAAAAAAAGMAQAAXgAAAAU9PEbEXbI/rp4+RV/84D8AgOw+SAEAAAAAAAABjQEAAF4AAABN1dXOKYu5P6DRSbQfIeI/AAA4PgAAAAAAAAAAAY4BAABeAAAANzoLbmmluT/IoDb9cB/iPwAAfD4QAAAAAAAAAAGPAQAAXgAAAK/spT2Jsrk/yKA2/XAf4j8AAI4+EAAAAAAAAAABkAEAAF4AAACv7KU9ibK5P/BvI0bCHeI/AACRPhAAAAAAAAAAAZEBAABeAAAAr+ylPYmyuT/wbyNGwh3iPwCAmz4QAAAAAAAAAAGSAQAAXgAAAK/spT2Jsrk/8G8jRsId4j8AgKE+IAAAAAAAAAABkwEAAF4AAACv7KU9ibK5P/BvI0bCHeI/AICmPiAAAAAAAAAAAZQBAABeAAAAI59ADam/uT8YPxCPExziPwAAqz4gAAAAAAAAAAGVAQAAXgAAACOfQA2pv7k/Z93pILYY4j8AAK8+IAAAAAAAAAABlgEAAF4AAACv7KU9ibK5P7d7w7JYFeI/AACxPi8AAAAAAAAAAZcBAABeAAAANzoLbmmluT8v6YmNTBDiPwAAtT4vAAAAAAAAAAGYAQAAXgAAAGFwoC/qcLk/pVZQaEAL4j8AALo+PwAAAAAAAAABmQEAAF4AAACLpjXxajy5P/X0KfriB+I/AADEPj8AAAAAAAAAAZoBAABeAAAAPyow48v6uD9EkwOMhQTiPwCA0D5PAAAAAAAAAAGbAQAAXgAAAAlJ9TXtnrg/vADKZnn/4T8AAN0+TwAAAAAAAAABnAEAAF4AAADnAoXpzii4Pwyfo/gb/OE/AIDqPl4AAAAAAAAAAZ0BAABeAAAA21ff/XCYtz9bPX2KvvjhPwAA9j5uAAAAAAAAAAGeAQAAXgAAAOFHBHPT7bY/1KpDZbLz4T8AwAA/bgAAAAAAAAABnwEAAF4AAAAUbr6ptg62P0sYCkCm7uE/AAAFP30AAAAAAAAAAaABAABeAAAA0OHdEHoitT+btuPRSOvhPwDACD+NAAAAAAAAAAGhAQAAXgAAAKLwx9j9G7Q/woXQGprp4T8AQAs/jQAAAAAAAAABogEAAF4AAAD7TBfRYQizP+lUvWPr5+E/AAAOP40AAAAAAAAAAaMBAABeAAAA4fbL+aXnsT/pVL1j6+fhPwDADz+dAAAAAAAAAAGkAQAAXgAAAFHu5VLKubA/6VS9Y+vn4T8AwBE/nQAAAAAAAAABpQEAAF4AAACsAZUZXuOuP8KF0Bqa6eE/AAAUP6wAAAAAAAAAAaYBAABeAAAAoouTLGdtrD9y5/aI9+zhPwDAFj+sAAAAAAAAAAGnAQAAXgAAAMJLJwHxwqk/Ikkd91Tw4T8AwBg/vAAAAAAAAAABqAEAAF4AAADIcPB0ujKnP9SqQ2Wy8+E/AAAaP7wAAAAAAAAAAakBAABeAAAA1pW56IOipD+r21YcYfXhPwDAGj/MAAAAAAAAAAGqAQAAXgAAAAzxFx7O3aE/q9tWHGH14T8AgBs/zAAAAAAAAAABqwEAAF4AAABUYlflr2aeP9SqQ2Wy8+E/AEAbP8wAAAAAAAAAAawBAABeAAAAOHZUC8J6mT8iSR33VPDhPwAAGz/bAAAAAAAAAAGtAQAAXgAAAPxTvG9Tw5Q/cuf2iPfs4T8AABw/2wAAAAAAAAABrgEAAF4AAABCj2SPYqmQP+lUvWPr5+E/AEAeP/oAAAAAAAAAAa8BAABeAAAAZLzEV+DwiT8585b1jeThPwDAHj/6AAAAAAAAAAGwAQAAXgAAAKCBa4r4YIM/iZFwhzDh4T8AAB8/+gAAAAAAAAABsQEAAF4AAACgAyZnGBh8P7FgXdCB3+E/AEAdP/oAAAAAAAAAAbIBAABeAAAASHp2pjbkcz/YL0oZ093hPwDAGj8KAQAAAAAAAAGzAQAAXgAAANBqPYyLlG8/2C9KGdPd4T8AgPw+CgEAAAAAAAABtAEAAF4AAACwzZCll0xsP7FgXdCB3+E/AACqPgoBAAAAAAAAAbUBAABeAAAApatIT/lWtT9N2/FopPXgPwAA6D0AAAAAAAAAAAG2AQAAXgAAAFovQ0FaFbU/2/IxQtHk4D8AACA+DwAAAAAAAAABtwEAAF4AAAANsz0zu9O0P4tUWLAu6OA/AAA0Pg8AAAAAAAAAAbgBAABeAAAArpttxFustD+0I0X5f+bgPwAAPj4PAAAAAAAAAAG5AQAAXgAAADfp0vQ7n7Q/i1RYsC7o4D8AAFY+DwAAAAAAAAABugEAAF4AAADBNjglHJK0Pzu2fh6M6+A/AABuPg8AAAAAAAAAAbsBAABeAAAAToSdVfyEtD/FSLhDmPDgPwCAhD4fAAAAAAAAAAG8AQAAXgAAAE6EnVX8hLQ//jwY1wH54D8AgIw+HwAAAAAAAAABvQEAAF4AAAA36dL0O5+0Pw5iiyEaA+E/AICSPi8AAAAAAAAAAb4BAABeAAAAmQCjY5vGtD/4txEj4Q7hPwAAlT4vAAAAAAAAAAG/AQAAXgAAAG/KDaIa+7Q/4Q2YJKga4T8AgJU+PgAAAAAAAAABwAEAAF4AAAAw+a1/2Um1P3zFRJTMKeE/AACXPj4AAAAAAAAAAcEBAABeAAAAaNroLLiltT8VffED8TjhPwAAnT4+AAAAAAAAAAHCAQAAXgAAAIggWXnWG7Y/hmWxKsRJ4T8AAKU+TgAAAAAAAAABwwEAAF4AAAAhGWSVFJ+2P6mvl7/0XeE/AACyPk4AAAAAAAAAAcQBAABeAAAAQl/U4TIVtz+kKpEL1HPhPwAAwT5eAAAAAAAAAAHFAQAAXgAAANtX3/1wmLc/x3R3oASI4T8AAMw+XgAAAAAAAAABxgEAAF4AAABvUOoZrxu4P+m+XTU1nOE/AADXPm0AAAAAAAAAAccBAABeAAAAffuPBQ2suD8z2DATt67hPwCA3D5tAAAAAAAAAAHIAQAAXgAAABX0miFLL7k/pcDwOYq/4T8AAOA+fQAAAAAAAAAByQEAAF4AAACv7KU9ibK5P+/ZwxcM0uE/AIDhPn0AAAAAAAAAAcoBAABeAAAAMUrm+AZQuj+JkXCHMOHhPwAA4z6MAAAAAAAAAAHLAQAAXgAAAD/1i+Rk4Lo/cuf2iPfs4T8AgOQ+jAAAAAAAAAABzAEAAF4AAADT7ZYAo2O7PzRukEFt+uE/AIDmPpwAAAAAAAAAAc0BAABeAAAAg4FsfaHMuz8exBZDNAbiPwCA5z6cAAAAAAAAAAHOAQAAXgAAAEOwDFtgG7w/L+mJjUwQ4j8AgOc+rAAAAAAAAAABzwEAAF4AAACRLBJp/1y8P/BvI0bCHeI/AIDmPqwAAAAAAAAAAdABAABeAAAAZfZ8p36RvD8BlZaQ2ifiPwAA5j67AAAAAAAAAAHRAQAAXgAAAFFbska+q7w/6uockqEz4j8AAOU+uwAAAAAAAAAB0gEAAF4AAADFDU0W3ri8PyPffCULPOI/AADkPrsAAAAAAAAAAdMBAABeAAAA26gXd56evD80BPBvI0biPwAA4z7bAAAAAAAAAAHUAQAAXgAAAO9D4tdehLw/9oqJKJlT4j8AAOI+2wAAAAAAAAAB1QEAAF4AAACjx9zJv0K8P2lzSU9sZOI/AADlPtsAAAAAAAAAAdYBAABeAAAA4Zg87AD0uz8CK/a+kHPiPwAA6j7qAAAAAAAAAAHXAQAAXgAAADUFZ28Ci7s/JHXcU8GH4j8AgO8+6gAAAAAAAAAB2AEAAF4AAACJcZHyAyK7Px/w1Z+gneI/AID1PuoAAAAAAAAAAdkBAABeAAAAe8brBqaRuj9BOrw00bHiPwCA+z76AAAAAAAAAAHaAQAAXgAAAPloq0so9Lk/jFOPElPE4j8AwAA/+gAAAAAAAAAB2wEAAF4AAAADWdDAikm5P62ddaeD2OI/AMADPwkBAAAAAAAAAdwBAABeAAAAk5ZaZs2RuD9wJA9g+eXiPwDABj8JAQAAAAAAAAHdAQAAXgAAACfU5AsQ2rc/Cdy7zx314j8AQAk/GQEAAAAAAAAB3gEAAF4AAAC3EW+xUiK3P/IxQtHkAOM/AAAMPxkBAAAAAAAAAd8BAABeAAAA05xeh3Vdtj/ch8jSqwzjPwDADT8pAQAAAAAAAAHgAQAAXgAAAFE/Hsz3v7U/xd1O1HIY4z8AwA8/KQEAAAAAAAAB4QEAAF4AAABaL0NBWhW1P64z1dU5JOM/AAARPzgBAAAAAAAAAeIBAABeAAAAwTY4JRyStD/oJzVpoyzjPwDAEj84AQAAAAAAAAHjAQAAXgAAAKLwx9j9G7Q/SOuBRV4z4z8AgBM/TQEAAAAAAAAB5AEAAF4AAABqD40rH8CzP1oQ9Y92PeM/AMATP00BAAAAAAAAAeUBAABeAAAAqODsTWBxsz+TBFUj4EXjPwBAEj9dAQAAAAAAAAHmAQAAXgAAANIWgg/hPLM/9Meh/5pM4z8AgBA/XQEAAAAAAAAB5wEAAF4AAABw/7GggRWzP3xa2ySnUeM/AADzPl0BAAAAAAAAAegBAABeAAAA6LFMcKEisz+kKcht+E/jPwAAkD58AQAAAAAAAAHpAQAAXgAAAIBCSuUFXuQ/Tj/ch8jS6z8AAFw+AAAAAAAAAAAB6gEAAF4AAABXSP7A3WfkP04/3IfI0us/AACXPhAAAAAAAAAAAesBAABeAAAA9PTktCVr5D9OP9yHyNLrPwAAqj4QAAAAAAAAAAHsAQAAXgAAAJKhy6htbuQ/Tj/ch8jS6z8AAKk+EAAAAAAAAAAB7QEAAF4AAACSocuobW7kP04/3IfI0us/AICwPhAAAAAAAAAAAe4BAABeAAAAkqHLqG1u5D9OP9yHyNLrPwCAsz4QAAAAAAAAAAHvAQAAXgAAAJKhy6htbuQ/Tj/ch8jS6z8AALY+HwAAAAAAAAAB8AEAAF4AAABDS9iuyWzkP04/3IfI0us/AAC9Ph8AAAAAAAAAAfEBAABeAAAApp7xuoFp5D8mcO8+d9TrPwAAxT4fAAAAAAAAAAHyAQAAXgAAAGtFJNPxYuQ/1tEVrdTX6z8AgMk+HwAAAAAAAAAB8wEAAF4AAABE6Xz9dVfkP9bRFa3U1+s/AIDPPi8AAAAAAAAAAfQBAABeAAAA4zMIQGpF5D/W0RWt1NfrPwCA1j4/AAAAAAAAAAH1AQAAXgAAAG2BbXBKOOQ/1tEVrdTX6z8AgN8+PwAAAAAAAAAB9gEAAF4AAAAfyR7FUiHkPyZw7z531Os/AADqPlIAAAAAAAAAAfcBAABeAAAANGTpJRMH5D9OP9yHyNLrPwCA9T5SAAAAAAAAAAH4AQAAXgAAAKxSzZKL6eM/7nuPqw3M6z8AwAA/UgAAAAAAAAAB+QEAAF4AAADo5+MXdMXjP4y4Qs9Sxes/AMAGP2IAAAAAAAAAAfoBAABeAAAAnM05uyiZ4z/KMakW3bfrPwDADD9iAAAAAAAAAAH7AQAAXgAAALIGqWqVaeM/kj1Jg3Ov6z8AgBE/cQAAAAAAAAAB/AEAAF4AAADIPxgaAjrjP6jnwoGso+s/AAAWP4EAAAAAAAAAAf0BAABeAAAA8nWt24IF4z++kTyA5ZfrPwAAGT+BAAAAAAAAAAH+AQAAXgAAAOBSdbVzyuI/Xs7voyqR6z8AgBs/gQAAAAAAAAAB/wEAAF4AAACB2UmVwI3iP3R4aaJjhes/AIAcP5EAAAAAAAAAAQACAABeAAAAXLnrXJ1X4j8VtRzGqH7rPwBAHT+RAAAAAAAAAAEBAgAAXgAAADaZjSR6IeI/Y1P2V0t76z8AwB0/sAAAAAAAAAABAgIAAF4AAACvJRbgnu7hP9rAvDI/dus/AIAeP7AAAAAAAAAAAQMCAABeAAAAE7V4ia/A4T/awLwyP3brPwDAHj+wAAAAAAAAAAEEAgAAXgAAALOdqBpQmeE/2sC8Mj926z8AwB4/sAAAAAAAAAABBQIAAF4AAACM36WTgHjhPwKQqXuQdOs/AAAfP8AAAAAAAAAAAQYCAABeAAAAUyR9+pxc4T9SLoMNM3HrPwAAHz/AAAAAAAAAAAEHAgAAXgAAAFPCIUlJR+E/e/1vVoRv6z8AQBg/zwAAAAAAAAABCAIAAF4AAADfD4d5KTrhPxk6I3rJaOs/AAD5Ps8AAAAAAAAAAQkCAABeAAAAVmDGl/Ux4T+5dtadDmLrPwCAuj4OAQAAAAAAAAEKAgAAXgAAAFZgxpf1MeE/WLOJwVNb6z8AAGw+DgEAAAAAAAABCwIAAF4AAACY80vPI9njP1sM0RgIruo/AAAUPgAAAAAAAAAAAQwCAABeAAAAXpp+55PS4z/6SIQ8TafqPwAASz4QAAAAAAAAAAENAgAAXgAAANXqvQVgyuM/Suddzu+j6j8AAGQ+EAAAAAAAAAABDgIAAF4AAADo5+MXdMXjP3C2ShdBouo/AABgPhAAAAAAAAAAAQ8CAABeAAAAmZHwHdDD4z9wtkoXQaLqPwAAZj4QAAAAAAAAAAEQAgAAXgAAAEs7/SMswuM/mYU3YJKg6j8AAG0+IAAAAAAAAAABEQIAAF4AAAD85AkqiMDjP+kjEfI0neo/AAB4PiAAAAAAAAAAARICAABeAAAArY4WMOS+4z8S8/06hpvqPwCAjT4gAAAAAAAAAAETAgAAXgAAAF84IzZAveM/EvP9Ooab6j8AgKU+IAAAAAAAAAABFAIAAF4AAABfOCM2QL3jPxLz/TqGm+o/AACxPi8AAAAAAAAAARUCAABeAAAASzv9IyzC4z8S8/06hpvqPwAAvz4vAAAAAAAAAAEWAgAAXgAAAIeUygu8yOM/EvP9Ooab6j8AgM0+LwAAAAAAAAABFwIAAF4AAABemn7nk9LjP+kjEfI0neo/AADYPj8AAAAAAAAAARgCAABeAAAA00wZt7Pf4z/6SIQ8TafqPwAA4j5PAAAAAAAAAAEZAgAAXgAAANKudGgH9eM/kwAxrHG26j8AAOk+XgAAAAAAAAABGgIAAF4AAABuvbYNow3kPy643RuWxeo/AIDvPl4AAAAAAAAAARsCAABeAAAAWSLsrOIn5D+yxRCNgeDqPwAA+T5uAAAAAAAAAAEcAgAAXgAAAESHIUwiQuQ/XaIwR7756j8AwAE/bgAAAAAAAAABHQIAAF4AAADhlWPxvVrkPwZ/UAH7Eus/AEAHP30AAAAAAAAAAR4CAABeAAAA4Pe+ohFw5D8C+klN2ijrPwAADT99AAAAAAAAAAEfAgAAXgAAAC6wDU4Jh+Q/JUQw4go96z8AABA/jQAAAAAAAAABIAIAAF4AAADfu3UFuZrkP/bvPOWYVOs/AAASP40AAAAAAAAAASECAABeAAAA8hr3yCCr5D9ACRDDGmfrPwDAEj+dAAAAAAAAAAEiAgAAXgAAALYjhZLkueQ/2sC8Mj926z8AwBI/nQAAAAAAAAABIwIAAF4AAADdfyxoYMXkP5tHVuu0g+s/AEASP50AAAAAAAAAASQCAABeAAAAZi/tSZTN5D9ezu+jKpHrPwAAEj+sAAAAAAAAAAElAgAAXgAAAFIyxzeA0uQ/IFWJXKCe6z8AABI/rAAAAAAAAAABJgIAAF4AAAChiLoxJNTkP+LbIhUWrOs/AAASP7wAAAAAAAAAAScCAABeAAAAUjLHN4DS5D9UxOI76bzrPwAAEj+8AAAAAAAAAAEoAgAAXgAAAGYv7UmUzeQ/dA7J0BnR6z8AABI/zAAAAAAAAAABKQIAAF4AAADdfyxoYMXkP5hYr2VK5es/AAASP8wAAAAAAAAAASoCAABeAAAAZ82RmEC45D9CNc8fh/7rPwCAEj/rAAAAAAAAAAErAgAAXgAAAAYYHds0puQ/xkICkXIZ7D8AwBM/6wAAAAAAAAABLAIAAF4AAAAHtsEp4ZDkP5juDpQAMew/AIAVP+sAAAAAAAAAAS0CAABeAAAAfaSllllz5D9Eyy5OPUrsPwCAFz/rAAAAAAAAAAEuAgAAXgAAAKc8lgkuVOQ/juQBLL9c7D8AABo/+gAAAAAAAAABLwIAAF4AAACBfpOCXjPkPyicrpvja+w/AEAbP/oAAAAAAAAAATACAABeAAAASMNq6XoX5D8Q8jSdqnfsPwBAHD8KAQAAAAAAAAExAgAAXgAAAF1eNUo7/eM/0njOVSCF7D8AQB0/CgEAAAAAAAABMgIAAF4AAAAPpuaeQ+bjP5T/Zw6Wkuw/AMAePxoBAAAAAAAAATMCAABeAAAAXpp+55PS4z+mJNtYrpzsPwCAHz8aAQAAAAAAAAE0AgAAXgAAAEs7/SMswuM/tklOo8am7D8AwB8/KQEAAAAAAAABNQIAAF4AAADWiGJUDLXjPygyDsqZt+w/AIAgPykBAAAAAAAAATYCAABeAAAAS9mhctis4z86V4EUssHsPwBAIT85AQAAAAAAAAE3AgAAXgAAAGDWx4Tsp+M/hHBU8jPU7D8AwBY/OQEAAAAAAAABOAIAAF4AAAARgNSKSKbjP86JJ9C15uw/AIAHP0kBAAAAAAAAATkCAABeAAAAmi+VbHyu4z9oQdQ/2vXsPwCAvD5JAQAAAAAAAAE6AgAAXgAAACdawYOk+ro/rQZN2/Fo5D8AAGg+AAAAAAAAAAABOwIAAF4AAACzpya0hO26P53h2ZDZXuQ/AACgPg8AAAAAAAAAATwCAABeAAAAyULxFEXTuj/tf7MifFvkPwAAtD4PAAAAAAAAAAE9AgAAXgAAAPF4htbFnro/i7xmRsFU5D8AALY+DwAAAAAAAAABPgIAAF4AAAAHFFE3hoS6P7OLU48SU+Q/AIDCPh8AAAAAAAAAAT8CAABeAAAAG68bmEZquj8DKi0htU/kPwCAzD4fAAAAAAAAAAFAAgAAXgAAAL2XSynnQro/epfz+6hK5D8AANg+HwAAAAAAAAABQQIAAF4AAADnzeDqZw66PxjUph/uQ+Q/AADePi8AAAAAAAAAAUICAABeAAAAI59ADam/uT9qcoCxkEDkPwAA4z4vAAAAAAAAAAFDAgAAXgAAAO29BWDKY7k/uBBaQzM95D8AAOU+LwAAAAAAAAABRAIAAF4AAAA/KjDjy/q4PwivM9XVOeQ/AIDmPj4AAAAAAAAAAUUCAABeAAAAH+S/lq2EuD9YTQ1neDbkPwCA6D4+AAAAAAAAAAFGAgAAXgAAABE5GqtP9Lc/p+vm+Boz5D8AgOs+TgAAAAAAAAABRwIAAF4AAACjdqRQkjy3P273hmWxKuQ/AADwPk4AAAAAAAAAAUgCAABeAAAA05xeh3Vdtj81AyfSRyLkPwAA+T5tAAAAAAAAAAFJAgAAXgAAAJIQfu44cbU/I96zhy8Y5D8AgAI/bQAAAAAAAAABSgIAAF4AAADW0QKG3He0PzuILYZoDOQ/AIAHP20AAAAAAAAAAUsCAABeAAAAHJOHHYB+sz8pY7o7UALkPwAADD9tAAAAAAAAAAFMAgAAXgAAAO6hceUDeLI/yJ9tX5X74z8AwBA/fQAAAAAAAAABTQIAAF4AAABI/sDdZ2SxPxg+R/E3+OM/AAAWP4wAAAAAAAAAAU4CAABeAAAAuPXaNow2sD/In21flfvjPwAAGj+MAAAAAAAAAAFPAgAAXgAAADw/H7+gK64/ApTN8v4D5D8AQB4/jAAAAAAAAAABUAIAAF4AAAAOk4gQKeqrP+vpU/TFD+Q/AAAgP5wAAAAAAAAAAVECAABeAAAAFrhRhPJZqT+FoQBk6h7kPwDAID+cAAAAAAAAAAFSAgAAXgAAAAxCUJf746Y/bveGZbEq5D8AACE/rAAAAAAAAAABUwIAAF4AAAD+y06qBG6kPy9+IB4nOOQ/AAAhP6wAAAAAAAAAAVQCAABeAAAAHIzifo7DoT8Y1KYf7kPkPwAAIT+7AAAAAAAAAAFVAgAAXgAAAFRiV+WvZp4/KvkZagZO5D8AgCE/uwAAAAAAAAABVgIAAF4AAAAOQL9JQa+ZP7OLU48SU+Q/AMAhP8sAAAAAAAAAAVcCAABeAAAA/FO8b1PDlD+LvGZGwVTkPwCAIj/LAAAAAAAAAAFYAgAAXgAAAGbF+VDjdJA/s4tTjxJT5D8AwCI/ywAAAAAAAAABWQIAAF4AAAD8lBle4x6JPwMqLSG1T+Q/AMAiP+oAAAAAAAAAAVoCAABeAAAA5O2VDfr3gj8q+RlqBk7kPwAAIz/qAAAAAAAAAAFbAgAAXgAAABC1z3MedHo/ombgRPpI5D8AgCM/6gAAAAAAAAABXAIAAF4AAAA4BHW5P25xP2pygLGQQOQ/AAAbP+oAAAAAAAAAAV0CAABeAAAAgOGNy6lgZz9YTQ1neDbkPwDADj/6AAAAAAAAAAFeAgAAXgAAAGD1ivG7dGI/bveGZbEq5D8AANY++gAAAAAAAAABXwIAAF4AAADgkjfYr7xlP9U/2vWMG+Q/AABZPikBAAAAAAAAAWACAABeAAAAOAR1uT9ucT+KJgcYCwnkPwAAsj0pAQAAAAAAAAFhAgAAXgAAAFovQ0FaFbU/GwEvGjb/4j8AAEA+AAAAAAAAAAABYgIAAF4AAABaL0NBWhW1P2ufCKzY++I/AICDPg8AAAAAAAAAAWMCAABeAAAAWi9DQVoVtT9rnwis2PviPwAAlD4PAAAAAAAAAAFkAgAAXgAAANDh3RB6IrU/QtAbY4f94j8AgJI+DwAAAAAAAAABZQIAAF4AAADQ4d0QeiK1P0LQG2OH/eI/AICWPg8AAAAAAAAAAWYCAABeAAAARZR44JkvtT/yMULR5ADjPwCAmT4PAAAAAAAAAAFnAgAAXgAAADD5rX/ZSbU/e8R79vAF4z8AAJ0+LwAAAAAAAAABaAIAAF4AAAAbXuMeGWS1PwRXtRv9CuM/AIClPi8AAAAAAAAAAWkCAABeAAAAe3WzjXiLtT9lGgL4txHjPwAAsD4vAAAAAAAAAAFqAgAAXgAAAFE/Hsz3v7U/xd1O1HIY4z8AALU+LwAAAAAAAAABawIAAF4AAAAnCYkKd/S1P9cCwh6LIuM/AIC6Pj4AAAAAAAAAAWwCAABeAAAA6jcp6DVDtj8Q9yGy9CrjPwAAwT4+AAAAAAAAAAFtAgAAXgAAACEZZJUUn7Y/g9/h2Mc74z8AgMk+PgAAAAAAAAABbgIAAF4AAABCX9ThMhW3PxyXjkjsSuM/AADUPk4AAAAAAAAAAW8CAABeAAAATwp6zZCltz9msGEmbl3jPwCA3z5OAAAAAAAAAAFwAgAAXgAAANNnuogOQ7g/2JghTUFu4z8AgOs+XgAAAAAAAAABcQIAAF4AAADLd5UTrO24P9ITG5kghOM/AAD0Pl4AAAAAAAAAAXICAABeAAAANzoLbmmluT/OjhTl/5njPwCA+z5tAAAAAAAAAAFzAgAAXgAAABuvG5hGaro/eGs0nzyz4z8AQAA/bQAAAAAAAAABdAIAAF4AAACJcZHyAyK7P9SpesfWz+M/AAADP30AAAAAAAAAAXUCAABeAAAAC8/RrYG/uz8v6MDvcOzjPwBABD99AAAAAAAAAAF2AgAAXgAAAKPH3Mm/Qrw/svXzYFwH5D8AQAU/jAAAAAAAAAABdwIAAF4AAADFDU0W3ri8P4WhAGTqHuQ/AEAGP4wAAAAAAAAAAXgCAABeAAAA/e6Hw7wUvT+n6+b4GjPkPwBABz+cAAAAAAAAAAF5AgAAXgAAAEtrjdFbVr0/epfz+6hK5D8AwAc/nAAAAAAAAAABegIAAF4AAACpgl1Au329P8SwxtkqXeQ/AIAIP6wAAAAAAAAAAXsCAABeAAAAHzX4D9uKvT8Oypm3rG/kPwBACj+sAAAAAAAAAAF8AgAAXgAAAKmCXUC7fb0/WONslS6C5D8AgA0/uwAAAAAAAAABfQIAAF4AAABLa43RW1a9P8rLLLwBk+Q/AEARP7sAAAAAAAAAAX4CAABeAAAAmde3VF3tvD/sFRNRMqfkPwDAFT/LAAAAAAAAAAF/AgAAXgAAAJEsEmn/XLw/55AMnRG95D8AQBk/ywAAAAAAAAABgAIAAF4AAACXHDfeYbK7P+ILBunw0uQ/AMAcP9sAAAAAAAAAAYECAABeAAAAP/WL5GTguj8FVux9IefkPwBAHz/bAAAAAAAAAAGCAgAAXgAAAOfN4OpnDro/rzIMOF4A5T8AgCE/6gAAAAAAAAABgwIAAF4AAAAV9JohSy+5P6qtBYQ9FuU/AAAjP+oAAAAAAAAAAYQCAABeAAAA02e6iA5DuD/zxthhvyjlPwBAJD/qAAAAAAAAAAGFAgAAXgAAABgpPyCySbc/P+CrP0E75T8AwCQ/+gAAAAAAAAABhgIAAF4AAABLT/lWlWq2P9iXWK9lSuU/AIAlP/oAAAAAAAAAAYcCAABeAAAAaNroLLiltT9yTwUfilnlPwDAJT8ZAQAAAAAAAAGIAgAAXgAAAG/KDaIa+7Q/NNae1/9m5T8AgCY/GQEAAAAAAAABiQIAAF4AAADW0QKG3He0P86NS0ckduU/AIAaPxkBAAAAAAAAAYoCAABeAAAAovDH2P0btD+gOVhKso3lPwBACT8ZAQAAAAAAAAGLAgAAXgAAAKTEA898qeQ/dEoYCkCm7j8AAFQ+AAAAAAAAAAABjAIAAF4AAAB7yreqVLPkP3RKGApApu4/AICRPhAAAAAAAAAAAY0CAABeAAAAyiCrpPi05D9iJaW/J5zuPwAApD4QAAAAAAAAAAGOAgAAXgAAAMogq6T4tOQ/EofLLYWf7j8AAK0+EAAAAAAAAAABjwIAAF4AAADKIKuk+LTkPzpWuHbWne4/AIDBPhAAAAAAAAAAAZACAABeAAAAe8q3qlSz5D8Sh8sthZ/uPwAA0D4QAAAAAAAAAAGRAgAAXgAAAC10xLCwseQ/7Lfe5DOh7j8AgN0+IAAAAAAAAAABkgIAAF4AAADeHdG2DLDkP8To8Zviou4/AIDoPiAAAAAAAAAAAZMCAABeAAAAQXHqwsSs5D+aGQVTkaTuPwCA8j4gAAAAAAAAAAGUAgAAXgAAAAYYHds0puQ/xOjxm+Ki7j8AgPc+IAAAAAAAAAABlQIAAF4AAACQZYILFZnkP+y33uQzoe4/AID7Pj8AAAAAAAAAAZYCAABeAAAALrANTgmH5D86Vrh21p3uPwBAAD8/AAAAAAAAAAGXAgAAXgAAAPT05LQla+Q/YiWlvyec7j8AQAI/PwAAAAAAAAABmAIAAF4AAAAejdUn+kvkPwJiWONsle4/AAAFP04AAAAAAAAAAZkCAABeAAAA+M7SoCor5D94zx6+YJDuPwBABz9OAAAAAAAAAAGaAgAAXgAAAIO63B+3COQ/oJ4LB7KO7j8AAAo/XgAAAAAAAAABmwIAAF4AAAAjowyxV+HjP8ht+E8Dje4/AMAMP14AAAAAAAAAAZwCAABeAAAAOdx7YMSx4z/IbfhPA43uPwBAED9eAAAAAAAAAAGdAgAAXgAAAE4V6w8xguM/yG34TwON7j8AgBM/bgAAAAAAAAABngIAAF4AAAAW+GbF+VDjP6CeCweyju4/AMAWP30AAAAAAAAAAZ8CAABeAAAAj4TvgB4e4z94zx6+YJDuPwDAGT99AAAAAAAAAAGgAgAAXgAAAMu3qlSz5OI/sMN+UcqY7j8AwBw/fQAAAAAAAAABoQIAAF4AAAAJ62UoSKviPzpWuHbWne4/AMAeP40AAAAAAAAAAaICAABeAAAAlnQU9oBz4j90ShgKQKbuPwAAID+NAAAAAAAAAAGjAgAAXgAAAKytg6XtQ+I/1A1l5vqs7j8AwCE/nQAAAAAAAAABpAIAAF4AAAAQPeZO/hXiPzbRscK1s+4/AIAjP50AAAAAAAAAAaUCAABeAAAAEnkv7Fbr4T++Y+vnwbjuPwCAJD+sAAAAAAAAAAGmAgAAXgAAAGILbINTwuE/lpT+nnC67j8AwCQ/rAAAAAAAAAABpwIAAF4AAADu9nUC4J/hP75j6+fBuO4/AEAkP7wAAAAAAAAAAagCAABeAAAAF49mdbSA4T/kMtgwE7fuPwAAJD+8AAAAAAAAAAGpAgAAXgAAAMnWF8q8aeE/DALFeWS17j8AwBs/ywAAAAAAAAABqgIAAF4AAABnIaMMsVfhP4Rvi1RYsO4/AEAQP8sAAAAAAAAAAasCAABeAAAAynS8GGlU4T+aGQVTkaTuPwAAlD7rAAAAAAAAAAGsAgAAXgAAAFMkffqcXOE/KjFFLL6T7j8AAAM+6wAAAAAAAAABrQIAAF4AAACtjhYw5L7jP6LLkwH6Se0/AAAMPgAAAAAAAAAAAa4CAABeAAAAXzgjNkC94z+6dQ0AMz7tPwAAQD4QAAAAAAAAAAGvAgAAXgAAAF84IzZAveM/unUNADM+7T8AAFg+EAAAAAAAAAABsAIAAF4AAABfOCM2QL3jPzDj09omOe0/AAB1PhAAAAAAAAAAAbECAABeAAAAXzgjNkC94z9YssAjeDftPwCAlT4QAAAAAAAAAAGyAgAAXgAAAK2OFjDkvuM/gIGtbMk17T8AAK4+HwAAAAAAAAABswIAAF4AAAD85AkqiMDjP9Afh/5rMu0/AIDMPh8AAAAAAAAAAbQCAABeAAAANj7XERjH4z/QH4f+azLtPwCA4D4fAAAAAAAAAAG1AgAAXgAAAMHtl/NLz+M/9u5zR70w7T8AgOk+PgAAAAAAAAABtgIAAF4AAACY80vPI9njP/buc0e9MO0/AIDyPj4AAAAAAAAAAbcCAABeAAAAwE/zpJ/k4z/QH4f+azLtPwCA/D5OAAAAAAAAAAG4AgAAXgAAANKudGgH9eM/MOPT2iY57T8AgAE/TgAAAAAAAAABuQIAAF4AAADRENAZWwrkP0IIRyU/Q+0/AMAEP04AAAAAAAAAAboCAABeAAAA0XIry64f5D8sXs0mBk/tPwBABj9eAAAAAAAAAAG7AgAAXgAAAB4renamNuQ/nEaNTdlf7T8AQAc/XgAAAAAAAAABvAIAAF4AAABs48ghnk3kP76Qc+IJdO0/AMAHP20AAAAAAAAAAb0CAABeAAAAa0Uk0/Fi5D/g2ll3OojtPwDABz9tAAAAAAAAAAG+AgAAXgAAAM76mJD9dOQ/BCVADGuc7T8AAAk/fQAAAAAAAAABvwIAAF4AAADfWRpUZYXkP/6fOVhKsu0/AIAKP30AAAAAAAAAAcACAABeAAAApGKoHSmU5D/SS0Zb2MntPwCACz+NAAAAAAAAAAHBAgAAXgAAABkVQ+1IoeQ/9JUs8Aje7T8AwAs/jQAAAAAAAAABwgIAAF4AAADyGvfIIKvkPz6v/82K8O0/AEALP40AAAAAAAAAAcMCAABeAAAALXTEsLCx5D84KvkZagbuPwAACz+cAAAAAAAAAAHEAgAAXgAAAHvKt6pUs+Q/CtYFHfgd7j8AAAs/nAAAAAAAAAABxQIAAF4AAAAtdMSwsLHkPwZR/2jXM+4/AIALP6wAAAAAAAAAAcYCAABeAAAAQXHqwsSs5D/sIX+2fVXuPwDADD+sAAAAAAAAAAHHAgAAXgAAABkVQ+1IoeQ/9sHrTHV17j8AAA8/uwAAAAAAAAAByAIAAF4AAAC5X84vPY/kPwJiWONsle4/AMARP7sAAAAAAAAAAckCAABeAAAAfaSllllz5D+WlP6ecLruPwDAFD/LAAAAAAAAAAHKAgAAXgAAAPWSiQPSVeQ/UpaRo8Xd7j8AQBg/ywAAAAAAAAABywIAAF4AAADQ1IZ8AjXkPzZnEfFr/+4/AEAcP9sAAAAAAAAAAcwCAABeAAAA+Wx379YV5D+SpVcZBhzvPwAAHz/bAAAAAAAAAAHNAgAAXgAAACEFaGKr9uM/FLOKivE27z8AgCE/6gAAAAAAAAABzgIAAF4AAAD7RmXb29XjP+Zel41/Tu8/AMAhP+oAAAAAAAAAAc8CAABeAAAAJN9VTrC24z/i2ZDZXmTvPwAAIj/6AAAAAAAAAAHQAgAAXgAAAP0gU8fgleM/BCR3bo947z8AACI/+gAAAAAAAAAB0QIAAF4AAADEZSou/XnjP049SkwRi+8/AAAiPwoBAAAAAAAAAdICAABeAAAAJ1foiGFh4z/CJQpz5JvvPwBAID8KAQAAAAAAAAHTAgAAXgAAAHhLgNGxTeM/4m/wBxWw7z8AwB0/GQEAAAAAAAAB1AIAAF4AAACzQvIH7j7jPwS61pxFxO8/AMABPxkBAAAAAAAAAdUCAABeAAAAKpMxJro24z8oBL0xdtjvPwAAtT4pAQAAAAAAAAHWAgAAXgAAABaWCxSmO+M/mux8WEnp7z8AAFw+KQEAAAAAAAA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6382|recordEnd=159996|recordLength=204133|start=66382|end=159996|audioFormat={00001610-0000-0010-8000-00AA00389B71}|audioRate=44100|muted=false|volume=0.8|fadeIn=0|fadeOut=0|videoFormat={34363248-0000-0010-8000-00AA00389B71}|videoRate=15|videoWidth=256|videoHeight=25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CEAAAAiAAAABwMAAAAAAQAAAEAAAAAECUlua0F0b21WMQIAAAAJBAAAAAkFAAAACQYAAAAJBwAAAAkIAAAACQkAAAAJCgAAAAkLAAAACQwAAAAJDQAAAAkOAAAACQ8AAAAJEAAAAAkRAAAACRIAAAAJEwAAAAkUAAAACRUAAAAJFgAAAAkXAAAACRgAAAAJGQAAAAkaAAAACRsAAAAJHAAAAAkdAAAACR4AAAAJHwAAAAkgAAAACSEAAAAJIgAAAAkjAAAACSQAAAANHwUEAAAAC1BlblN0cm9rZVYxBAAAAApBdHRyaWJ1dGVzBVRyYWNlCVN0YXJ0VGltZQRUeXBlBAQABA9QZW5BdHRyaWJ1dGVzVjECAAAACklua1RyYWNlVjECAAAAEAxBY3Rpb25UeXBlVjECAAAAAgAAAAklAAAACSYAAADHKQAAAAAAAAXZ////DEFjdGlvblR5cGVWMQEAAAAHdmFsdWVfXwAIAgAAAAAAAAABBQAAAAQAAAAJKAAAAAkpAAAAFioAAAAAAAAB1v///9n///8AAAAAAQYAAAAEAAAACSsAAAAJLAAAANUsAAAAAAAAAdP////Z////AAAAAAEHAAAABAAAAAkuAAAACS8AAAB0RQAAAAAAAAHQ////2f///wAAAAABCAAAAAQAAAAJMQAAAAkyAAAAtkYAAAAAAAABzf///9n///8AAAAAAQkAAAAEAAAACTQAAAAJNQAAAFlJAAAAAAAAAcr////Z////AAAAAAEKAAAABAAAAAk3AAAACTgAAABzSgAAAAAAAAHH////2f///wAAAAABCwAAAAQAAAAJOgAAAAk7AAAA6EwAAAAAAAABxP///9n///8AAAAAAQwAAAAEAAAACT0AAAAJPgAAABBOAAAAAAAAAcH////Z////AAAAAAENAAAABAAAAAlAAAAACUEAAACwWgAAAAAAAAG+////2f///wAAAAABDgAAAAQAAAAJQwAAAAlEAAAAk1wAAAAAAAABu////9n///8AAAAAAQ8AAAAEAAAACUYAAAAJRwAAAPFlAAAAAAAAAbj////Z////AAAAAAEQAAAABAAAAAlJAAAACUoAAABSaAAAAAAAAAG1////2f///wAAAAABEQAAAAQAAAAJTAAAAAlNAAAA8Y8AAAAAAAABsv///9n///8AAAAAARIAAAAEAAAACU8AAAAJUAAAADypAAAAAAAAAa/////Z////AAAAAAETAAAABAAAAAlSAAAACVMAAAC/ywAAAAAAAAGs////2f///wAAAAABFAAAAAQAAAAJVQAAAAlWAAAAbs4AAAAAAAABqf///9n///8AAAAAARUAAAAEAAAACVgAAAAJWQAAAEbVAAAAAAAAAab////Z////AAAAAAEWAAAABAAAAAlbAAAACVwAAAB11QAAAAAAAAGj////2f///wAAAAABFwAAAAQAAAAJXgAAAAlfAAAAHtcAAAAAAAABoP///9n///8AAAAAARgAAAAEAAAACWEAAAAJYgAAAJDjAAAAAAAAAZ3////Z////AAAAAAEZAAAABAAAAAlkAAAACWUAAAAi6AAAAAAAAAGa////2f///wAAAAABGgAAAAQAAAAJZwAAAAloAAAAgPcAAAAAAAABl////9n///8AAAAAARsAAAAEAAAACWoAAAAJawAAADYDAQAAAAAAAZT////Z////AAAAAAEcAAAABAAAAAltAAAACW4AAAARBAEAAAAAAAGR////2f///wAAAAABHQAAAAQAAAAJcAAAAAlxAAAAAwcBAAAAAAABjv///9n///8AAAAAAR4AAAAEAAAACXMAAAAJdAAAAAwIAQAAAAAAAYv////Z////AAAAAAEfAAAABAAAAAl2AAAACXcAAADKCgEAAAAAAAGI////2f///wAAAAABIAAAAAQAAAAJeQAAAAl6AAAA8QsBAAAAAAABhf///9n///8AAAAAASEAAAAEAAAACXwAAAAJfQAAANoWAQAAAAAAAYL////Z////AAAAAAEiAAAABAAAAAl/AAAACYAAAACCJAEAAAAAAAF/////2f///wAAAAABIwAAAAQAAAAJggAAAAmDAAAAgE4BAAAAAAABfP///9n///8AAAAAASQAAAAEAAAACYUAAAAJhgAAACRgAQAAAAAAAXn////Z////AAAAAAUlAAAAD1BlbkF0dHJpYnV0ZXNWMQoAAAAHX2NvbG9yQQdfY29sb3JSB19jb2xvckcHX2NvbG9yQgpGaXRUb0N1cnZlBkhlaWdodA5JZ25vcmVQcmVzc3VyZQ1Jc0hpZ2hsaWdodGVyBVNoYXBlBVdpZHRoAAAAAAAAAAAEAAICAgIBBgEBDEJydXNoU2hhcGVWMQIAAAAGAgAAAP8AAAAAAAAAAAAACEAAAAV4////DEJydXNoU2hhcGVWMQEAAAAHdmFsdWVfXwAIAgAAAAEAAAAAAAAAAAAIQAUmAAAACklua1RyYWNlVjEDAAAADUxpc3RgMStfaXRlbXMMTGlzdGAxK19zaXplD0xpc3RgMStfdmVyc2lvbgQAABhTaGFyZWQuSW5raW5nLklua1BvaW50W10CAAAACAgCAAAACYkAAAAHAAAABwAAAAEoAAAAJQAAAP8AAAAAAAAAAAAACEAAAAF2////eP///wEAAAAAAAAAAAAIQAEpAAAAJgAAAAmLAAAAKQAAACkAAAABKwAAACUAAAD/AAAAAAAAAAAAAAhAAAABdP///3j///8BAAAAAAAAAAAACEABLAAAACYAAAAJjQAAADcAAAA3AAAAAS4AAAAlAAAA/wAAAAAAAAAAAAAIQAAAAXL///94////AQAAAAAAAAAAAAhAAS8AAAAmAAAACY8AAAAXAAAAFwAAAAExAAAAJQAAAP8AAAAAAAAAAAAACEAAAAFw////eP///wEAAAAAAAAAAAAIQAEyAAAAJgAAAAmRAAAAHwAAAB8AAAABNAAAACUAAAD/AAAAAAAAAAAAAAhAAAABbv///3j///8BAAAAAAAAAAAACEABNQAAACYAAAAJkwAAABMAAAATAAAAATcAAAAlAAAA/wAAAAAAAAAAAAAIQAAAAWz///94////AQAAAAAAAAAAAAhAATgAAAAmAAAACZUAAAAhAAAAIQAAAAE6AAAAJQAAAP8AAAAAAAAAAAAACEAAAAFq////eP///wEAAAAAAAAAAAAIQAE7AAAAJgAAAAmXAAAAGQAAABkAAAABPQAAACUAAAD/AAAAAAAAAAAAAAhAAAABaP///3j///8BAAAAAAAAAAAACEABPgAAACYAAAAJmQAAABkAAAAZAAAAAUAAAAAlAAAA/wAAAAAAAAAAAAAIQAAAAWb///94////AQAAAAAAAAAAAAhAAUEAAAAmAAAACZsAAAAdAAAAHQAAAAFDAAAAJQAAAP8AAAAAAAAAAAAACEAAAAFk////eP///wEAAAAAAAAAAAAIQAFEAAAAJgAAAAmdAAAAKQAAACkAAAABRgAAACUAAAD/AAAAAAAAAAAAAAhAAAABYv///3j///8BAAAAAAAAAAAACEABRwAAACYAAAAJnwAAACoAAAAqAAAAAUkAAAAlAAAA/wAAAAAAAAAAAAAIQAAAAWD///94////AQAAAAAAAAAAAAhAAUoAAAAmAAAACaEAAAAxAAAAMQAAAAFMAAAAJQAAAP8AAAAAAAAAAAAACEAAAAFe////eP///wEAAAAAAAAAAAAIQAFNAAAAJgAAAAmjAAAAKwEAACsBAAABTwAAACUAAAD/AAAAAAAAAAAAAAhAAAABXP///3j///8BAAAAAAAAAAAACEABUAAAACYAAAAJpQAAAPYAAAD2AAAAAVIAAAAlAAAA/wAAAAAAAAAAAAAIQAAAAVr///94////AQAAAAAAAAAAAAhAAVMAAAAmAAAACacAAAAiAAAAIgAAAAFVAAAAJQAAAP8AAAAAAAAAAAAACEAAAAFY////eP///wEAAAAAAAAAAAAIQAFWAAAAJgAAAAmpAAAAJwAAACcAAAABWAAAACUAAAD/AAAAAAAAAAAAAAhAAAABVv///3j///8BAAAAAAAAAAAACEABWQAAACYAAAAJqwAAAAQAAAAEAAAAAVsAAAAlAAAA/wAAAAAAAAAAAAAIQAAAAVT///94////AQAAAAAAAAAAAAhAAVwAAAAmAAAACa0AAAAYAAAAGAAAAAFeAAAAJQAAAP8AAAAAAAAAAAAACEAAAAFS////eP///wEAAAAAAAAAAAAIQAFfAAAAJgAAAAmvAAAAJgAAACYAAAABYQAAACUAAAD/AAAAAAAAAAAAAAhAAAABUP///3j///8BAAAAAAAAAAAACEABYgAAACYAAAAJsQAAACkAAAApAAAAAWQAAAAlAAAA/wAAAAAAAAAAAAAIQAAAAU7///94////AQAAAAAAAAAAAAhAAWUAAAAmAAAACbMAAAApAAAAKQAAAAFnAAAAJQAAAP8AAAAAAAAAAAAACEAAAAFM////eP///wEAAAAAAAAAAAAIQAFoAAAAJgAAAAm1AAAAswAAALMAAAABagAAACUAAAD/AAAAAAAAAAAAAAhAAAABSv///3j///8BAAAAAAAAAAAACEABawAAACYAAAAJtwAAABEAAAARAAAAAW0AAAAlAAAA/wAAAAAAAAAAAAAIQAAAAUj///94////AQAAAAAAAAAAAAhAAW4AAAAmAAAACbkAAAAaAAAAGgAAAAFwAAAAJQAAAP8AAAAAAAAAAAAACEAAAAFG////eP///wEAAAAAAAAAAAAIQAFxAAAAJgAAAAm7AAAAFwAAABcAAAABcwAAACUAAAD/AAAAAAAAAAAAAAhAAAABRP///3j///8BAAAAAAAAAAAACEABdAAAACYAAAAJvQAAACYAAAAmAAAAAXYAAAAlAAAA/wAAAAAAAAAAAAAIQAAAAUL///94////AQAAAAAAAAAAAAhAAXcAAAAmAAAACb8AAAAXAAAAFwAAAAF5AAAAJQAAAP8AAAAAAAAAAAAACEAAAAFA////eP///wEAAAAAAAAAAAAIQAF6AAAAJgAAAAnBAAAAGwAAABsAAAABfAAAACUAAAD/AAAAAAAAAAAAAAhAAAABPv///3j///8BAAAAAAAAAAAACEABfQAAACYAAAAJwwAAAMMAAADDAAAAAX8AAAAlAAAA/wAAAAAAAAAAAAAIQAAAATz///94////AQAAAAAAAAAAAAhAAYAAAAAmAAAACcUAAACCAAAAggAAAAGCAAAAJQAAAP8AAAAAAAAAAAAACEAAAAE6////eP///wEAAAAAAAAAAAAIQAGDAAAAJgAAAAnHAAAAXQAAAF0AAAABhQAAACUAAAD/AAAAAAAAAAAAAAhAAAABOP///3j///8BAAAAAAAAAAAACEABhgAAACYAAAAJyQAAAGkAAABpAAAAB4kAAAAAAQAAAAgAAAAECklua1BvaW50VjECAAAACcoAAAAJywAAAAnMAAAACc0AAAAJzgAAAAnPAAAACdAAAAAKB4sAAAAAAQAAAEAAAAAECklua1BvaW50VjECAAAACdEAAAAJ0gAAAAnTAAAACdQAAAAJ1QAAAAnWAAAACdcAAAAJ2AAAAAnZAAAACdoAAAAJ2wAAAAncAAAACd0AAAAJ3gAAAAnfAAAACeAAAAAJ4QAAAAniAAAACeMAAAAJ5AAAAAnlAAAACeYAAAAJ5wAAAAnoAAAACekAAAAJ6gAAAAnrAAAACewAAAAJ7QAAAAnuAAAACe8AAAAJ8AAAAAnxAAAACfIAAAAJ8wAAAAn0AAAACfUAAAAJ9gAAAAn3AAAACfgAAAAJ+QAAAA0XB40AAAAAAQAAAEAAAAAECklua1BvaW50VjEC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NCQePAAAAAAEAAAAgAAAABApJbmtQb2ludFYxAgAAAAkxAQAACTIBAAAJMwEAAAk0AQAACTUBAAAJNgEAAAk3AQAACTgBAAAJOQEAAAk6AQAACTsBAAAJPAEAAAk9AQAACT4BAAAJPwEAAAlAAQAACUEBAAAJQgEAAAlDAQAACUQBAAAJRQEAAAlGAQAACUcBAAANCQeRAAAAAAEAAAAgAAAABApJbmtQb2ludFYxAgAAAAlIAQAACUkBAAAJSgEAAAlLAQAACUwBAAAJTQEAAAlOAQAACU8BAAAJUAEAAAlRAQAACVIBAAAJUwEAAAlUAQAACVUBAAAJVgEAAAlXAQAACVgBAAAJWQEAAAlaAQAACVsBAAAJXAEAAAldAQAACV4BAAAJXwEAAAlgAQAACWEBAAAJYgEAAAljAQAACWQBAAAJZQEAAAlmAQAACgeTAAAAAAEAAAAgAAAABApJbmtQb2ludFYxAgAAAAlnAQAACWgBAAAJaQEAAAlqAQAACWsBAAAJbAEAAAltAQAACW4BAAAJbwEAAAlwAQAACXEBAAAJcgEAAAlzAQAACXQBAAAJdQEAAAl2AQAACXcBAAAJeAEAAAl5AQAADQ0HlQAAAAABAAAAQAAAAAQKSW5rUG9pbnRWMQIAAAAJegEAAAl7AQAACXwBAAAJfQEAAAl+AQAACX8BAAAJgAEAAAmBAQAACYIBAAAJgwEAAAmEAQAACYUBAAAJhgEAAAmHAQAACYgBAAAJiQEAAAmKAQAACYsBAAAJjAEAAAmNAQAACY4BAAAJjwEAAAmQAQAACZEBAAAJkgEAAAmTAQAACZQBAAAJlQEAAAmWAQAACZcBAAAJmAEAAAmZAQAACZoBAAANHweXAAAAAAEAAAAgAAAABApJbmtQb2ludFYxAgAAAAmbAQAACZwBAAAJnQEAAAmeAQAACZ8BAAAJoAEAAAmhAQAACaIBAAAJowEAAAmkAQAACaUBAAAJpgEAAAmnAQAACagBAAAJqQEAAAmqAQAACasBAAAJrAEAAAmtAQAACa4BAAAJrwEAAAmwAQAACbEBAAAJsgEAAAmzAQAADQcHmQAAAAABAAAAIAAAAAQKSW5rUG9pbnRWMQIAAAAJtAEAAAm1AQAACbYBAAAJtwEAAAm4AQAACbkBAAAJugEAAAm7AQAACbwBAAAJvQEAAAm+AQAACb8BAAAJwAEAAAnBAQAACcIBAAAJwwEAAAnEAQAACcUBAAAJxgEAAAnHAQAACcgBAAAJyQEAAAnKAQAACcsBAAAJzAEAAA0HB5sAAAAAAQAAACAAAAAECklua1BvaW50VjECAAAACc0BAAAJzgEAAAnPAQAACdABAAAJ0QEAAAnSAQAACdMBAAAJ1AEAAAnVAQAACdYBAAAJ1wEAAAnYAQAACdkBAAAJ2gEAAAnbAQAACdwBAAAJ3QEAAAneAQAACd8BAAAJ4AEAAAnhAQAACeIBAAAJ4wEAAAnkAQAACeUBAAAJ5gEAAAnnAQAACegBAAAJ6QEAAA0DB50AAAAAAQAAAEAAAAAECklua1BvaW50VjECAAAACeoBAAAJ6wEAAAnsAQAACe0BAAAJ7gEAAAnvAQAACfABAAAJ8QEAAAnyAQAACfMBAAAJ9AEAAAn1AQAACfYBAAAJ9wEAAAn4AQAACfkBAAAJ+gEAAAn7AQAACfwBAAAJ/QEAAAn+AQAACf8BAAAJAAIAAAkBAgAACQICAAAJAwIAAAkEAgAACQUCAAAJBgIAAAkHAgAACQgCAAAJCQIAAAkKAgAACQsCAAAJDAIAAAkNAgAACQ4CAAAJDwIAAAkQAgAACRECAAAJEgIAAA0XB58AAAAAAQAAAEAAAAAECklua1BvaW50VjECAA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DRYHoQAAAAABAAAAQAAAAAQKSW5rUG9pbnRWMQIA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0PB6MAAAAAAQAAAAACAAAECklua1BvaW50VjECAA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JlQMAAAmWAwAACZcDAAAJmAMAAA3VB6UAAAAAAQAAAAABAAAECklua1BvaW50VjECAAAACZkDAAAJmgMAAAmbAwAACZwDAAAJnQMAAAmeAwAACZ8DAAAJoAMAAAmhAwAACaIDAAAJowMAAAmkAwAACaUDAAAJpgMAAAmnAwAACagDAAAJqQMAAAmqAwAACasDAAAJrAMAAAmtAwAACa4DAAAJrwM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CTIEAAAJMwQAAAk0BAAACTUEAAAJNgQAAAk3BAAACTgEAAAJOQQAAAk6BAAACTsEAAAJPAQAAAk9BAAACT4EAAAJPwQAAAlABAAACUEEAAAJQgQAAAlDBAAACUQEAAAJRQQAAAlGBAAACUcEAAAJSAQAAAlJBAAACUoEAAAJSwQAAAlMBAAACU0EAAAJTgQAAAlPBAAACVAEAAAJUQQ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JhAQAAAmFBAAACYYEAAAJhwQAAAmIBAAACYkEAAAJigQAAAmLBAAACYwEAAAJjQQAAAmOBAAADQoHpwAAAAABAAAAQAAAAAQKSW5rUG9pbnRWMQIAAAAJjwQAAAmQBAAACZEEAAAJkgQAAAmTBAAACZQEAAAJlQQAAAmWBAAACZcEAAAJmAQAAAmZBAAACZoEAAAJmwQAAAmcBAAACZ0EAAAJngQAAAmfBAAACaAEAAAJoQQAAAmiBAAACaMEAAAJpAQAAAmlBAAACaYEAAAJpwQAAAmoBAAACakEAAAJqgQAAAmrBAAACawEAAAJrQQAAAmuBAAACa8EAAAJsAQAAA0eB6kAAAAAAQAAAEAAAAAECklua1BvaW50VjECAAAACbEEAAAJsgQAAAmzBAAACbQEAAAJtQQAAAm2BAAACbcEAAAJuAQAAAm5BAAACboEAAAJuwQAAAm8BAAACb0EAAAJvgQAAAm/BAAACcAEAAAJwQQAAAnCBAAACcMEAAAJxAQAAAnFBAAACcYEAAAJxwQAAAnIBAAACckEAAAJygQAAAnLBAAACcwEAAAJzQQAAAnOBAAACc8EAAAJ0AQAAAnRBAAACdIEAAAJ0wQAAAnUBAAACdUEAAAJ1gQAAAnXBAAADRkHqwAAAAABAAAABAAAAAQKSW5rUG9pbnRWMQIAAAAJ2AQAAAnZBAAACdoEAAAJ2wQAAAetAAAAAAEAAAAgAAAABApJbmtQb2ludFYxAgAAAAncBAAACd0EAAAJ3gQAAAnfBAAACeAEAAAJ4QQAAAniBAAACeMEAAAJ5AQAAAnlBAAACeYEAAAJ5wQAAAnoBAAACekEAAAJ6gQAAAnrBAAACewEAAAJ7QQAAAnuBAAACe8EAAAJ8AQAAAnxBAAACfIEAAAJ8wQAAA0IB68AAAAAAQAAAEAAAAAECklua1BvaW50VjECAAAACfQEAAAJ9QQAAAn2BAAACfcEAAAJ+AQAAAn5BAAACfoEAAAJ+wQAAAn8BAAACf0EAAAJ/gQAAAn/BAAACQAFAAAJAQUAAAkCBQAACQMFAAAJBAUAAAkFBQAACQYFAAAJBwUAAAkIBQAACQkFAAAJCgUAAAkLBQAACQwFAAAJDQUAAAkOBQAACQ8FAAAJEAUAAAkRBQAACRIFAAAJEwUAAAkUBQAACRUFAAAJFgUAAAkXBQAACRgFAAAJGQUAAA0aB7EAAAAAAQAAAEAAAAAECklua1BvaW50VjECAAAACRoFAAAJGwUAAAkcBQAACR0FAAAJHgUAAAkfBQAACSAFAAAJIQUAAAkiBQAACSMFAAAJJAUAAAklBQAACSYFAAAJJwUAAAkoBQAACSkFAAAJKgUAAAkrBQAACSwFAAAJLQUAAAkuBQAACS8FAAAJMAUAAAkxBQAACTIFAAAJMwUAAAk0BQAACTUFAAAJNgUAAAk3BQAACTgFAAAJOQUAAAk6BQAACTsFAAAJPAUAAAk9BQAACT4FAAAJPwUAAAlABQAACUEFAAAJQgUAAA0XB7MAAAAAAQAAAEAAAAAECklua1BvaW50VjECAAAACUMFAAAJRAUAAAlFBQAACUYFAAAJRwUAAAlIBQAACUkFAAAJSgUAAAlLBQAACUwFAAAJTQUAAAlOBQAACU8FAAAJUAUAAAlRBQAACVIFAAAJUwUAAAlUBQAACVUFAAAJVgUAAAlXBQAACVgFAAAJWQUAAAlaBQAACVsFAAAJXAUAAAldBQAACV4FAAAJXwUAAAlgBQAACWEFAAAJYgUAAAljBQAACWQFAAAJZQUAAAlmBQAACWcFAAAJaAUAAAlpBQAACWoFAAAJawUAAA0XB7UAAAAAAQAAAAABAAAECklua1BvaW50VjECAAAACWwFAAAJbQUAAAluBQAACW8FAAAJcAUAAAlxBQAACXIFAAAJcwUAAAl0BQAACXUFAAAJdgUAAAl3BQAACXgFAAAJeQUAAAl6BQAACXsFAAAJfAUAAAl9BQAACX4FAAAJfwUAAAmABQAACYEFAAAJggUAAAmDBQAACYQFAAAJhQUAAAmGBQAACYcFAAAJiAUAAAmJBQAACYoFAAAJiwUAAAmMBQAACY0FAAAJjgUAAAmPBQAACZAFAAAJkQUAAAmSBQAACZMFAAAJlAUAAAmVBQAACZYFAAAJlwUAAAmYBQAACZkFAAAJmgUAAAmbBQAACZwFAAAJnQUAAAmeBQAACZ8FAAAJoAUAAAmhBQAACaIFAAAJowUAAAmkBQAACaUFAAAJpgUAAAmnBQAACagFAAAJqQUAAAmqBQAACasFAAAJrAUAAAmtBQAACa4FAAAJrwUAAAmwBQAACbEFAAAJsgUAAAmzBQAACbQFAAAJtQUAAAm2BQAACbcFAAAJuAUAAAm5BQAACboFAAAJuwUAAAm8BQAACb0FAAAJvgUAAAm/BQAACcAFAAAJwQUAAAnCBQAACcMFAAAJxAUAAAnFBQAACcYFAAAJxwUAAAnIBQAACckFAAAJygUAAAnLBQAACcwFAAAJzQUAAAnOBQAACc8FAAAJ0AUAAAnRBQAACdIFAAAJ0wUAAAnUBQAACdUFAAAJ1gUAAAnXBQAACdgFAAAJ2QUAAAnaBQAACdsFAAAJ3AUAAAndBQAACd4FAAAJ3wUAAAngBQAACeEFAAAJ4gUAAAnjBQAACeQFAAAJ5QUAAAnmBQAACecFAAAJ6AUAAAnpBQAACeoFAAAJ6wUAAAnsBQAACe0FAAAJ7gUAAAnvBQAACfAFAAAJ8QUAAAnyBQAACfMF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JHgYAAA1NB7cAAAAAAQAAACAAAAAECklua1BvaW50VjECAAAACR8GAAAJIAYAAAkhBgAACSIGAAAJIwYAAAkkBgAACSUGAAAJJgYAAAknBgAACSgGAAAJKQYAAAkqBgAACSsGAAAJLAYAAAktBgAACS4GAAAJLwYAAA0PB7kAAAAAAQAAACAAAAAECklua1BvaW50VjECAAAACTAGAAAJMQYAAAkyBgAACTMGAAAJNAYAAAk1BgAACTYGAAAJNwYAAAk4BgAACTkGAAAJOgYAAAk7BgAACTwGAAAJPQYAAAk+BgAACT8GAAAJQAYAAAlBBgAACUIGAAAJQwYAAAlEBgAACUUGAAAJRgYAAAlHBgAACUgGAAAJSQYAAA0GB7sAAAAAAQAAACAAAAAECklua1BvaW50VjECAAAACUoGAAAJSwYAAAlMBgAACU0GAAAJTgYAAAlPBgAACVAGAAAJUQYAAAlSBgAACVMGAAAJVAYAAAlVBgAACVYGAAAJVwYAAAlYBgAACVkGAAAJWgYAAAlbBgAACVwGAAAJXQYAAAleBgAACV8GAAAJYAYAAA0JB70AAAAAAQAAAEAAAAAECklua1BvaW50VjECAAAACWEGAAAJYgYAAAljBgAACWQGAAAJZQYAAAlmBgAACWcGAAAJaAYAAAlpBgAACWoGAAAJawYAAAlsBgAACW0GAAAJbgYAAAlvBgAACXAGAAAJcQYAAAlyBgAACXMGAAAJdAYAAAl1BgAACXYGAAAJdwYAAAl4BgAACXkGAAAJegYAAAl7BgAACXwGAAAJfQYAAAl+BgAACX8GAAAJgAYAAAmBBgAACYIGAAAJgwYAAAmEBgAACYUGAAAJhgYAAA0aB78AAAAAAQAAACAAAAAECklua1BvaW50VjECAAAACYcGAAAJiAYAAAmJBgAACYoGAAAJiwYAAAmMBgAACY0GAAAJjgYAAAmPBgAACZAGAAAJkQYAAAmSBgAACZMGAAAJlAYAAAmVBgAACZYGAAAJlwYAAAmYBgAACZkGAAAJmgYAAAmbBgAACZwGAAAJnQYAAA0JB8EAAAAAAQAAACAAAAAECklua1BvaW50VjECAAAACZ4GAAAJnwYAAAmgBgAACaEGAAAJogYAAAmjBgAACaQGAAAJpQYAAAmmBgAACacGAAAJqAYAAAmpBgAACaoGAAAJqwYAAAmsBgAACa0GAAAJrgYAAAmvBgAACbAGAAAJsQYAAAmyBgAACbMGAAAJtAYAAAm1BgAACbYGAAAJtwYAAAm4BgAADQUHwwAAAAABAAAAAAEAAAQKSW5rUG9pbnRWMQIAAAAJuQYAAAm6BgAACbsGAAAJvAYAAAm9BgAACb4GAAAJvwYAAAnABgAACcEGAAAJwgYAAAnDBgAACcQGAAAJxQYAAAnGBgAACccGAAAJyAYAAAnJBgAACcoGAAAJywYAAAnMBgAACc0GAAAJzgYAAAnPBgAACdAGAAAJ0QYAAAnSBgAACdMGAAAJ1AYAAAnVBgAACdYGAAAJ1wYAAAnYBgAACdkGAAAJ2gYAAAnbBgAACdwGAAAJ3QYAAAneBgAACd8GAAAJ4AYAAAnhBgAACeIGAAAJ4wYAAAnkBgAACeUGAAAJ5gYAAAnnBgAACegGAAAJ6QYAAAnqBgAACesGAAAJ7AYAAAntBgAACe4GAAAJ7wYAAAnwBgAACfEGAAAJ8gYAAAnzBgAACfQGAAAJ9QYAAAn2BgAACfcGAAAJ+AYAAAn5BgAACfoGAAAJ+wYAAAn8BgAACf0GAAAJ/gYAAAn/BgAACQAHAAAJAQcAAAkCBwAACQMHAAAJBAcAAAkFBwAACQYHAAAJBwcAAAkIBwAACQkHAAAJCgcAAAkLBwAACQwHAAAJDQcAAAkOBwAACQ8HAAAJEAcAAAkRBwAACRIHAAAJEwcAAAkUBwAACRUHAAAJFgcAAAkXBwAACRgHAAAJGQcAAAkaBwAACRsHAAAJHAcAAAkdBwAACR4HAAAJHwcAAAkgBwAACSEHAAAJIgcAAAkjBwAACSQHAAAJJQcAAAkmBwAACScHAAAJKAcAAAkpBwAACSoHAAAJKwcAAAksBwAACS0HAAAJLgcAAAkvBwAACTAHAAAJMQcAAAkyBwAACTMHAAAJNAcAAAk1BwAACTYHAAAJNwcAAAk4BwAACTkHAAAJOgcAAAk7BwAACTwHAAAJPQcAAAk+BwAACT8HAAAJQAcAAAlBBwAACUIHAAAJQwcAAAlEBwAACUUHAAAJRgcAAAlHBwAACUgHAAAJSQcAAAlKBwAACUsHAAAJTAcAAAlNBwAACU4HAAAJTwcAAAlQBwAACVEHAAAJUgcAAAlTBwAACVQHAAAJVQcAAAlWBwAACVcHAAAJWAcAAAlZBwAACVoHAAAJWwcAAAlcBwAACV0HAAAJXgcAAAlfBwAACWAHAAAJYQcAAAliBwAACWMHAAAJZAcAAAllBwAACWYHAAAJZwcAAAloBwAACWkHAAAJagcAAAlrBwAACWwHAAAJbQcAAAluBwAACW8HAAAJcAcAAAlxBwAACXIHAAAJcwcAAAl0BwAACXUHAAAJdgcAAAl3BwAACXgHAAAJeQcAAAl6BwAACXsHAAANPQfFAAAAAAEAAAAAAQAABApJbmtQb2ludFYxAgAAAAl8BwAACX0HAAAJfgcAAAl/BwAACYAHAAAJgQcAAAmCBwAACYMHAAAJhAcAAAmFBwAACYYHAAAJhwcAAAmIBwAACYkHAAAJigcAAAmLBwAACYwHAAAJjQcAAAmOBwAACY8HAAAJkAcAAAmRBwAACZIHAAAJkwcAAAmUBwAACZUHAAAJlgcAAAmXBwAACZgHAAAJmQcAAAmaBwAACZsHAAAJnAcAAAmdBwAACZ4HAAAJnwcAAAmgBwAACaEHAAAJogcAAAmjBwAACaQHAAAJpQcAAAmmBwAACacHAAAJqAcAAAmpBwAACaoHAAAJqwcAAAmsBwAACa0HAAAJrgcAAAmvBwAACbAHAAAJsQcAAAmyBwAACbMHAAAJtAcAAAm1BwAACbYHAAAJtwcAAAm4BwAACbkHAAAJugcAAAm7BwAACbwHAAAJvQcAAAm+BwAACb8HAAAJwAcAAAnBBwAACcIHAAAJwwcAAAnEBwAACcUHAAAJxgcAAAnHBwAACcgHAAAJyQcAAAnKBwAACcsHAAAJzAcAAAnNBwAACc4HAAAJzwcAAAnQBwAACdEHAAAJ0gcAAAnTBwAACdQHAAAJ1QcAAAnWBwAACdcHAAAJ2AcAAAnZBwAACdoHAAAJ2wcAAAncBwAACd0HAAAJ3gcAAAnfBwAACeAHAAAJ4QcAAAniBwAACeMHAAAJ5AcAAAnlBwAACeYHAAAJ5wcAAAnoBwAACekHAAAJ6gcAAAnrBwAACewHAAAJ7QcAAAnuBwAACe8HAAAJ8AcAAAnxBwAACfIHAAAJ8wcAAAn0BwAACfUHAAAJ9gcAAAn3BwAACfgHAAAJ+QcAAAn6BwAACfsHAAAJ/AcAAAn9BwAADX4HxwAAAAABAAAAgAAAAAQKSW5rUG9pbnRWMQIAAAAJ/gcAAAn/BwAACQAIAAAJAQgAAAkCCAAACQMIAAAJBAgAAAkFCAAACQYIAAAJBwgAAAkICAAACQkIAAAJCggAAAkLCAAACQwIAAAJDQgAAAkOCAAACQ8IAAAJEAgAAAkRCAAACRIIAAAJEwgAAAkUCAAACRUIAAAJFggAAAkXCAAACRgIAAAJGQgAAAkaCAAACRsIAAAJHAgAAAkdCAAACR4IAAAJHwgAAAkgCAAACSEIAAAJIggAAAkjCAAACSQIAAAJJQgAAAkmCAAACScIAAAJKAgAAAkpCAAACSoIAAAJKwgAAAksCAAACS0IAAAJLggAAAkvCAAACTAIAAAJMQgAAAkyCAAACTMIAAAJNAgAAAk1CAAACTYIAAAJNwgAAAk4CAAACTkIAAAJOggAAAk7CAAACTwIAAAJPQgAAAk+CAAACT8IAAAJQAgAAAlBCAAACUIIAAAJQwgAAAlECAAACUUIAAAJRggAAAlHCAAACUgIAAAJSQgAAAlKCAAACUsIAAAJTAgAAAlNCAAACU4IAAAJTwgAAAlQCAAACVEIAAAJUggAAAlTCAAACVQIAAAJVQgAAAlWCAAACVcIAAAJWAgAAAlZCAAACVoIAAANIwfJAAAAAAEAAACAAAAABApJbmtQb2ludFYxAgAAAAlbCAAACVwIAAAJXQgAAAleCAAACV8IAAAJYAgAAAlhCAAACWIIAAAJYwgAAAlkCAAACWUIAAAJZggAAAlnCAAACWgIAAAJaQgAAAlqCAAACWsIAAAJbAgAAAltCAAACW4IAAAJbwgAAAlwCAAACXEIAAAJcggAAAlzCAAACXQIAAAJdQgAAAl2CAAACXcIAAAJeAgAAAl5CAAACXoIAAAJewgAAAl8CAAACX0IAAAJfggAAAl/CAAACYAIAAAJgQgAAAmCCAAACYMIAAAJhAgAAAmFCAAACYYIAAAJhwgAAAmICAAACYkIAAAJiggAAAmLCAAACYwIAAAJjQgAAAmOCAAACY8IAAAJkAgAAAmRCAAACZIIAAAJkwgAAAmUCAAACZUIAAAJlggAAAmXCAAACZgIAAAJmQgAAAmaCAAACZsIAAAJnAgAAAmdCAAACZ4IAAAJnwgAAAmgCAAACaEIAAAJoggAAAmjCAAACaQIAAAJpQgAAAmmCAAACacIAAAJqAgAAAmpCAAACaoIAAAJqwgAAAmsCAAACa0IAAAJrggAAAmvCAAACbAIAAAJsQgAAAmyCAAACbMIAAAJtAgAAAm1CAAACbYIAAAJtwgAAAm4CAAACbkIAAAJuggAAAm7CAAACbwIAAAJvQgAAAm+CAAACb8IAAAJwAgAAAnBCAAACcIIAAAJwwgAAA0XBcoAAAAKSW5rUG9pbnRWMQQAAAABWAFZDlByZXNzdXJlRmFjdG9yCVRpbWVTdGFtcAAAAAAGBgsQAgAAAKvEVGIqMbU/MCH2JHDOwz8AAOA9AAAAAAAAAAABywAAAMoAAACrxFRiKjG1PzAh9iRwzsM/AAAcPhAAAAAAAAAAAcwAAADKAAAAq8RUYioxtT8wIfYkcM7DPwAAMD4QAAAAAAAAAAHNAAAAygAAAKvEVGIqMbU/MCH2JHDOwz8AADU+IAAAAAAAAAABzgAAAMoAAACrxFRiKjG1PzAh9iRwzsM/AABFPiAAAAAAAAAAAc8AAADKAAAAq8RUYioxtT8wIfYkcM7DPwAAVz4gAAAAAAAAAAHQAAAAygAAAKvEVGIqMbU/MCH2JHDOwz8AAGo+LwAAAAAAAAAB0QAAAMoAAACXKryWaSe1P375dLFR6cM/AICFPgAAAAAAAAAAAdIAAADKAAAAhpAjy6gdtT+Sr5QUCvDDPwAAjT4PAAAAAAAAAAHTAAAAygAAAHX2iv/nE7U/zNHzPTMExD8AAJU+DwAAAAAAAAAB1AAAAMoAAABlXPIzJwq1Pwr0UmdcGMQ/AICdPg8AAAAAAAAAAdUAAADKAAAAUcJZaGYAtT8cqnLKFB/EPwAAqD4PAAAAAAAAAAHWAAAAygAAAC+OKNHk7LQ/HKpyyhQfxD8AgLM+HwAAAAAAAAAB1wAAAMoAAAALWvc5Y9m0PxyqcsoUH8Q/AAC9Ph8AAAAAAAAAAdgAAADKAAAA2Yst1yC8tD8cqnLKFB/EPwAAxz4fAAAAAAAAAAHZAAAAygAAAKO9Y3TenrQ/HKpyyhQfxD8AANA+LgAAAAAAAAAB2gAAAMoAAABdVQFG23e0PxyqcsoUH8Q/AADYPi4AAAAAAAAAAdsAAADKAAAAF+2eF9hQtD8cqnLKFB/EPwAA3j4+AAAAAAAAAAHcAAAAygAAAL3qox0UILQ/MmCSLc0lxD8AAOM+PgAAAAAAAAAB3QAAAMoAAAAQ5q0pjL6zPzJgki3NJcQ/AADmPk4AAAAAAAAAAd4AAADKAAAATkcfakNTsz8yYJItzSXEPwCA6D5dAAAAAAAAAAHfAAAAygAAAI2okKr657I/VszR8z0zxD8AgOk+XQAAAAAAAAAB4AAAAMoAAAC6b2kf8XKyP1bM0fM9M8Q/AIDpPm0AAAAAAAAAAeEAAADKAAAAs2h4MaXgsT9WzNHzPTPEPwAA7T5tAAAAAAAAAAHiAAAAygAAAKxhh0NZTrE/HKpyyhQfxD8AAPM+bQAAAAAAAAAB4wAAAMoAAACQwP2JTLKwPwr0UmdcGMQ/AAD2Pn0AAAAAAAAAAeQAAADKAAAAaIXbBH8MsD/M0fM9MwTEPwCA9z59AAAAAAAAAAHlAAAAygAAAFZgQWjhua4/uhvU2nr9wz8AAPo+jAAAAAAAAAAB5gAAAMoAAAC7gZovQ0etP5KvlBQK8MM/AAD9PowAAAAAAAAAAecAAADKAAAA/m7CXyPBqz9qQ1VOmeLDPwCA/T6cAAAAAAAAAAHoAAAAygAAAKf4fVWIdao/akNVTpniwz8AAP4+nAAAAAAAAAAB6QAAAMoAAAAtTgi0axapP5KvlBQK8MM/AAD/PqsAAAAAAAAAAeoAAADKAAAA/Qv1QFLepz/M0fM9MwTEPwDAAD+rAAAAAAAAAAHrAAAAygAAABAyRPw7zaY/CvRSZ1wYxD8AgAI/uwAAAAAAAAAB7AAAAMoAAABKjMROp8+lPzJgki3NJcQ/AAAFP7sAAAAAAAAAAe0AAADKAAAAfuZEoRLSpD9sgvFW9jnEPwDABj/aAAAAAAAAAAHuAAAAygAAANp09or/56M/pqRQgB9OxD8AAAg/2gAAAAAAAAAB7wAAAMoAAABXN9kLbhGjP7pacOPXVMQ/AEAJP9oAAAAAAAAAAfAAAADKAAAAssWK9Vonoj/2fM8MAWnEPwBACj/aAAAAAAAAAAHxAAAAygAAAA5UPN9HPaE/9nzPDAFpxD8AwAo/6gAAAAAAAAAB8gAAAMoAAABp4u3INFOgP84QkEaQW8Q/AIALP+oAAAAAAAAAAfMAAADKAAAAgeE+ZUPSnj+6WnDj11TEPwBADD/6AAAAAAAAAAH0AAAAygAAAAw3ycMmc50/ulpw49dUxD8AQA0/+gAAAAAAAAAB9QAAAMoAAABjxXqtE4mcP6akUIAfTsQ/AAALPwkBAAAAAAAAAfYAAADKAAAAf+vJaP13mz9+OBG6rkDEPwDABz8JAQAAAAAAAAH3AAAAygAAAKqyot3zAps/bILxVvY5xD8AAPc+GQEAAAAAAAAB+AAAAMoAAAAa4t2A7bSaPzJgki3NJcQ/AADYPhkBAAAAAAAAAfkAAADKAAAA7hoFDPcpmz8cqnLKFB/EPwAAlD4ZAQAAAAAAAAH6AAAAygAAAJjH7neYRLE/oO+ZISCNwD8AABQ+AAAAAAAAAAAB+wAAAMoAAACsYYdDWU6xP4o5er5nhsA/AABLPg8AAAAAAAAAAfwAAADKAAAAvPsfDxpYsT+KOXq+Z4bAPwAAZD4PAAAAAAAAAAH9AAAAygAAALz7Hw8aWLE/ijl6vmeGwD8AAGs+DwAAAAAAAAAB/gAAAMoAAAC8+x8PGlixP4o5er5nhsA/AAB/Pg8AAAAAAAAAAf8AAADKAAAAvPsfDxpYsT+KOXq+Z4bAPwCAhj4fAAAAAAAAAAEAAQAAygAAALz7Hw8aWLE/ijl6vmeGwD8AgI0+HwAAAAAAAAABAQEAAMoAAAC8+x8PGlixP4o5er5nhsA/AICRPh8AAAAAAAAAAQIBAADKAAAAvPsfDxpYsT+KOXq+Z4bAPwAAlD4vAAAAAAAAAAEDAQAAygAAALz7Hw8aWLE/ijl6vmeGwD8AgJU+LwAAAAAAAAABBAEAAMoAAAC8+x8PGlixP4o5er5nhsA/AICVPi8AAAAAAAAAAQUBAADKAAAAzpW42tphsT/IW9nnkJrAPwAAlz4vAAAAAAAAAAEGAQAAygAAAAJkgj0df7E/yFvZ55CawD8AgJc+MgAAAAAAAAABBwEAAMoAAAAU/hoJ3oixPxY0WHRytcA/AICXPjIAAAAAAAAAAQgBAADKAAAASczkayCmsT8q6nfXKrzAPwCAlj4yAAAAAAAAAAEJAQAAygAAAKDO32Xk1rE/ZAzXAFTQwD8AAJY+QgAAAAAAAAABCgEAAMoAAAD50NpfqAeyP3rC9mMM18A/AACYPlEAAAAAAAAAAQsBAADKAAAAdAcH8e1Lsj+05FWNNevAPwCAnD5RAAAAAAAAAAEMAQAAygAAAO09M4IzkLI/BL3UGRcGwT8AAKM+YQAAAAAAAAABDQEAAMoAAAB6DvjeOd6yP463ss8hNcE/AICrPnEAAAAAAAAAAQ4BAADKAAAACN+8O0Assz8qaLDo5GrBPwCAsj5xAAAAAAAAAAEPAQAAygAAAKVJGmQHhLM/yBiuAaigwT8AgLk+gAAAAAAAAAABEAEAAMoAAAAxGt/ADdKzP0BdbFT6yME/AIC8PoAAAAAAAAAAAREBAADKAAAAveqjHRQgtD/MV0oKBfjBPwCAvj6QAAAAAAAAAAESAQAAygAAADkh0K5ZZLQ/VFIowA8nwj8AgL8+kAAAAAAAAAABEwEAAMoAAACjvWN03p60P7bgxq+pSMI/AADBPqAAAAAAAAAAARQBAADKAAAA+r9ebqLPtD9WkcTIbH7CPwCAwT6gAAAAAAAAAAEVAQAAygAAAEAowZyl9rQ/3ouifnetwj8AAMM+oAAAAAAAAAABFgEAAMoAAACXKryWaSe1P5Lyv/ry6cI/AIDDPq8AAAAAAAAAARcBAADKAAAA35IexWxOtT9sxRw93zPDPwCAwz6vAAAAAAAAAAEYAQAAygAAABJh6Ceva7U/CHYaVqJpwz8AgME+vwAAAAAAAAABGQEAAMoAAAAl+4Dzb3W1P6gmGG9ln8M/AIC/Pr8AAAAAAAAAARoBAADKAAAAJfuA8291tT8wIfYkcM7DPwCAwD7OAAAAAAAAAAEbAQAAygAAABJh6Ceva7U/zNHzPTMExD8AgMQ+zgAAAAAAAAABHAEAAMoAAADxLLeQLVi1P1bM0fM9M8Q/AADNPt4AAAAAAAAAAR0BAADKAAAAq8RUYioxtT+6WnDj11TEPwCA1z7eAAAAAAAAAAEeAQAAygAAAEAowZyl9rQ/Vgtu/JqKxD8AgOQ+/QAAAAAAAAABHwEAAMoAAADZiy3XILy0P/a7axVewMQ/AADyPv0AAAAAAAAAASABAADKAAAAOSHQrllktD+SbGkuIfbEPwAA/j79AAAAAAAAAAEhAQAAygAAAIgc2rrRArQ/Mh1nR+QrxT8AQAQ//QAAAAAAAAABIgEAAMoAAADKfUv7iJezP74XRf3uWsU/AMAHPw0BAAAAAAAAASMBAADKAAAA9EQkcH8isz9cyEIWspDFPwAACz8NAQAAAAAAAAEkAQAAygAAAFjaxke4yrI/MpufWJ7axT8AQAw/HQEAAAAAAAABJQEAAMoAAAC6b2kf8XKyP+QBvdQZF8Y/AMAMPx0BAAAAAAAAASYBAADKAAAALJ+kwuoksj+UaNpQlVPGPwAADT8sAQAAAAAAAAEnAQAAygAAAKDO32Xk1rE/XIUXMMmWxj8AgA0/LAEAAAAAAAABKAEAAMoAAAA4MkygX5yxP+Z/9eXTxcY/AEAPPzwBAAAAAAAAASkBAADKAAAA3i9RpptrsT+GMPP+lvvGPwAAEj88AQAAAAAAAAEqAQAAygAAAJjH7neYRLE/+nSxUekjxz8AQBM/PAEAAAAAAAABKwEAAMoAAABSX4xJlR2xP3C5b6Q7TMc/AEAUP0sBAAAAAAAAASwBAADKAAAAHpHC5lIAsT/URw6U1W3HPwBAFT9LAQAAAAAAAAEtAQAAygAAANYoYLhP2bA/IiCNILeIxz8AgBM/awEAAAAAAAABLgEAAMoAAACAJmW+i6iwP3T4C62Yo8c/AAAQP2sBAAAAAAAAAS8BAADKAAAAb4zM8sqesD+ErisQUarHPwAA7T5rAQAAAAAAAAEwAQAAygAAAG+MzPLKnrA/wNCKOXq+xz8AgKc+awEAAAAAAAABMQEAAMoAAABeNibW6ijkP8DxayqSGJk/AAA8PgAAAAAAAAAAATIBAADKAAAAoEmZ7yIq5D+QkHD4C62YPwCAgT4QAAAAAAAAAAEzAQAAygAAAKBJme8iKuQ/kJBw+AutmD8AAJI+EAAAAAAAAAABNAEAAMoAAACgSZnvIirkP5CQcPgLrZg/AICTPhAAAAAAAAAAATUBAADKAAAAoEmZ7yIq5D+QkHD4C62YPwCAnT4QAAAAAAAAAAE2AQAAygAAAKBJme8iKuQ/IEFuEc/imD8AAKg+HwAAAAAAAAABNwEAAMoAAABeNibW6ijkP8DxayqSGJk/AICzPh8AAAAAAAAAATgBAADKAAAAGiOzvLIn5D/gZGCnYSWaPwAAvT4fAAAAAAAAAAE5AQAAygAAANgPQKN6JuQ/IDlQVredmz8AAMY+LwAAAAAAAAABOgEAAMoAAACW/MyJQiXkP2AfOVBWt50/AADKPj8AAAAAAAAAATsBAADKAAAAVOlZcAok5D8Q248xXAOgPwCAzD4/AAAAAAAAAAE8AQAAygAAANDCcz2aIeQ/8Oj5nhkCoj8AgM4+PwAAAAAAAAABPQEAAMoAAACOrwAkYiDkP2inYSWaNqQ/AIDPPk4AAAAAAAAAAT4BAADKAAAATJyNCiof5D+AFsfE3aCmPwAA0T5OAAAAAAAAAAE/AQAAygAAAAqJGvHxHeQ/aJclr2qsqT8AgNA+ZwAAAAAAAAABQAEAAMoAAAAKiRrx8R3kP2AYhJn3t6w/AADQPmcAAAAAAAAAAUEBAADKAAAACoka8fEd5D+gcWEQZt6vPwAA0T53AAAAAAAAAAFCAQAAygAAAEycjQoqH+Q/+CDh8BdasT8AgNI+dwAAAAAAAAABQwEAAMoAAACOrwAkYiDkP7BE04aqnLI/AADSPoYAAAAAAAAAAUQBAADKAAAA0MJzPZoh5D84/IVWzNGzPwAA0T6WAAAAAAAAAAFFAQAAygAAANDCcz2aIeQ/LAM7DSvRtD8AgLs+lgAAAAAAAAABRgEAAMoAAADQwnM9miHkP6TFMXE3qLU/AICcPpYAAAAAAAAAAUcBAADKAAAA0MJzPZoh5D941yq8gEm2PwAAUj6lAAAAAAAAAAFIAQAAygAAAI1pJazNreQ/xD0e0EudsT8AAHA+AAAAAAAAAAABSQEAAMoAAADXyWQr5rPkP+ipXZa8qrE/AAClPg8AAAAAAAAAAUoBAADKAAAA18lkK+az5D8QFp1cLbixPwAAuj4PAAAAAAAAAAFLAQAAygAAAFOjfvh1seQ/XO4b6Q7TsT8AgLU+DwAAAAAAAAABTAEAAMoAAADPfJjFBa/kP6zGmnXw7bE/AAC4Ph8AAAAAAAAAAU0BAADKAAAACUM/eV2r5D9449dUJDGyPwAAuD4fAAAAAAAAAAFOAQAAygAAAPaopq2coeQ/iNiTwDmPsj8AALk+LwAAAAAAAAABTwEAAMoAAABg6Ceva5XkP3RhEGbe37I/AIC5Pi8AAAAAAAAAAVABAADKAAAAiRQ2lwKI5D8Am4okRmazPwAAuz4+AAAAAAAAAAFRAQAAygAAALBARH+ZeuQ/3KyDb48HtD8AgLs+PgAAAAAAAAABUgEAAMoAAACWWd9N+GvkP2jm/S33jbQ/AIC6Pj4AAAAAAAAAAVMBAADKAAAAvoXtNY9e5D9kZDY/sTy1PwAAuj4+AAAAAAAAAAFUAQAAygAAACjFbjdeUuQ/aOJuUGvrtT8AALo+TgAAAAAAAAABVQEAAMoAAADUF2NSZUfkP2hgp2ElmrY/AAC6Pk4AAAAAAAAAAVYBAADKAAAAgWpXbWw85D9AcqCsbju3PwAAuj5dAAAAAAAAAAFXAQAAygAAACy9S4hzMeQ/pD/bpGW0tz8AALs+XQAAAAAAAAABWAEAAMoAAACW/MyJQiXkP+Sg1tbrH7g/AIC7Pm0AAAAAAAAAAVkBAADKAAAAvyjbcdkX5D+EUdTvrlW4PwAAvT5tAAAAAAAAAAFaAQAAygAAAJz0qdpXBOQ/yClTfJBwuD8AgMA+fQAAAAAAAAABWwEAAMoAAAD95l52RvPjP4RR1O+uVbg/AADGPn0AAAAAAAAAAVwBAADKAAAAHMag+Pzg4z/koNbW6x+4PwCAyT6MAAAAAAAAAAFdAQAAygAAAH64VZTrz+M/pD/bpGW0tz8AAMw+jAAAAAAAAAABXgEAAMoAAACcl5cWor3jP/CZISCNILc/AIDOPpwAAAAAAAAAAV8BAADKAAAA/olMspCs4z/Ir6lIYmS2PwCA0D6cAAAAAAAAAAFgAQAAygAAAKCPdGe3nOM/xDFxN6i1tT8AAM4+rAAAAAAAAAABYQEAAMoAAACGqA82Fo7jP8izOCbuBrU/AIDKPqwAAAAAAAAAAWIBAADKAAAAKq436zx+4z8EGcM1ABW0PwAAyz67AAAAAAAAAAFjAQAAygAAAA/H0rmbb+M/ZOqMC4Mwsz8AgM4+uwAAAAAAAAABZAEAAMoAAAD2322I+mDjP+wnlqd2WbI/AIDGPssAAAAAAAAAAWUBAADKAAAAmeWVPSFR4z+Y0d4J24+xPwAAuT7LAAAAAAAAAAFmAQAAygAAAPrXStkPQOM/cOdmMrDTsD8AAIM+6gAAAAAAAAABZwEAAMoAAAC96LpUYEHoP3AlmjZU5ZQ/AABcPgAAAAAAAAAAAWgBAADKAAAASlxt7bBI6D/w33LfSHeYPwAAlz4QAAAAAAAAAAFpAQAAygAAAM+CUyAhS+g/AEtJoQA/nD8AAKo+EAAAAAAAAAABagEAAMoAAACWvKxsyU7oP5gUCvDDiaA/AICsPhAAAAAAAAAAAWsBAADKAAAAGuOSnzlR6D+gEHsSOOehPwCAuD4fAAAAAAAAAAFsAQAAygAAAFz2BblxUug/gB7lf/Xloz8AgMQ+HwAAAAAAAAABbQEAAMoAAACeCXnSqVPoP5CNSh85UKY/AADSPi8AAAAAAAAAAW4BAADKAAAA4Bzs6+FU6D+IDqkJxlupPwCA2j4vAAAAAAAAAAFvAQAAygAAAOAc7OvhVOg/GEAFDRadrD8AgOA+PwAAAAAAAAABcAEAAMoAAADgHOzr4VToP6BxYRBm3q8/AADjPj8AAAAAAAAAAXEBAADKAAAA4Bzs6+FU6D90ZZ9DaoKxPwCA5D5OAAAAAAAAAAFyAQAAygAAAOAc7OvhVOg/7KXOuDAIsz8AgOY+TgAAAAAAAAABcwEAAMoAAADgHOzr4VToP8g1ABU0WLQ/AIDnPk4AAAAAAAAAAXQBAADKAAAA4Bzs6+FU6D8AFTRYdHK1PwCA5z5eAAAAAAAAAAF1AQAAygAAACMwXwUaVug/GIgo1UN/tj8AAOE+XgAAAAAAAAABdgEAAMoAAABlQ9IeUlfoPzD7HFITjLc/AIDYPn4AAAAAAAAAAXcBAADKAAAA6Wm4UcJZ6D+EUdTvrlW4PwCAtD5+AAAAAAAAAAF4AQAAygAAAK+jEZ5qXeg/5B4P6KXOuD8AAIU+jQAAAAAAAAABeQEAAMoAAAB23WrqEmHoP/wTy1O7LLk/AAAnPo0AAAAAAAAAAXoBAADKAAAA6CPd2S3n6D+Y0d4J24+xPwAA2D0AAAAAAAAAAAF7AQAAygAAAIspBY9U1+g/hNwinsUxsT8AABU+DwAAAAAAAAABfAEAAMoAAADE76tCrNPoP4TcIp7FMbE/AAAoPg8AAAAAAAAAAX0BAADKAAAAvKLf3MvO6D9ccOPXVCSxPwAAKz4PAAAAAAAAAAF+AQAAygAAADd8+albzOg/hNwinsUxsT8AADg+DwAAAAAAAAABfwEAAMoAAACzVRN368noP7BIYmQ2P7E/AABTPh8AAAAAAAAAAYABAADKAAAALi8tRHvH6D9I+V99+XSxPwAAdT4fAAAAAAAAAAGBAQAAygAAAOwbuipDxug/EBadXC24sT8AAI4+HwAAAAAAAAABggEAAMoAAABo9dP30sPoPygLWchCFrI/AACjPi8AAAAAAAAAAYMBAADKAAAAJuJg3prC6D8giZHZ/MSyPwAAsj4vAAAAAAAAAAGEAQAAygAAAKK7eqsqwOg/VHMJsSeBsz8AgL8+PgAAAAAAAAABhQEAAMoAAAAelZR4ur3oPxgOf6EVc7Q/AADFPj4AAAAAAAAAAYYBAADKAAAAmG6uRUq76D+0PLXLkle1PwCAyj5OAAAAAAAAAAGHAQAAygAAANI0Vfmht+g/yK+pSGJktj8AANA+TgAAAAAAAAABiAEAAMoAAAAL+/us+bPoP+AinsUxcbc/AIDVPk4AAAAAAAAAAYkBAADKAAAARcGiYFGw6D+kvRO2H2O4PwCA3D5eAAAAAAAAAAGKAQAAygAAAH6HSRSprOg/HIAKGiw6uT8AAOM+XgAAAAAAAAABiwEAAMoAAAAzJwqVkKboP2zWwbfHA7o/AIDqPm0AAAAAAAAAAYwBAADKAAAA6MbKFXig6D9I6LoCEaW6PwAA7z5tAAAAAAAAAAGNAQAAygAAAFxTGH0nmeg/qLX1+gceuz8AAPI+fQAAAAAAAAABjgEAAMoAAADO32Xk1pHoP+gW8SyOibs/AID1Pn0AAAAAAAAAAY8BAADKAAAAvEXNGBaI6D/Qn23SMtq7PwAA+T6MAAAAAAAAAAGQAQAAygAAAGmYwTMdfeg/AAytmKPnuz8AAP0+jAAAAAAAAAABkQEAAMoAAADT10I17HDoP9CfbdIy2rs/AAABP5wAAAAAAAAAAZIBAADKAAAAM8r30Npf6D/oFvEsjom7PwBAAj+cAAAAAAAAAAGTAQAAygAAAJa8rGzJTug/iEm2NJcQuz8AQAM/uwAAAAAAAAABlAEAAMoAAAD3rmEIuD3oP9Sj/K++fLo/AMADP7sAAAAAAAAAAZUBAADKAAAAWKEWpKYs6D/0kQNlddu5PwDAAz+7AAAAAAAAAAGWAQAAygAAALmTyz+VG+g/qDtMx9kRuT8AAAQ/uwAAAAAAAAABlwEAAMoAAABdmfP0uwvoP4RR1O+uVbg/AIAEP8sAAAAAAAAAAZgBAADKAAAAQrKOwxr95z+4tl7/wGO3PwCA9D7LAAAAAAAAAAGZAQAAygAAAGnenKux7+c/yK+pSGJktj8AgNY+2wAAAAAAAAABmgEAAMoAAACSCquTSOLnP7Q8tcuSV7U/AICTPtsAAAAAAAAAAZsBAADKAAAAs1vO0QZm7D8AgwaLTq5mPwAAUD4AAAAAAAAAAAGcAQAAygAAAHqVJx6vaew/wJwdka+UdD8AgI8+EAAAAAAAAAABnQEAAMoAAAB6lScer2nsP0A1wXgr+3w/AACiPhAAAAAAAAAAAZ4BAADKAAAA/rsNUR9s7D9grhbc+DWFPwAAoT4QAAAAAAAAAAGfAQAAygAAAP67DVEfbOw/ANzjAb3UiT8AgKg+EAAAAAAAAAABoAEAAMoAAAC8qJo352rsP0BHz/fMEJA/AICqPiAAAAAAAAAAAaEBAADKAAAAN4K0BHdo7D8wxJ4EznmUPwCArD4gAAAAAAAAAAGiAQAAygAAAHFIW7jOZOw/QLRijp7vmT8AgLA+LwAAAAAAAAABowEAAMoAAADtIXWFXmLsP+BUJDEym58/AAC2Pi8AAAAAAAAAAaQBAADKAAAAaPuOUu5f7D8AXO4b6Q6jPwCAuD4/AAAAAAAAAAGlAQAAygAAAOTUqB9+Xew/MD5IOPyFpj8AAL0+PwAAAAAAAAABpgEAAMoAAAChwTUGRlzsP2ggolQP/ak/AADDPk8AAAAAAAAAAacBAADKAAAAocE1BkZc7D+IAvxwInStPwCAyj5PAAAAAAAAAAGoAQAAygAAAOTUqB9+Xew/gF7qjAuDsD8AANI+TwAAAAAAAAABqQEAAMoAAAAm6Bs5tl7sP5hPFxuVPrI/AADZPl4AAAAAAAAAAaoBAADKAAAAqw4CbCZh7D9kaMUcPd+zPwCA3z5eAAAAAAAAAAGrAQAAygAAAC816J6WY+w/kNB1BSJKtT8AgOM+bgAAAAAAAAABrAEAAMoAAACzW87RBmbsP7g4Ju4GtbY/AADmPm4AAAAAAAAAAa0BAADKAAAAN4K0BHdo7D/0F1oxR8+3PwAA5j59AAAAAAAAAAGuAQAAygAAAHqVJx6vaew/uLLPITXBuD8AAOU+fQAAAAAAAAABrwEAAMoAAAC8qJo352rsP5TEyGx+Yrk/AIDSPo0AAAAAAAAAAbABAADKAAAAQM+Aaldt7D9s1sG3xwO6PwAAuj6NAAAAAAAAAAGxAQAAygAAAMT1Zp3Hb+w/hMt9I91huj8AgI4+nQAAAAAAAAABsgEAAMoAAAAQVqYc4HXsP9Sj/K++fLo/AAAbPp0AAAAAAAAAAbMBAADKAAAAIfA+6KB/7D9I6LoCEaW6PwAAgj28AAAAAAAAAAG0AQAAygAAAA4Qy6RLA+0/sETThqqcsj8AAGw+AAAAAAAAAAABtQEAAMoAAADVSSTx8wbtP8A5j/K/+rI/AACjPhAAAAAAAAAAAbYBAADKAAAA1Ukk8fMG7T+wwguYZEuzPwAAuD4QAAAAAAAAAAG3AQAAygAAAA4Qy6RLA+0/OPyFVszRsz8AgLY+EAAAAAAAAAABuAEAAMoAAADL/FeLEwLtP3hdgYhSPbQ/AAC9PiAAAAAAAAAAAbkBAADKAAAAR9ZxWKP/7D9Mb3rTm960PwAAwD4gAAAAAAAAAAG6AQAAygAAAIGcGAz7++w/xDFxN6i1tT8AgMM+LwAAAAAAAAABuwEAAMoAAAB5T0ymGvfsP7g4Ju4GtbY/AADHPi8AAAAAAAAAAbwBAADKAAAALe8MJwLx7D/Qqxpr1sG3PwAAyz4/AAAAAAAAAAG9AQAAygAAAKB7Wo6x6ew/uLLPITXBuD8AAM0+PwAAAAAAAAABvgEAAMoAAADR9DTcKOHsP9AlxJ4Ezrk/AADQPk4AAAAAAAAAAb8BAADKAAAAOzS23ffU7D/Uo/yvvny6PwCA1D5OAAAAAAAAAAHAAQAAygAAAKVzN9/GyOw/IPqzTVpGuz8AgNc+TgAAAAAAAAABwQEAAMoAAAAGZux6tbfsP9CfbdIy2rs/AADaPk4AAAAAAAAAAcIBAADKAAAAJUUu/Wul7D8QAWkEuUW8PwCA3T5eAAAAAAAAAAHDAQAAygAAAIY345halOw/rLFmHXx7vD8AAOE+XgAAAAAAAAABxAEAAMoAAAClFiUbEYLsP2DZ55CaYLw/AADkPm4AAAAAAAAAAcUBAADKAAAAxPVmncdv7D+UvKqxZh28PwCA5j5uAAAAAAAAAAHGAQAAygAAAKHBNQZGXOw/6BbxLI6Juz8AgOg+fQAAAAAAAAABxwEAAMoAAAC4U6siHEXsP2xU+siBsro/AIDrPn0AAAAAAAAAAcgBAADKAAAAgoXhv9kn7D8wdcaFQZi5PwAA7T6NAAAAAAAAAAHJAQAAygAAAAykpENfCew/hFHU765VuD8AgO0+jQAAAAAAAAABygEAAMoAAABTr/StrOnrP3xVY806+LY/AIDhPp0AAAAAAAAAAcsBAADKAAAA3M23MTLL6z/EMXE3qLW1PwAA0T6dAAAAAAAAAAHMAQAAygAAACTZB5x/q+s/eF2BiFI9tD8AAJM+ywAAAAAAAAABzQEAAMoAAAAI37w7QCyzP55cLbjxa8o/AABYPgAAAAAAAAAAAc4BAADKAAAA9EQkcH8isz+Kpg1VOWXKPwAAlT4QAAAAAAAAAAHPAQAAygAAAPREJHB/IrM/iqYNVTllyj8AAKg+EAAAAAAAAAAB0AEAAMoAAACeQil2u/GyP4qmDVU5Zco/AICqPhAAAAAAAAAAAdEBAADKAAAAjaiQqvrnsj+Kpg1VOWXKPwCAtj4QAAAAAAAAAAHSAQAAygAAAHoO+N453rI/nlwtuPFryj8AgL8+LwAAAAAAAAAB0wEAAMoAAAA0ppWwNreyP8jIbH5ieco/AADIPi8AAAAAAAAAAdQBAADKAAAA3KOatnKGsj/uNKxE04bKPwAAzD4vAAAAAAAAAAHVAQAAygAAAHQHB/HtS7I/FKHrCkSUyj8AgM4+LwAAAAAAAAAB1gEAAMoAAADmNkKU5/2xPzoNK9G0oco/AIDPPj8AAAAAAAAAAdcBAADKAAAAJJiz1J6SsT86DSvRtKHKPwCA1j4/AAAAAAAAAAHYAQAAygAAAELF833UE7E/Og0r0bShyj8AAOA+PwAAAAAAAAAB2QEAAMoAAAAWitH4Bm6wPzoNK9G0oco/AIDrPk4AAAAAAAAAAdoBAADKAAAABGU3XGkbrz86DSvRtKHKPwCA+D5OAAAAAAAAAAHbAQAAygAAALuBmi9DR60/FKHrCkSUyj8AgAE/XgAAAAAAAAAB3AEAAMoAAABLasxrm1+rP+40rETThso/AIAGP14AAAAAAAAAAd0BAADKAAAA4FL+p/N3qT+eXC248WvKPwDACD9eAAAAAAAAAAHeAQAAygAAAE4H/0zKfKc/dvDt8YBeyj8AQAo/fQAAAAAAAAAB3wEAAMoAAAC9u//xoIGlPxRiTwLnPMo/AEALP30AAAAAAAAAAeABAADKAAAACjzP//Vyoz/u9Q88di/KPwDADD99AAAAAAAAAAHhAQAAygAAAHjwz6TMd6E/sNOwEk0byj8AAA0/fQAAAAAAAAAB4gEAAMoAAAAqU417VryfP3axUekjB8o/AAANP40AAAAAAAAAAeMBAADKAAAAsC3d2xawnD9i+zGGawDKPwCADD+NAAAAAAAAAAHkAQAAygAAAL7Y8Zjd8Zk/KNnSXELsyT8AAAw/nAAAAAAAAAAB5QEAAMoAAADkJJAPsc+XP/5sk5bR3sk/AIACP5wAAAAAAAAAAeYBAADKAAAAIhK4P5FJlj/aAFTQYNHJPwAA6j6sAAAAAAAAAAHnAQAAygAAAK5nQp506pQ/2gBU0GDRyT8AgKg+rAAAAAAAAAAB6AEAAMoAAADAjZFZXtmTP9oAVNBg0ck/AAAiPtsAAAAAAAAAAekBAADKAAAAfCUvK1uykz/aAFTQYNHJPwAAgj3bAAAAAAAAAAHqAQAAygAAAEdSX4xJla0/OJcQexI4xz8AAPA9AAAAAAAAAAAB6wEAAMoAAADdtcvGxFqtPyLh8BdaMcc/AAAmPhAAAAAAAAAAAewBAADKAAAA3bXLxsRarT84lxB7EjjHPwAAPD4QAAAAAAAAAAHtAQAAygAAAN21y8bEWq0/IuHwF1oxxz8AAEo+EAAAAAAAAAAB7gEAAMoAAADdtcvGxFqtPyLh8BdaMcc/AABnPhAAAAAAAAAAAe8BAADKAAAA3bXLxsRarT8i4fAXWjHHPwCAgT4QAAAAAAAAAAHwAQAAygAAAN21y8bEWq0/IuHwF1oxxz8AAJE+IAAAAAAAAAAB8QEAAMoAAAAlHi71x4GtPyLh8BdaMcc/AICcPiAAAAAAAAAAAfIBAADKAAAAsu7yUc7PrT84lxB7EjjHPwAApz4gAAAAAAAAAAHzAQAAygAAABuLhhdTCq4/OJcQexI4xz8AgKs+LwAAAAAAAAAB9AEAAMoAAADsw62iXH+uP3C5b6Q7TMc/AICwPi8AAAAAAAAAAfUBAADKAAAABGU3XGkbrz/URw6U1W3HPwAAtj4/AAAAAAAAAAH2AQAAygAAAGVuI0R53q8/IiCNILeIxz8AgLo+PwAAAAAAAAAB9wEAAMoAAAD0VaBhhVqwP6waa9bBt8c/AAC/Pk8AAAAAAAAAAfgBAADKAAAA1ihguE/ZsD9egYhSPfTHPwCAyD5PAAAAAAAAAAH5AQAAygAAAAJkgj0df7E/OFTllCk+yD8AgNU+XgAAAAAAAAAB+gEAAMoAAAAKa3MraRGyPxInQtcViMg/AIDiPl4AAAAAAAAAAfsBAADKAAAAIgz95HWtsj8UZt7fct/IPwAA7z5uAAAAAAAAAAH8AQAAygAAACoT7tLBP7M//u5ahRcwyT8AgPo+bgAAAAAAAAAB/QEAAMoAAAAggEb1TMizP+x31yq8gMk/AEACP30AAAAAAAAAAf4BAADKAAAA87htgFY9tD+KKNVDf7bJPwDABT+NAAAAAAAAAAH/AQAAygAAAKO9Y3TenrQ/YvsxhmsAyj8AAAk/jQAAAAAAAAABAAIAAMoAAAAvjijR5Oy0P8SJ0HUFIso/AEAKP40AAAAAAAAAAQECAADKAAAAlyq8lmkntT+Kpg1VOWXKPwBACz+dAAAAAAAAAAECAgAAygAAAN+SHsVsTrU/Og0r0bShyj8AwAs/nQAAAAAAAAABAwIAAMoAAAACx09c7mG1PwQqaLDo5Mo/AMALP6wAAAAAAAAAAQQCAADKAAAAAsdPXO5htT+0kIUsZCHLPwAADD+sAAAAAAAAAAEFAgAAygAAAMz4hfmrRLU/jmPiblBryz8AgAw/rAAAAAAAAAABBgIAAMoAAABlXPIzJwq1P2g2P7E8tcs/AEAOP8wAAAAAAAAAAQcCAADKAAAA2Yst1yC8tD9Sv7tW4QXMPwCAET/MAAAAAAAAAAEIAgAAygAAABftnhfYULQ/QEg4/IVWzD8AgBM/zAAAAAAAAAABCQIAAMoAAAAxGt/ADdKzPwZlddu5mcw/AIAVP8wAAAAAAAAAAQoCAADKAAAAO62GnoJJsz/y7fGAXurMPwAAFj/bAAAAAAAAAAELAgAAygAAAFjaxke4yrI/tAovYJItzT8AgBU/2wAAAAAAAAABDAIAAMoAAACWOziIb1+yP2hxTNwNas0/AEAVP+sAAAAAAAAAAQ0CAADKAAAA5jZClOf9sT9CRKke+rPNPwAAFT/rAAAAAAAAAAEOAgAAygAAADgyTKBfnLE/yj6H1ATjzT8AwBM/+gAAAAAAAAABDwIAAMoAAACsYYdDWU6xP0KDRSdXC84/AEASP/oAAAAAAAAAARACAADKAAAAMCtbshMKsT+6xwN6qTPOPwCA9D4KAQAAAAAAAAERAgAAygAAAPxckU/R7LA/CKCCBotOzj8AgLA+CgEAAAAAAAABEgIAAMoAAAD8XJFP0eywPy4Mwsz7W84/AABcPgoBAAAAAAAAARMCAADKAAAA1bSVM5Rk4D8sjom7Qa3VPwAAHD4AAAAAAAAAAAEUAgAAygAAABfICE3MZeA/kN2Lon531T8AAFU+DwAAAAAAAAABFQIAAMoAAABZ23tmBGfgP3wnbD/GcNU/AABwPg8AAAAAAAAAARYCAADKAAAAWdt7ZgRn4D8uT+2y5FXVPwAAdj4PAAAAAAAAAAEXAgAAygAAAFnbe2YEZ+A/GpnNTyxP1T8AgIU+HwAAAAAAAAABGAIAAMoAAACb7u5/PGjgP/wHHrsXRdU/AICVPh8AAAAAAAAAARkCAADKAAAA3QFimXRp4D/oUf5XXz7VPwAAtD4+AAAAAAAAAAEaAgAAygAAAB8V1bKsauA/tgovYJIt1T8AgM0+PgAAAAAAAAABGwIAAMoAAABiKEjM5GvgP4TDX2jFHNU/AIDZPj4AAAAAAAAAARwCAADKAAAApDu75Rxt4D9KoQA/nAjVPwCA5j5OAAAAAAAAAAEdAgAAygAAAOZOLv9UbuA/OOvg2+MB1T8AgPI+TgAAAAAAAAABHgIAAMoAAAAoYqEYjW/gPwSkEeQW8dQ/AID4Pk4AAAAAAAAAAR8CAADKAAAAKGKhGI1v4D/SXELsSeDUPwAA/D5OAAAAAAAAAAEgAgAAygAAAOZOLv9UbuA/tsuSVzXW1D8AgPw+TgAAAAAAAAABIQIAAMoAAABiKEjM5GvgP6IVc/R8z9Q/AAD7Pl0AAAAAAAAAASICAADKAAAAm+7ufzxo4D+s8AIm2dLUPwAAAD9dAAAAAAAAAAEjAgAAygAAAFGOrwAkYuA/tsuSVzXW1D8AwAM/bQAAAAAAAAABJAIAAMoAAAD84KMbK1fgP7bLklc11tQ/AIAIP30AAAAAAAAAASUCAADKAAAAJA2yA8JJ4D+2y5JXNdbUPwCADT99AAAAAAAAAAEmAgAAygAAAEPs84V4N+A/tsuSVzXW1D8AQBE/jAAAAAAAAAABJwIAAMoAAAAguMLu9iPgP5o648IgzNQ/AEAVP5wAAAAAAAAAASgCAADKAAAAeV2rJAUO4D+EhMNfaMXUPwAAGD+cAAAAAAAAAAEpAgAAygAAAJNrj+ll5t8/Uj30Z5u01D8AABs/rAAAAAAAAAABKgIAAMoAAACbW0mLkKTfPzSsRNOGqtQ/AEAcP6wAAAAAAAAAASsCAADKAAAAnP42x9pd3z8YG5U+cqDUPwDAHD+sAAAAAAAAAAEsAgAAygAAABh7PtC0FN8/+InlqV2W1D8AAB0/uwAAAAAAAAABLQIAAMoAAACMqnlzrsbeP+bTxUalj9Q/AIAdP7sAAAAAAAAAAS4CAADKAAAAaBk2GHds3j/UHabj7IjUPwBAHj/LAAAAAAAAAAEvAgAAygAAAE/VviIgF94/tIz2Tth+1D8AQB8/ywAAAAAAAAABMAIAAMoAAAAsRHvH6LzdP6DW1usfeNQ/AMAfP9oAAAAAAAAAATECAADKAAAACrM3bLFi3T+ERSdXC27UPwDAHz/aAAAAAAAAAAEyAgAAygAAAGL7Dd4JBt0/ZrR3wvZj1D8AQB8/6gAAAAAAAAABMwIAAMoAAADO3XwbI7PcPz5IOPyFVtQ/AAAfP+oAAAAAAAAAATQCAADKAAAASlqEJP1p3D8W3Pg1FUnUPwAAHz/6AAAAAAAAAAE1AgAAygAAAFNKPsYnKNw/AibZ0lxC1D8AAB8/+gAAAAAAAAABNgIAAMoAAABv1JAzE/DbP/BvuW+kO9Q/AAAfP/oAAAAAAAAAATcCAADKAAAAnPh7bL/B2z/mlCk+SDjUPwCAHz8ZAQAAAAAAAAE4AgAAygAAAFaQGT68mts/5pQpPkg41D8AgB0/GQEAAAAAAAABOQIAAMoAAAAYdYN1mXjbP+aUKT5IONQ/AIAaPxkBAAAAAAAAAToCAADKAAAA6/OFeDdg2z/wb7lvpDvUPwAADz8ZAQAAAAAAAAE7AgAAygAAAEzmOhQmT9s/AibZ0lxC1D8AgP8+KQEAAAAAAAABPAIAAMoAAAC/coh71UfbPxbc+DUVSdQ/AAC9PikBAAAAAAAAAT0CAADKAAAAhx7Dg4Xh3z9a3XZuJgPTPwAAmD0AAAAAAAAAAAE+AgAAygAAAIcew4OF4d8/UALnPMr/0j8AANQ9EAAAAAAAAAABPwIAAMoAAAAORam29ePfP1AC5zzK/9I/AADwPRAAAAAAAAAAAUACAADKAAAAk2uP6WXm3z9a3XZuJgPTPwAA8D0QAAAAAAAAAAFBAgAAygAAAJNrj+ll5t8/UALnPMr/0j8AAPo9EAAAAAAAAAABQgIAAMoAAAAORam29ePfP0YnVwtu/NI/AAADPh8AAAAAAAAAAUMCAADKAAAAhx7Dg4Xh3z8ycTeotfXSPwAADD4fAAAAAAAAAAFEAgAAygAAAAP43FAV398/HrsXRf3u0j8AACA+HwAAAAAAAAABRQIAAMoAAAD6qhDrNNrfP/hO2H6M4dI/AAA5Ph8AAAAAAAAAAUYCAADKAAAAdoQquMTX3z/kmLgb1NrSPwAAWz4fAAAAAAAAAAFHAgAAygAAAPJdRIVU1d8/vCx5VWPN0j8AAIE+LwAAAAAAAAABSAIAAMoAAABuN15S5NLfP6h2WfKqxtI/AICVPi8AAAAAAAAAAUkCAADKAAAA6hB4H3TQ3z+UwDmP8r/SPwAAqz5OAAAAAAAAAAFKAgAAygAAAOoQeB900N8/iuWpXZa80j8AgLQ+TgAAAAAAAAABSwIAAMoAAADqEHgfdNDfP4rlqV2WvNI/AAC8Pk4AAAAAAAAAAUwCAADKAAAAdoQquMTX3z+UwDmP8r/SPwAAwj5OAAAAAAAAAAFNAgAAygAAAA5Fqbb1498/qHZZ8qrG0j8AgMQ+TgAAAAAAAAABTgIAAMoAAAAnLA7olvLfP8YHCYe/0NI/AIDGPlsAAAAAAAAAAU8CAADKAAAAaMMSWUQE4D/sc0hNMN7SPwAAzD56AAAAAAAAAAFQAgAAygAAAIGqd4rlEuA/DAX44UTo0j8AgNI+egAAAAAAAAABUQIAAMoAAADepE/VviLgPyiWp3ZZ8tI/AADaPooAAAAAAAAAAVICAADKAAAAOp8nIJgy4D9GJ1cLbvzSPwCA4z6KAAAAAAAAAAFTAgAAygAAAJeZ/2pxQuA/gEm2NJcQ0z8AgOo+igAAAAAAAAABVAIAAMoAAAD0k9e1SlLgP8ZGpY8cKNM/AIDxPpkAAAAAAAAAAVUCAADKAAAAk6EiGlxj4D8WHyQc/kLTPwCA9D6ZAAAAAAAAAAFWAgAAygAAAPCb+mQ1c+A/ZPeiqN9d0z8AgPU+qQAAAAAAAAABVwIAAMoAAADHb+x8noDgP8iFQZh5f9M/AAD3PqkAAAAAAAAAAVgCAADKAAAAXTBre8+M4D8gOVBWt53TPwCA+D65AAAAAAAAAAFZAgAAygAAALHddmDIl+A/jqJ+d63C0z8AgPk+uQAAAAAAAAABWgIAAMoAAACAZJwSUaDgP/gLrZij59M/AID5PsgAAAAAAAAAAVsCAADKAAAADdhOq6Gn4D+O4RqAChrUPwCA9z7IAAAAAAAAAAFcAgAAygAAANURqPdJq+A/Ftz4NRVJ1D8AgPU+2AAAAAAAAAABXQIAAMoAAAAWJRsRgqzgP6yxZh18e9Q/AID2PtgAAAAAAAAAAV4CAADKAAAA1RGo90mr4D9Ah9QE463UPwCA+T7nAAAAAAAAAAFfAgAAygAAAFDrwcTZqOA/3jfSHabj1D8AAP0+5wAAAAAAAAABYAIAAMoAAADCdw8siaHgP4TDX2jFHNU/AAABP+cAAAAAAAAAAWECAADKAAAA9PDpeQCZ4D8idF2BiFLVPwBAAz8HAQAAAAAAAAFiAgAAygAAAOFWUa4/j+A/wCRbmkuI1T8AAAY/BwEAAAAAAAABYwIAAMoAAAAJg1+W1oHgP1b6yIGyutU/AMAIPwcBAAAAAAAAAWQCAADKAAAA8Jv6ZDVz4D/e9KY3venVPwBADD8WAQAAAAAAAAFlAgAAygAAAIlUVrR7XuA/XhT1u2sV1j8AgA4/FgEAAAAAAAABZgIAAMoAAAAkDbIDwkngP8x9I91hOtY/AAAQPxYBAAAAAAAAAWcCAADKAAAAfbKaOdAz4D8cVqJpQ1XWPwDAET82AQAAAAAAAAFoAgAAygAAANVXg2/eHeA/ai4h9iRw1j8AgBM/NgEAAAAAAAABaQIAAMoAAACyI1LYXArgP6ZQgB9OhNY/AIAUPzYBAAAAAAAAAWoCAADKAAAAowUotSbw3z/yKP+rL5/WPwDAFD82AQAAAAAAAAFrAgAAygAAAGbqkewDzt8/TNwNam291j8AgA8/RQEAAAAAAAABbAIAAMoAAACs9eFWUa7fP7BqrFkH39Y/AAAIP0UBAAAAAAAAAW0CAADKAAAA+03+Jn+T3z8c1Np6/QPXPwAAwT6EAQAAAAAAAAFuAgAAygAAAMYnKDxWL9U/CR67F0X94j8AAAw+AAAAAAAAAAABbwIAAMoAAABKTg5vxjHVP40LgzDz/uI/AABAPg8AAAAAAAAAAXACAADKAAAAznT0oTY01T8lr2qsWQfjPwAAWD4PAAAAAAAAAAFxAgAAygAAAFOb2tSmNtU/tnfC9mMM4z8AAFI+DwAAAAAAAAABcgIAAMoAAADYwcAHFznVP75SUijAD+M/AABUPg8AAAAAAAAAAXMCAADKAAAAXOimOoc71T9OG6pyyhTjPwAAVj4PAAAAAAAAAAF0AgAAygAAAGQ1c6BnQNU/3OMBvdQZ4z8AAFk+HwAAAAAAAAABdQIAAMoAAABtgj8GSEXVP2usWQffHuM/AABYPh8AAAAAAAAAAXYCAADKAAAAd88LbChK1T/6dLFR6SPjPwAAWD4fAAAAAAAAAAF3AgAAygAAAH8c2NEIT9U/A1BBg0Un4z8AAFg+LwAAAAAAAAABeAIAAMoAAAAEQ74EeVHVPw4r0bShKuM/AABYPi8AAAAAAAAAAXkCAADKAAAAiGmkN+lT1T+c8yj/qy/jPwAAWD4vAAAAAAAAAAF6AgAAygAAAAyQimpZVtU/p864MAgz4z8AAFg+LwAAAAAAAAABewIAAMoAAACQtnCdyVjVPyu8gEm2NOM/AABaPj4AAAAAAAAAAXwCAADKAAAAHiojNhpg1T8rvIBJtjTjPwAAbz4+AAAAAAAAAAF9AgAAygAAAKqd1c5qZ9U/K7yASbY04z8AgII+TgAAAAAAAAABfgIAAMoAAAC16qE0S2zVPyLh8BdaMeM/AACQPk4AAAAAAAAAAX8CAADKAAAAvTdumitx1T+SGJnNTyzjPwAAnT5tAAAAAAAAAAGAAgAAygAAAEqrIDN8eNU/hz0JnPMo4z8AALA+bQAAAAAAAAABgQIAAMoAAADXHtPLzH/VP39ieWqXJeM/AADAPm0AAAAAAAAAAYICAADKAAAA4GufMa2E1T92h+k4OyLjPwAAyj5tAAAAAAAAAAGDAgAAygAAAOi4a5eNidU/75khII0g4z8AAM0+jAAAAAAAAAABhAIAAMoAAADwBTj9bY7VP2usWQffHuM/AADOPowAAAAAAAAAAYUCAADKAAAA+1IEY06T1T/nvpHuMB3jPwAAzz6cAAAAAAAAAAGGAgAAygAAAAOg0MgumNU/YdHJ1YIb4z8AgNA+nAAAAAAAAAABhwIAAMoAAAAL7ZwuD53VP1b2OaQmGOM/AIDRPqwAAAAAAAAAAYgCAADKAAAAFDpplO+h1T9OG6pyyhTjPwCA0T6sAAAAAAAAAAGJAgAAygAAAB2HNfrPptU/Q0AaQW4R4z8AgNA+uwAAAAAAAAABigIAAMoAAAAm1AFgsKvVP75SUijAD+M/AADQPrsAAAAAAAAAAYsCAADKAAAALiHOxZCw1T86ZYoPEg7jPwAA0D7LAAAAAAAAAAGMAgAAygAAADhumitxtdU/tnfC9mMM4z8AANA+ywAAAAAAAAABjQIAAMoAAABBu2aRUbrVP7Z3wvZjDOM/AADRPtoAAAAAAAAAAY4CAADKAAAASQgz9zG/1T++UlIowA/jPwCA0j7aAAAAAAAAAAGPAgAAygAAANZ75Y+CxtU/ThuqcsoU4z8AgNM+6gAAAAAAAAABkAIAAMoAAABj75co083VP1b2OaQmGOM/AIDTPvoAAAAAAAAAAZECAADKAAAA8GJKwSPV1T9h0cnVghvjPwAA1T76AAAAAAAAAAGSAgAAygAAAH/W/Fl03NU/a6xZB98e4z8AgNY++gAAAAAAAAABkwIAAMoAAAALSq/yxOPVP3aH6Tg7IuM/AADWPgkBAAAAAAAAAZQCAADKAAAAmL1hixXr1T/6dLFR6SPjPwAA1j4JAQAAAAAAAAGVAgAAygAAAC5+4IlG99U/A1BBg0Un4z8AANY+GQEAAAAAAAABlgIAAMoAAABJZUW75wXWPw4r0bShKuM/AADWPhkBAAAAAAAAAZcCAADKAAAA3yXEuRgS1j+SGJnNTyzjPwAA1z4pAQAAAAAAAAGYAgAAygAAAHTmQrhJHtY/nPMo/6sv4z8AgNk+KQEAAAAAAAABmQIAAMoAAACGgNuDCijWP5zzKP+rL+M/AADdPjgBAAAAAAAAAZoCAADKAAAAlxp0T8sx1j+c8yj/qy/jPwAA4T5IAQAAAAAAAAGbAgAAygAAAKm0DBuMO9Y/nPMo/6sv4z8AAOY+VwEAAAAAAAABnAIAAMoAAAC6TqXmTEXWP5zzKP+rL+M/AIDrPlcBAAAAAAAAAZ0CAADKAAAAzOg9sg1P1j+c8yj/qy/jPwCA8D5XAQAAAAAAAAGeAgAAygAAAFlc8EpeVtY/nPMo/6sv4z8AAPU+VwEAAAAAAAABnwIAAMoAAADnz6Ljrl3WP5zzKP+rL+M/AAD3PmcBAAAAAAAAAaACAADKAAAAc0NVfP9k1j+c8yj/qy/jPwCA9z5nAQAAAAAAAAGhAgAAygAAAAG3BxVQbNY/nPMo/6sv4z8AAPg+dwEAAAAAAAABogIAAMoAAACOKrqtoHPWP5zzKP+rL+M/AAD5PncBAAAAAAAAAaMCAADKAAAAn8RSeWF91j+c8yj/qy/jPwCA+T6GAQAAAAAAAAGkAgAAygAAAC04BRKyhNY/nPMo/6sv4z8AAPs+hgEAAAAAAAABpQIAAMoAAAC5q7eqAozWPw4r0bShKuM/AID6PpYBAAAAAAAAAaYCAADKAAAARx9qQ1OT1j8DUEGDRSfjPwAA+j6WAQAAAAAAAAGnAgAAygAAANSSHNyjmtY/+nSxUekj4z8AAPs+pgEAAAAAAAABqAIAAMoAAABhBs909KHWP++ZISCNIOM/AID8PqYBAAAAAAAAAakCAADKAAAA73mBDUWp1j9rrFkH3x7jPwBAAD+1AQAAAAAAAAGqAgAAygAAAHvtM6aVsNY/576R7jAd4z8AAAM/tQEAAAAAAAABqwIAAMoAAACFOgAMdrXWP2HRydWCG+M/AEAEP8UBAAAAAAAAAawCAADKAAAAjofMcVa61j9h0cnVghvjPwBABT/FAQAAAAAAAAGtAgAAygAAAJbUmNc2v9Y/YdHJ1YIb4z8AQAU/xQEAAAAAAAABrgIAAMoAAACfIWU9F8TWP2HRydWCG+M/AAAFP9QBAAAAAAAAAa8CAADKAAAAqG4xo/fI1j9h0cnVghvjPwCABD/kAQAAAAAAAAGwAgAAygAAALC7/QjYzdY/YdHJ1YIb4z8AAAQ/5AEAAAAAAAABsQIAAMoAAAA9L7ChKNXWP2HRydWCG+M/AIAEP+QBAAAAAAAAAbICAADKAAAARnx8Bwna1j9h0cnVghvjPwDABT/oAQAAAAAAAAGzAgAAygAAAFDJSG3p3tY/YdHJ1YIb4z8AQAU/6AEAAAAAAAABtAIAAMoAAABYFhXTyePWP2HRydWCG+M/AMAEP+gBAAAAAAAAAbUCAADKAAAA5YnHaxrr1j9rrFkH3x7jPwBABD/3AQAAAAAAAAG2AgAAygAAAHL9eQRr8tY/dofpODsi4z8AgAQ/9wEAAAAAAAABtwIAAMoAAAD/cCydu/nWP/p0sVHpI+M/AEAFPwcCAAAAAAAAAbgCAADKAAAAjeTeNQwB1z9/YnlqlyXjPwBABj8HAgAAAAAAAAG5AgAAygAAAJYxq5vsBdc/A1BBg0Un4z8AwAY/FwIAAAAAAAABugIAAMoAAACefncBzQrXPwNQQYNFJ+M/AMAGPxcCAAAAAAAAAbsCAADKAAAAp8tDZ60P1z9/YnlqlyXjPwAABz8mAgAAAAAAAAG8AgAAygAAALAYEM2NFNc/+nSxUekj4z8AAAc/JgIAAAAAAAABvQIAAMoAAAC4ZdwybhnXP3aH6Tg7IuM/AIAHPzYCAAAAAAAAAb4CAADKAAAAwbKomE4e1z/vmSEgjSDjPwBACD82AgAAAAAAAAG/AgAAygAAAMr/dP4uI9c/a6xZB98e4z8AQAk/RQIAAAAAAAABwAIAAMoAAADTTEFkDyjXP+e+ke4wHeM/AMAKP0UCAAAAAAAAAcECAADKAAAA3JkNyu8s1z/nvpHuMB3jPwAACz9VAgAAAAAAAAHCAgAAygAAAGDA8/xfL9c/3OMBvdQZ4z8AAAs/VQIAAAAAAAABwwIAAMoAAADk5tkv0DHXP9IIcot4FuM/AAALP1UCAAAAAAAAAcQCAADKAAAA7jOmlbA21z9DQBpBbhHjPwCACz9lAgAAAAAAAAHFAgAAygAAAHJajMggOdc/vlJSKMAP4z8AwAs/ZQIAAAAAAAABxgIAAMoAAAB6p1guAT7XPzplig8SDuM/AMALP3QCAAAAAAAAAccCAADKAAAAg/QklOFC1z+2d8L2YwzjPwBACz90AgAAAAAAAAHIAgAAygAAAIxB8fnBR9c/L4r63bUK4z8AgAo/dAIAAAAAAAAByQIAAMoAAACUjr1fokzXP6ucMsUHCeM/AEAKP4QCAAAAAAAAAcoCAADKAAAAntuJxYJR1z8lr2qsWQfjPwCACj+EAgAAAAAAAAHLAgAAygAAAKYoVitjVtc/Ja9qrFkH4z8AwAo/owIAAAAAAAABzAIAAMoAAACwdSKRQ1vXPyWvaqxZB+M/AIALP6MCAAAAAAAAAc0CAADKAAAAuMLu9iNg1z+hwaKTqwXjPwBACz+jAgAAAAAAAAHOAgAAygAAAEQ2oY90Z9c/HdTaev0D4z8AAAs/owIAAAAAAAABzwIAAMoAAADSqVMoxW7XPx3U2nr9A+M/AAALP8ICAAAAAAAAAdACAADKAAAA5EPs84V41z+W5hJiTwLjPwAACz/CAgAAAAAAAAHRAgAAygAAAHoEa/K2hNc/EvlKSaEA4z8AAAs/0gIAAAAAAAAB0gIAAMoAAAAQxenw55DXP40LgzDz/uI/AIALP9ICAAAAAAAAAdMCAADKAAAAIl+CvKia1z8JHrsXRf3iPwBACz/iAgAAAAAAAAHUAgAAygAAADP5GohppNc/gjDz/pb74j8AAAs/4gIAAAAAAAAB1QIAAMoAAABEk7NTKq7XP4Iw8/6W++I/AAALP/ECAAAAAAAAAdYCAADKAAAAVi1MH+u31z+CMPP+lvviPwAACz/xAgAAAAAAAAHXAgAAygAAAGjH5Oqrwdc/CR67F0X94j8AAAs/AQMAAAAAAAAB2AIAAMoAAAB5YX22bMvXP40LgzDz/uI/AAALPwEDAAAAAAAAAdkCAADKAAAAivsVgi3V1z+NC4Mw8/7iPwBACj8RAwAAAAAAAAHaAgAAygAAAJyVrk3u3tc/HdTaev0D4z8AAAo/EQMAAAAAAAAB2wIAAMoAAACuL0cZr+jXPyWvaqxZB+M/AIAJPyADAAAAAAAAAdwCAADKAAAAv8nf5G/y1z8vivrdtQrjPwAACT8gAwAAAAAAAAHdAgAAygAAAEw9kn3A+dc/tnfC9mMM4z8AgAk/MAMAAAAAAAAB3gIAAMoAAADasEQWEQHYP75SUijAD+M/AMAKPzADAAAAAAAAAd8CAADKAAAAZiT3rmEI2D9DQBpBbhHjPwBACj8/AwAAAAAAAAHgAgAAygAAAPSXqUeyD9g/Q0AaQW4R4z8AwAk/PwMAAAAAAAAB4QIAAMoAAACBC1zgAhfYP0NAGkFuEeM/AMAJPz8DAAAAAAAAAeICAADKAAAADn8OeVMe2D9DQBpBbhHjPwDACj9fAwAAAAAAAAHjAgAAygAAAJzywBGkJdg/Q0AaQW4R4z8AAAs/XwMAAAAAAAAB5AIAAMoAAACkP413hCrYP04bqnLKFOM/AAALP18DAAAAAAAAAeUCAADKAAAArYxZ3WQv2D9OG6pyyhTjPwAACz9fAwAAAAAAAAHmAgAAygAAALbZJUNFNNg/ThuqcsoU4z8AgAs/XwMAAAAAAAAB5wIAAMoAAAC/JvKoJTnYP04bqnLKFOM/AMALP24DAAAAAAAAAegCAADKAAAAx3O+DgY+2D/SCHKLeBbjPwDACz9uAwAAAAAAAAHpAgAAygAAANDAinTmQtg/0ghyi3gW4z8AAAw/fgMAAAAAAAAB6gIAAMoAAADZDVfaxkfYP9IIcot4FuM/AAAMP34DAAAAAAAAAesCAADKAAAA4lojQKdM2D/SCHKLeBbjPwBACz+OAwAAAAAAAAHsAgAAygAAAPP0uwtoVtg/ThuqcsoU4z8AwAs/jgMAAAAAAAAB7QIAAMoAAAAFj1TXKGDYP0NAGkFuEeM/AMALP60DAAAAAAAAAe4CAADKAAAAkgIHcHln2D++UlIowA/jPwDACz+8AwAAAAAAAAHvAgAAygAAAB92uQjKbtg/OmWKDxIO4z8AAAw/vAMAAAAAAAAB8AIAAMoAAACs6WuhGnbYPzplig8SDuM/AIAMP8wDAAAAAAAAAfECAADKAAAAv4MEbdt/2D+2d8L2YwzjPwBADD/MAwAAAAAAAAHyAgAAygAAAM8dnTicidg/L4r63bUK4z8AAAw/3AMAAAAAAAAB8wIAAMoAAADhtzUEXZPYPy+K+t21CuM/AAAMP9wDAAAAAAAAAfQCAADKAAAA8lHOzx2d2D+rnDLFBwnjPwAADD/rAwAAAAAAAAH1AgAAygAAAAXsZpveptg/tnfC9mMM4z8AQAs/6wMAAAAAAAAB9gIAAMoAAAAVhv9mn7DYPzplig8SDuM/AAALPwoEAAAAAAAAAfcCAADKAAAAJyCYMmC62D++UlIowA/jPwAACz8KBAAAAAAAAAH4AgAAygAAADm6MP4gxNg/Q0AaQW4R4z8AgAs/CgQAAAAAAAAB+QIAAMoAAABLVMnJ4c3YP04bqnLKFOM/AMALPykEAAAAAAAAAfoCAADKAAAA4RRIyBLa2D/SCHKLeBbjPwDACz8pBAAAAAAAAAH7AgAAygAAAHbVxsZD5tg/0ghyi3gW4z8AQAs/KQQAAAAAAAAB/AIAAMoAAACRvCv45PTYP9IIcot4FuM/AAALPykEAAAAAAAAAf0CAADKAAAAL8p2XPYF2T/SCHKLeBbjPwAACz9IBAAAAAAAAAH+AgAAygAAAMaK9VonEtk/0ghyi3gW4z8AAAs/SAQAAAAAAAAB/wIAAMoAAABbS3RZWB7ZP9IIcot4FuM/AAALP0gEAAAAAAAAAQADAADKAAAAbeUMJRko2T/SCHKLeBbjPwAACz9YBAAAAAAAAAEBAwAAygAAAH5/pfDZMdk/0ghyi3gW4z8AAAs/aAQAAAAAAAABAgMAAMoAAACQGT68mjvZP9IIcot4FuM/AAALP3cEAAAAAAAAAQMDAADKAAAAobPWh1tF2T/SCHKLeBbjPwCACz93BAAAAAAAAAEEAwAAygAAALNNb1McT9k/VvY5pCYY4z8AwAs/dwQAAAAAAAABBQMAAMoAAAA/wSHsbFbZP1b2OaQmGOM/AMALP3cEAAAAAAAAAQYDAADKAAAAzjTUhL1d2T9h0cnVghvjPwAADT+HBAAAAAAAAAEHAwAAygAAAFuohh0OZdk/YdHJ1YIb4z8AgA4/hwQAAAAAAAABCAMAAMoAAADoGzm2XmzZP2HRydWCG+M/AIAPP5cEAAAAAAAAAQkDAADKAAAAdY/rTq9z2T9h0cnVghvjPwDADz+XBAAAAAAAAAEKAwAAygAAAH3ct7SPeNk/YdHJ1YIb4z8AQA4/pgQAAAAAAAABCwMAAMoAAACFKYQacH3ZP2usWQffHuM/AIAMP6YEAAAAAAAAAQwDAADKAAAAkHZQgFCC2T/nvpHuMB3jPwCACz+mBAAAAAAAAAENAwAAygAAAJjDHOYwh9k/576R7jAd4z8AgAs/tgQAAAAAAAABDgMAAMoAAAAlN89+gY7ZP+e+ke4wHeM/AMALP7YEAAAAAAAAAQ8DAADKAAAALoSb5GGT2T/vmSEgjSDjPwDACz/FBAAAAAAAAAEQAwAAygAAADfRZ0pCmNk/+nSxUekj4z8AQAs/xQQAAAAAAAABEQMAAMoAAAA/HjSwIp3ZPwNQQYNFJ+M/AAALP9UEAAAAAAAAARIDAADKAAAAR2sAFgOi2T+HPQmc8yjjPwAACz/VBAAAAAAAAAETAwAAygAAAFK4zHvjptk/DivRtKEq4z8AgAs/5QQAAAAAAAABFAMAAMoAAABaBZnhw6vZP5IYmc1PLOM/AMALP+UEAAAAAAAAARUDAADKAAAAYlJlR6Sw2T+c8yj/qy/jPwDACz/lBAAAAAAAAAEWAwAAygAAAGyfMa2Etdk/nPMo/6sv4z8AAAw/9AQAAAAAAAABFwMAAMoAAAD4EuRF1bzZP5zzKP+rL+M/AAAMP/QEAAAAAAAAARgDAADKAAAAhYaW3iXE2T+c8yj/qy/jPwAADD8EBQAAAAAAAAEZAwAAygAAAI/TYkQGydk/nPMo/6sv4z8AAAw/BAUAAAAAAAABGgMAAMoAAACYIC+q5s3ZP5zzKP+rL+M/AIANPxQFAAAAAAAAARsDAADKAAAAJJThQjfV2T+SGJnNTyzjPwAAED8UBQAAAAAAAAEcAwAAygAAALIHlNuH3Nk/khiZzU8s4z8AgBA/IwUAAAAAAAABHQMAAMoAAAA/e0Z02OPZP5IYmc1PLOM/AAARPyMFAAAAAAAAAR4DAADKAAAAy+74DCnr2T+SGJnNTyzjPwAAET8zBQAAAAAAAAEfAwAAygAAANY7xXIJ8Nk/khiZzU8s4z8AgBE/MwUAAAAAAAABIAMAAMoAAADeiJHY6fTZP5IYmc1PLOM/AEARP0IFAAAAAAAAASEDAADKAAAA5tVdPsr52T+SGJnNTyzjPwCAED9CBQAAAAAAAAEiAwAAygAAAHRJENcaAdo/khiZzU8s4z8AQBA/UgUAAAAAAAABIwMAAMoAAAB8ltw8+wXaP5IYmc1PLOM/AAAQP1IFAAAAAAAAASQDAADKAAAACQqP1UsN2j8OK9G0oSrjPwCAED9iBQAAAAAAAAElAwAAygAAABykJ6EMF9o/hz0JnPMo4z8AQBA/YgUAAAAAAAABJgMAAMoAAACoF9o5XR7aPwNQQYNFJ+M/AAAQP4EFAAAAAAAAAScDAADKAAAANouM0q0l2j9/YnlqlyXjPwAAED+BBQAAAAAAAAEoAwAAygAAAML+Pmv+LNo/+nSxUekj4z8AgBA/gQUAAAAAAAABKQMAAMoAAABPcvEDTzTaP3aH6Tg7IuM/AEAQP5EFAAAAAAAAASoDAADKAAAA3eWjnJ872j/vmSEgjSDjPwAAED+RBQAAAAAAAAErAwAAygAAAGpZVjXwQto/a6xZB98e4z8AABA/kQUAAAAAAAABLAMAAMoAAAD4zAjOQEraP2usWQffHuM/AIAQP6AFAAAAAAAAAS0DAADKAAAAhEC7ZpFR2j9rrFkH3x7jPwDAED+gBQAAAAAAAAEuAwAAygAAABsBOmXCXdo/a6xZB98e4z8AwBA/sAUAAAAAAAABLwMAAMoAAAAsm9Iwg2faP++ZISCNIOM/AAARP78FAAAAAAAAATADAADKAAAAwltRL7Rz2j/6dLFR6SPjPwAAET+/BQAAAAAAAAExAwAAygAAAFgc0C3lf9o/f2J5apcl4z8AABE/zwUAAAAAAAABMgMAAMoAAADu3E4sFozaPwNQQYNFJ+M/AAARP88FAAAAAAAAATMDAADKAAAAg53NKkeY2j+HPQmc8yjjPwAAET/fBQAAAAAAAAE0AwAAygAAABpeTCl4pNo/DivRtKEq4z8AABE/3wUAAAAAAAABNQMAAMoAAAAr+OT0OK7aPw4r0bShKuM/AEAQP+4FAAAAAAAAATYDAADKAAAAwLhj82m62j+SGJnNTyzjPwAAED/uBQAAAAAAAAE3AwAAygAAAFd54vGaxto/nPMo/6sv4z8AABA//gUAAAAAAAABOAMAAMoAAADtOWHwy9LaP5zzKP+rL+M/AAAQP/4FAAAAAAAAATkDAADKAAAAgvrf7vze2j8i4fAXWjHjPwAAED8OBgAAAAAAAAE6AwAAygAAABm7Xu0t69o/p864MAgz4z8AABA/DgYAAAAAAAABOwMAAMoAAACve93rXvfaPyu8gEm2NOM/AAAQPx0GAAAAAAAAATwDAADKAAAARDxc6o8D2z+wqUhiZDbjPwCAED8dBgAAAAAAAAE9AwAAygAAANv82ujAD9s/NJcQexI44z8AwBA/LQYAAAAAAAABPgMAAMoAAADtlnO0gRnbP7uE2JPAOeM/AMAQPy0GAAAAAAAAAT8DAADKAAAAiqS+GJMq2z+7hNiTwDnjPwAAET88BgAAAAAAAAFAAwAAygAAAKWLI0o0Ods/u4TYk8A54z8AABE/PAYAAAAAAAABQQMAAMoAAAC/coh71UfbP7uE2JPAOeM/AEAQPzwGAAAAAAAAAUIDAADKAAAAVzMHegZU2z+7hNiTwDnjPwAAED9cBgAAAAAAAAFDAwAAygAAAOvzhXg3YNs/u4TYk8A54z8AABA/XAYAAAAAAAABRAMAAMoAAACBtAR3aGzbP7uE2JPAOeM/AIAQP1wGAAAAAAAAAUUDAADKAAAAlE6dQil22z+7hNiTwDnjPwBAED9cBgAAAAAAAAFGAwAAygAAACkPHEFagts/u4TYk8A54z8AABA/awYAAAAAAAABRwMAAMoAAAA7qbQMG4zbPzSXEHsSOOM/AAAQP3sGAAAAAAAAAUgDAADKAAAATENN2NuV2z+wqUhiZDbjPwCAED+LBgAAAAAAAAFJAwAAygAAAF/d5aOcn9s/K7yASbY04z8AwBA/iwYAAAAAAAABSgMAAMoAAABvd35vXanbP6fOuDAIM+M/AMAQP4sGAAAAAAAAAUsDAADKAAAAgREXOx6z2z8i4fAXWjHjPwBAED+LBgAAAAAAAAFMAwAAygAAAJKrrwbfvNs/nPMo/6sv4z8AABA/mgYAAAAAAAABTQMAAMoAAAApbC4FEMnbP5zzKP+rL+M/AIAQP5oGAAAAAAAAAU4DAADKAAAAQ1OTNrHX2z+c8yj/qy/jPwDAET+qBgAAAAAAAAFPAwAAygAAANoTEjXi49s/nPMo/6sv4z8AABI/qgYAAAAAAAABUAMAAMoAAABv1JAzE/DbP5zzKP+rL+M/AAASP7kGAAAAAAAAAVEDAADKAAAABZUPMkT82z+c8yj/qy/jPwCAET+5BgAAAAAAAAFSAwAAygAAABUvqP0EBtw/nPMo/6sv4z8AABE/yQYAAAAAAAABUwMAAMoAAAAoyUDJxQ/cP5zzKP+rL+M/AAARP8kGAAAAAAAAAVQDAADKAAAAOWPZlIYZ3D+SGJnNTyzjPwCAET/ZBgAAAAAAAAFVAwAAygAAAEv9cWBHI9w/hz0JnPMo4z8AQBE/2QYAAAAAAAABVgMAAMoAAABelwosCC3cP4c9CZzzKOM/AAARP+gGAAAAAAAAAVcDAADKAAAAbjGj98g23D9/YnlqlyXjPwAAET/oBgAAAAAAAAFYAwAAygAAAH/LO8OJQNw/+nSxUekj4z8AgBE/+AYAAAAAAAABWQMAAMoAAAANP+5b2kfcP3aH6Tg7IuM/AEARP/gGAAAAAAAAAVoDAADKAAAAmbKg9CpP3D/vmSEgjSDjPwAAET/4BgAAAAAAAAFbAwAAygAAACgmU417Vtw/a6xZB98e4z8AABE/CAcAAAAAAAABXAMAAMoAAAC0mQUmzF3cP+e+ke4wHeM/AIARPwgHAAAAAAAAAV0DAADKAAAAQQ24vhxl3D9h0cnVghvjPwBAET8XBwAAAAAAAAFeAwAAygAAAM6AaldtbNw/YdHJ1YIb4z8AABE/FwcAAAAAAAABXwMAAMoAAABb9BzwvXPcP2HRydWCG+M/AEAPPycHAAAAAAAAAWADAADKAAAAbo61u3593D9h0cnVghvjPwCADT8nBwAAAAAAAAFhAwAAygAAAPoBaFTPhNw/YdHJ1YIb4z8AAA4/NgcAAAAAAAABYgMAAMoAAAAMnAAgkI7cP2HRydWCG+M/AAAQPzYHAAAAAAAAAWMDAADKAAAAmQ+zuOCV3D9h0cnVghvjPwCAED9GBwAAAAAAAAFkAwAAygAAAKypS4Shn9w/YdHJ1YIb4z8AABE/RgcAAAAAAAABZQMAAMoAAAC8Q+RPYqncP2HRydWCG+M/AAARP1YHAAAAAAAAAWYDAADKAAAAUgRjTpO13D9h0cnVghvjPwCAET9WBwAAAAAAAAFnAwAAygAAAGWe+xlUv9w/YdHJ1YIb4z8AwBE/ZQcAAAAAAAABaAMAAMoAAAB2OJTlFMncP2HRydWCG+M/AMARP2UHAAAAAAAAAWkDAADKAAAAAqxGfmXQ3D/nvpHuMB3jPwBAET91BwAAAAAAAAFqAwAAygAAABRG30km2tw/576R7jAd4z8AABE/dQcAAAAAAAABawMAAMoAAAAn4HcV5+PcP++ZISCNIOM/AAARP4UHAAAAAAAAAWwDAADKAAAAOHoQ4aft3D/6dLFR6SPjPwAAET+FBwAAAAAAAAFtAwAAygAAAEgUqaxo99w/A1BBg0Un4z8AABE/lAcAAAAAAAABbgMAAMoAAABarkF4KQHdP4c9CZzzKOM/AIARP5QHAAAAAAAAAW8DAADKAAAAbUjaQ+oK3T8OK9G0oSrjPwBAET+kBwAAAAAAAAFwAwAAygAAAH7icg+rFN0/khiZzU8s4z8AABE/pAcAAAAAAAABcQMAAMoAAACOfAvbax7dP5IYmc1PLOM/AAARP7MHAAAAAAAAAXIDAADKAAAAoBakpiwo3T+SGJnNTyzjPwAAET+zBwAAAAAAAAFzAwAAygAAADfXIqVdNN0/nPMo/6sv4z8AABE/wwcAAAAAAAABdAMAAMoAAADMl6GjjkDdP5zzKP+rL+M/AAARP8MHAAAAAAAAAXUDAADKAAAA5n4G1S9P3T8i4fAXWjHjPwAAET/TBwAAAAAAAAF2AwAAygAAAH0/hdNgW90/IuHwF1ox4z8AABE/0wcAAAAAAAABdwMAAMoAAAASAATSkWfdP6fOuDAIM+M/AIARP/IHAAAAAAAAAXgDAADKAAAAJJqcnVJx3T+nzrgwCDPjPwBAET/yBwAAAAAAAAF5AwAAygAAADc0NWkTe90/p864MAgz4z8AABE/8gcAAAAAAAABegMAAMoAAADDp+cBZILdP6fOuDAIM+M/AAARP/IHAAAAAAAAAXsDAADKAAAAUBuamrSJ3T+nzrgwCDPjPwCAET8CCAAAAAAAAAF8AwAAygAAAN2OTDMFkd0/p864MAgz4z8AwBE/AggAAAAAAAABfQMAAMoAAABqAv/LVZjdP6fOuDAIM+M/AIASPxEIAAAAAAAAAX4DAADKAAAA+XWxZKaf3T+nzrgwCDPjPwDAEz8RCAAAAAAAAAF/AwAAygAAAAkQSjBnqd0/p864MAgz4z8AgBU/FAgAAAAAAAABgAMAAMoAAAAaquL7J7PdP6fOuDAIM+M/AIAWPxQIAAAAAAAAAYEDAADKAAAALER7x+i83T+nzrgwCDPjPwBAFz8jCAAAAAAAAAGCAwAAygAAALu3LWA5xN0/p864MAgz4z8AQBg/IwgAAAAAAAABgwMAAMoAAADLUcYr+s3dP6fOuDAIM+M/AMAZPzMIAAAAAAAAAYQDAADKAAAA3Ote97rX3T+nzrgwCDPjPwAAGj8zCAAAAAAAAAGFAwAAygAAAO6F98J74d0/p864MAgz4z8AABo/QwgAAAAAAAABhgMAAMoAAAABIJCOPOvdP6fOuDAIM+M/AAAaP0MIAAAAAAAAAYcDAADKAAAAEbooWv303T+nzrgwCDPjPwAAGj9SCAAAAAAAAAGIAwAAygAAACJUwSW+/t0/p864MAgz4z8AABo/UggAAAAAAAABiQMAAMoAAAC6FEAk7wreP6fOuDAIM+M/AIAaP1IIAAAAAAAAAYoDAADKAAAA0/ukVZAZ3j8i4fAXWjHjPwBAGz9yCAAAAAAAAAGLAwAAygAAAGm8I1TBJd4/nPMo/6sv4z8AwBw/cggAAAAAAAABjAMAAMoAAAAAfaJS8jHeP5IYmc1PLOM/AAAfP3IIAAAAAAAAAY0DAADKAAAAGWQHhJNA3j+SGJnNTyzjPwDAIT9yCAAAAAAAAAGOAwAAygAAADNLbLU0T94/hz0JnPMo4z8AgCI/gQgAAAAAAAABjwMAAMoAAABPMtHm1V3eP4c9CZzzKOM/AAAjP4EIAAAAAAAAAZADAADKAAAAaBk2GHds3j+HPQmc8yjjPwAAIz+RCAAAAAAAAAGRAwAAygAAAIQAm0kYe94/hz0JnPMo4z8AgCM/kQgAAAAAAAABkgMAAMoAAAAZwRlISYfePwNQQYNFJ+M/AEAjP6AIAAAAAAAAAZMDAADKAAAAroGYRnqT3j8DUEGDRSfjPwAAIz+gCAAAAAAAAAGUAwAAygAAAMpo/Xcbot4/A1BBg0Un4z8AwCE/sAgAAAAAAAABlQMAAMoAAADjT2KpvLDePwNQQYNFJ+M/AEAgP7AIAAAAAAAAAZYDAADKAAAAeRDhp+283j9/YnlqlyXjPwCADz/ACAAAAAAAAAGXAwAAygAAAHkQ4aftvN4/a6xZB98e4z8AgO8+wAgAAAAAAAABmAMAAMoAAAB5EOGn7bzeP75SUijAD+M/AIChPs8IAAAAAAAAAZkDAADKAAAAxicoPFYv1T8k3WE6zo7kPwAAMD0AAAAAAAAAAAGaAwAAygAAAEIBQgnmLNU/lRQK8MOJ5D8AAHw9EAAAAAAAAAABmwMAAMoAAABCAUIJ5izVPxEnQtcViOQ/AACQPRAAAAAAAAAAAZwDAADKAAAAQgFCCeYs1T+LOXq+Z4bkPwAAnj0QAAAAAAAAAAGdAwAAygAAAEIBQgnmLNU/izl6vmeG5D8AALo9HwAAAAAAAAABngMAAMoAAABCAUIJ5izVP4s5er5nhuQ/AADePR8AAAAAAAAAAZ8DAADKAAAAxicoPFYv1T+LOXq+Z4bkPwAABD4fAAAAAAAAAAGgAwAAygAAAEpODm/GMdU/izl6vmeG5D8AABc+HwAAAAAAAAABoQMAAMoAAABTm9rUpjbVP4s5er5nhuQ/AAAoPi8AAAAAAAAAAaIDAADKAAAAXOimOoc71T+LOXq+Z4bkPwAANj4vAAAAAAAAAAGjAwAAygAAAOhbWdPXQtU/ESdC1xWI5D8AAEU+PwAAAAAAAAABpAMAAMoAAAB3zwtsKErVP57vmSEgjeQ/AABSPj8AAAAAAAAAAaUDAADKAAAAiGmkN+lT1T+pyilTfJDkPwAAXz4/AAAAAAAAAAGmAwAAygAAAJoDPQOqXdU/saW5hNiT5D8AAHA+XgAAAAAAAAABpwMAAMoAAAAuxLsB22nVP7yASbY0l+Q/AACCPl4AAAAAAAAAAagDAADKAAAAQV5UzZtz1T/GW9nnkJrkPwAAhz5tAAAAAAAAAAGpAwAAygAAAFL47JhcfdU/0TZpGe2d5D8AgI0+bQAAAAAAAAABqgMAAMoAAADouGuXjYnVP9oR+UpJoeQ/AICVPm0AAAAAAAAAAasDAADKAAAAf3nqlb6V1T/l7Ih8paTkPwAAnz5tAAAAAAAAAAGsAwAAygAAABQ6aZTvodU/7ccYrgGo5D8AAKk+fQAAAAAAAAABrQMAAMoAAACq+ueSIK7VP3O14MavqeQ/AICuPn0AAAAAAAAAAa4DAADKAAAAQbtmkVG61T/3oqjfXavkPwAAsj6NAAAAAAAAAAGvAwAAygAAANZ75Y+CxtU/fZBw+Aut5D8AgLM+jQAAAAAAAAABsAMAAMoAAABsPGSOs9LVP32QcPgLreQ/AICzPpwAAAAAAAAAAbEDAADKAAAAC0qv8sTj1T/3oqjfXavkPwAAtD6cAAAAAAAAAAGyAwAAygAAAC5+4IlG99U/c7Xgxq+p5D8AALQ+rAAAAAAAAAABswMAAMoAAABRshEhyArWP+XsiHylpOQ/AICyPrwAAAAAAAAAAbQDAADKAAAA779chdkb1j/aEflKSaHkPwAAsj68AAAAAAAAAAG1AwAAygAAAAunwbZ6KtY/0TZpGe2d5D8AALQ+ywAAAAAAAAABtgMAAMoAAAAljiboGznWP8Zb2eeQmuQ/AAC3PssAAAAAAAAAAbcDAADKAAAAP3WLGb1H1j+8gEm2NJfkPwAAuj7bAAAAAAAAAAG4AwAAygAAAFlc8EpeVtY/saW5hNiT5D8AgL0+2wAAAAAAAAABuQMAAMoAAABzQ1V8/2TWP6nKKVN8kOQ/AADAPuoAAAAAAAAAAboDAADKAAAAjiq6raBz1j8k3WE6zo7kPwCAwz7qAAAAAAAAAAG7AwAAygAAAC04BRKyhNY/nu+ZISCN5D8AAMU++gAAAAAAAAABvAMAAMoAAADD+IMQ45DWP5UUCvDDieQ/AIDGPvoAAAAAAAAAAb0DAADKAAAAWbkCDxSd1j8RJ0LXFYjkPwCAyD4KAQAAAAAAAAG+AwAAygAAAGpTm9rUptY/izl6vmeG5D8AgMo+CgEAAAAAAAABvwMAAMoAAAB77TOmlbDWP4s5er5nhuQ/AADKPhkBAAAAAAAAAcADAADKAAAAjofMcVa61j+AXuqMC4PkPwAAyT4ZAQAAAAAAAAHBAwAAygAAABr7fgqnwdY//HAidF2B5D8AgMg+GQEAAAAAAAABwgMAAMoAAAAslRfWZ8vWP3iDWluvf+Q/AADJPikBAAAAAAAAAcMDAADKAAAAPS+woSjV1j94g1pbr3/kPwCAyT4pAQAAAAAAAAHEAwAAygAAANTvLqBZ4dY/bajKKVN85D8AgMg+KQEAAAAAAAABxQMAAMoAAABqsK2eiu3WP+i6AhGleuQ/AADIPkgBAAAAAAAAAcYDAADKAAAAe0pGakv31j9kzTr49njkPwAAyD5IAQAAAAAAAAHHAwAAygAAAI3k3jUMAdc/ZM06+PZ45D8AAMk+SAEAAAAAAAAByAMAAMoAAACefncBzQrXP1nyqsaadeQ/AIDIPlcBAAAAAAAAAckDAADKAAAALPIpmh0S1z/VBOOt7HPkPwAAyD5XAQAAAAAAAAHKAwAAygAAALhl3DJuGdc/TxcblT5y5D8AAMg+ZgEAAAAAAAABywMAAMoAAABF2Y7LviDXP0U8i2PibuQ/AADJPmYBAAAAAAAAAcwDAADKAAAA00xBZA8o1z/ATsNKNG3kPwCAyD52AQAAAAAAAAHNAwAAygAAAGDA8/xfL9c/PGH7MYZr5D8AAMg+dgEAAAAAAAABzgMAAMoAAADuM6aVsDbXP7dzMxnYaeQ/AADIPoYBAAAAAAAAAc8DAADKAAAAeqdYLgE+1z8zhmsAKmjkPwAAyD6GAQAAAAAAAAHQAwAAygAAAAcbC8dRRdc/rJij53tm5D8AgMY+lQEAAAAAAAAB0QMAAMoAAACUjr1fokzXPyir287NZOQ/AADGPpUBAAAAAAAAAdIDAADKAAAAIgJw+PJT1z8oq9vOzWTkPwAAxj6lAQAAAAAAAAHTAwAAygAAADScCMSzXdc/KKvbzs1k5D8AAMY+pQEAAAAAAAAB1AMAAMoAAADJXIfC5GnXPyir287NZOQ/AIDEPrUBAAAAAAAAAdUDAADKAAAAYB0GwRV21z8oq9vOzWTkPwAAxD61AQAAAAAAAAHWAwAAygAAAHoEa/K2hNc/KKvbzs1k5D8AAMU+xAEAAAAAAAAB1wMAAMoAAAAQxenw55DXPyir287NZOQ/AIDGPsQBAAAAAAAAAdgDAADKAAAApoVo7xid1z8oq9vOzWTkPwCAxz7UAQAAAAAAAAHZAwAAygAAADxG5+1Jqdc/KKvbzs1k5D8AgMc+1AEAAAAAAAAB2gMAAMoAAABWLUwf67fXPyir287NZOQ/AIDGPuMBAAAAAAAAAdsDAADKAAAAcBSxUIzG1z8oq9vOzWTkPwAAxj7jAQAAAAAAAAHcAwAAygAAAIr7FYIt1dc/rJij53tm5D8AAMY+8wEAAAAAAAAB3QMAAMoAAAApCWHmPubXP7dzMxnYaeQ/AADHPvMBAAAAAAAAAd4DAADKAAAAyBasSlD31z/ATsNKNG3kPwCAxj7zAQAAAAAAAAHfAwAAygAAAOL9EHzxBdg/TxcblT5y5D8AAMU+AwIAAAAAAAAB4AMAAMoAAAD95HWtkhTYP1nyqsaadeQ/AIDEPgMCAAAAAAAAAeEDAADKAAAAF8za3jMj2D9kzTr49njkPwAAxT4SAgAAAAAAAAHiAwAAygAAADGzPxDVMdg/bajKKVN85D8AgMU+EgIAAAAAAAAB4wMAAMoAAABMmqRBdkDYP3iDWluvf+Q/AIDFPiICAAAAAAAAAeQDAADKAAAAZoEJcxdP2D+AXuqMC4PkPwAAxj4iAgAAAAAAAAHlAwAAygAAAIFobqS4Xdg/ESdC1xWI5D8AAMY+MgIAAAAAAAAB5gMAAMoAAACbT9PVWWzYPyTdYTrOjuQ/AADGPjICAAAAAAAAAecDAADKAAAAtTY4B/t62D+xpbmE2JPkPwAAxz5BAgAAAAAAAAHoAwAAygAAAM8dnTicidg/xlvZ55Ca5D8AgMY+QQIAAAAAAAAB6QMAAMoAAADpBAJqPZjYP9oR+UpJoeQ/AADGPlECAAAAAAAAAeoDAADKAAAAiRJNzk6p2D/txxiuAajkPwAAxj5RAgAAAAAAAAHrAwAAygAAAKtGfmXQvNg/fZBw+Aut5D8AAMY+YAIAAAAAAAAB7AMAAMoAAADXx3tiMtXYPwtZyEIWsuQ/AADGPnACAAAAAAAAAe0DAADKAAAA+/us+bPo2D+aISCNILfkPwAAxz5wAgAAAAAAAAHuAwAAygAAAKNWxMOl/tg/ovyvvny65D8AgMg+gAIAAAAAAAAB7wMAAMoAAABBZA8otw/ZP6/XP/DYveQ/AIDLPoACAAAAAAAAAfADAADKAAAA33FajMgg2T89oJc648LkPwCAyj6AAgAAAAAAAAHxAwAAygAAAPlYv71pL9k/wo1fU5HE5D8AgMk+jwIAAAAAAAAB8gMAAMoAAAAVQCTvCj7ZP0d7J2w/xuQ/AIDIPo8CAAAAAAAAAfMDAADKAAAALyeJIKxM2T9HeydsP8bkPwAAyD6fAgAAAAAAAAH0AwAAygAAAMXnBx/dWNk/R3snbD/G5D8AAMg+nwIAAAAAAAAB9QMAAMoAAADfzmxQfmfZP0d7J2w/xuQ/AADIPp8CAAAAAAAAAfYDAADKAAAAdY/rTq9z2T9HeydsP8bkPwAAyD6vAgAAAAAAAAH3AwAAygAAAAxQak3gf9k/R3snbD/G5D8AAMk+rwIAAAAAAAAB+AMAAMoAAAChEOlLEYzZP0d7J2w/xuQ/AIDIPs4CAAAAAAAAAfkDAADKAAAAN9FnSkKY2T9HeydsP8bkPwAAyD7OAgAAAAAAAAH6AwAAygAAAM6R5khzpNk/wo1fU5HE5D8AAMg+zgIAAAAAAAAB+wMAAMoAAABiUmVHpLDZP8KNX1ORxOQ/AADIPs4CAAAAAAAAAfwDAADKAAAAfTnKeEW/2T/CjV9TkcTkPwAAyD7dAgAAAAAAAAH9AwAAygAAABT6SHd2y9k/wo1fU5HE5D8AAMk+3QIAAAAAAAAB/gMAAMoAAAAu4a2oF9rZPz2glzrjwuQ/AIDJPu0CAAAAAAAAAf8DAADKAAAAR8gS2rjo2T8zxQcJh7/kPwCAyT7tAgAAAAAAAAEABAAAygAAAObVXT7K+dk/r9c/8Ni95D8AAMo+/QIAAAAAAAABAQQAAMoAAACF46ii2wraP6/XP/DYveQ/AADLPv0CAAAAAAAAAQIEAADKAAAAoMoN1HwZ2j+v1z/w2L3kPwCAzj4MAwAAAAAAAAEDBAAAygAAAD7YWDiOKto/r9c/8Ni95D8AANU+DAMAAAAAAAABBAQAAMoAAABZv71pLznaP6/XP/DYveQ/AADYPhwDAAAAAAAAAQUEAADKAAAAfPPuALFM2j+v1z/w2L3kPwCA2j4sAwAAAAAAAAEGBAAAygAAACROBsuiYto/Kep31yq85D8AgNs+LAMAAAAAAAABBwQAAMoAAABGgjdiJHbaPynqd9cqvOQ/AADdPjsDAAAAAAAAAQgEAADKAAAA5Y+CxjWH2j+i/K++fLrkPwCA3T47AwAAAAAAAAEJBAAAygAAAIOdzSpHmNo/Hg/opc645D8AAN8+SwMAAAAAAAABCgQAAMoAAAAjqxiPWKnaP5ohII0gt+Q/AIDfPksDAAAAAAAAAQsEAADKAAAAPJJ9wPm32j+RRpBbxLPkPwCA3z5LAwAAAAAAAAEMBAAAygAAAFd54vGaxto/hmsAKmiw5D8AAOA+eQMAAAAAAAABDQQAAMoAAABxYEcjPNXaP32QcPgLreQ/AADgPnkDAAAAAAAAAQ4EAADKAAAAjUesVN3j2j9zteDGr6nkPwAA4D55AwAAAAAAAAEPBAAAygAAAKcuEYZ+8to/5eyIfKWk5D8AAOE+eQMAAAAAAAABEAQAAMoAAAA874+Er/7aP9oR+UpJoeQ/AIDjPokDAAAAAAAAAREEAADKAAAA068Og+AK2z/aEflKSaHkPwAA6D6JAwAAAAAAAAESBAAAygAAAGlwjYERF9s/0TZpGe2d5D8AgOo+mAMAAAAAAAABEwQAAMoAAAB5CiZN0iDbP9E2aRntneQ/AIDsPpgDAAAAAAAAARQEAADKAAAAEcukSwMt2z/RNmkZ7Z3kPwCA7T6oAwAAAAAAAAEVBAAAygAAACqyCX2kO9s/0TZpGe2d5D8AgO0+qAMAAAAAAAABFgQAAMoAAAC/coh71UfbP9E2aRntneQ/AADuPrgDAAAAAAAAARcEAADKAAAA21ntrHZW2z/RNmkZ7Z3kPwAA7j64AwAAAAAAAAEYBAAAygAAAPVAUt4XZds/SkmhAD+c5D8AAO4+xwMAAAAAAAABGQQAAMoAAACKAdHcSHHbP8Zb2eeQmuQ/AADuPscDAAAAAAAAARoEAADKAAAAIcJP23l92z/GW9nnkJrkPwAA7j7XAwAAAAAAAAEbBAAAygAAADuptAwbjNs/vIBJtjSX5D8AAO4+1wMAAAAAAAABHAQAAMoAAADQaTMLTJjbP7yASbY0l+Q/AADuPuYDAAAAAAAAAR0EAADKAAAAZyqyCX2k2z+8gEm2NJfkPwAA7j7mAwAAAAAAAAEeBAAAygAAAHnEStU9rts/vIBJtjSX5D8AAO4+9gMAAAAAAAABHwQAAMoAAACJXuOg/rfbP8Zb2eeQmuQ/AADuPvYDAAAAAAAAASAEAADKAAAAnPh7bL/B2z/GW9nnkJrkPwAA7j4GBAAAAAAAAAEhBAAAygAAALXf4J1g0Ns/SkmhAD+c5D8AAO4+BgQAAAAAAAABIgQAAMoAAABLoF+ckdzbP9E2aRntneQ/AADuPhUEAAAAAAAAASMEAADKAAAAZofEzTLr2z/RNmkZ7Z3kPwAA7j4VBAAAAAAAAAEkBAAAygAAAIBuKf/T+ds/0TZpGe2d5D8AgOw+JQQAAAAAAAABJQQAAMoAAAAVL6j9BAbcP9E2aRntneQ/AADsPiUEAAAAAAAAASYEAADKAAAArO8m/DUS3D/RNmkZ7Z3kPwAA7D4lBAAAAAAAAAEnBAAAygAAAEKwpfpmHtw/0TZpGe2d5D8AAO0+NQQAAAAAAAABKAQAAMoAAADXcCT5lyrcP9E2aRntneQ/AIDsPjUEAAAAAAAAASkEAADKAAAAbjGj98g23D/RNmkZ7Z3kPwAA7D5EBAAAAAAAAAEqBAAAygAAAATyIfb5Qtw/0TZpGe2d5D8AAOw+RAQAAAAAAAABKwQAAMoAAACZsqD0Kk/cP0pJoQA/nOQ/AADtPmMEAAAAAAAAASwEAADKAAAAMHMf81tb3D9KSaEAP5zkPwCA7T5jBAAAAAAAAAEtBAAAygAAAMYznvGMZ9w/xlvZ55Ca5D8AgO0+YwQAAAAAAAABLgQAAMoAAABb9BzwvXPcP8Zb2eeQmuQ/AADuPmMEAAAAAAAAAS8EAADKAAAAbo61u3593D+8gEm2NJfkPwAA7j5zBAAAAAAAAAEwBAAAygAAAH8oToc/h9w/OJOBnYaV5D8AAO4+cwQAAAAAAAABMQQAAMoAAACQwuZSAJHcPziTgZ2GleQ/AADuPoMEAAAAAAAAATIEAADKAAAAo1x/HsGa3D84k4GdhpXkPwAA7j6DBAAAAAAAAAEzBAAAygAAADgd/hzyptw/vIBJtjSX5D8AAO4+kgQAAAAAAAABNAQAAMoAAABSBGNOk7XcP8Zb2eeQmuQ/AIDsPpIEAAAAAAAAATUEAADKAAAA6cThTMTB3D/GW9nnkJrkPwAA6z6iBAAAAAAAAAE2BAAAygAAAPpeehiFy9w/SkmhAD+c5D8AgOo+ogQAAAAAAAABNwQAAMoAAAAL+RLkRdXcP9E2aRntneQ/AADrPrIEAAAAAAAAATgEAADKAAAAHJOrrwbf3D/RNmkZ7Z3kPwCA6z6yBAAAAAAAAAE5BAAAygAAAC8tRHvH6Nw/0TZpGe2d5D8AAO0+wQQAAAAAAAABOgQAAMoAAABAx9xGiPLcP0pJoQA/nOQ/AIDsPsEEAAAAAAAAATsEAADKAAAAUmF1Ekn83D/GW9nnkJrkPwAA6z7RBAAAAAAAAAE8BAAAygAAAGL7Dd4JBt0/xlvZ55Ca5D8AgOs+0QQAAAAAAAABPQQAAMoAAAB1laapyg/dP7yASbY0l+Q/AIDtPuAEAAAAAAAAAT4EAADKAAAAClYlqPsb3T84k4GdhpXkPwAA7z7gBAAAAAAAAAE/BAAAygAAABzwvXO8Jd0/saW5hNiT5D8AgO8+8AQAAAAAAAABQAQAAMoAAAAvilY/fS/dP7GluYTYk+Q/AIDuPvAEAAAAAAAAAUEEAADKAAAASHG7cB4+3T+xpbmE2JPkPwAA7j7wBAAAAAAAAAFCBAAAygAAAN4xOm9PSt0/saW5hNiT5D8AgOs+AAUAAAAAAAABQwQAAMoAAAACZmsG0V3dP7GluYTYk+Q/AIDpPgAFAAAAAAAAAUQEAADKAAAAHE3QN3Js3T+xpbmE2JPkPwCA6T4fBQAAAAAAAAFFBAAAygAAALMNTzajeN0/qcopU3yQ5D8AgOk+HwUAAAAAAAABRgQAAMoAAABIzs001ITdPyTdYTrOjuQ/AIDpPh8FAAAAAAAAAUcEAADKAAAA3Y5MMwWR3T+e75khII3kPwAA6j4vBQAAAAAAAAFIBAAAygAAAPAo5f7Fmt0/ESdC1xWI5D8AAOs+LwUAAAAAAAABSQQAAMoAAAABw33KhqTdP4s5er5nhuQ/AIDsPj4FAAAAAAAAAUoEAADKAAAAEl0Wlkeu3T+AXuqMC4PkPwCA7j4+BQAAAAAAAAFLBAAAygAAACT3rmEIuN0//HAidF2B5D8AAO4+TgUAAAAAAAABTAQAAMoAAAA2kUctycHdP3iDWluvf+Q/AADuPk4FAAAAAAAAAU0EAADKAAAARyvg+InL3T94g1pbr3/kPwAA7T5dBQAAAAAAAAFOBAAAygAAAFjFeMRK1d0/eINaW69/5D8AAOs+XQUAAAAAAAABTwQAAMoAAABqXxGQC9/dP3iDWluvf+Q/AIDqPm0FAAAAAAAAAVAEAADKAAAAffmpW8zo3T94g1pbr3/kPwAA6z5tBQAAAAAAAAFRBAAAygAAAI2TQieN8t0/eINaW69/5D8AgOs+fQUAAAAAAAABUgQAAMoAAACeLdvyTfzdP22oyilTfOQ/AIDrPn0FAAAAAAAAAVMEAADKAAAANu5Z8X4I3j/ougIRpXrkPwCA6j6MBQAAAAAAAAFUBAAAygAAAMNhDIrPD94/6LoCEaV65D8AAOo+jAUAAAAAAAABVQQAAMoAAADT+6RVkBneP2TNOvj2eOQ/AADqPowFAAAAAAAAAVYEAADKAAAA5JU9IVEj3j9kzTr49njkPwAA6z6cBQAAAAAAAAFXBAAAygAAAHxWvB+CL94/WfKqxpp15D8AgOs+nAUAAAAAAAABWAQAAMoAAACN8FTrQjneP9UE463sc+Q/AADtPrsFAAAAAAAAAVkEAADKAAAAnYrttgND3j9PFxuVPnLkPwCA7T67BQAAAAAAAAFaBAAAygAAAK8khoLETN4/TxcblT5y5D8AgO0+uwUAAAAAAAABWwQAAMoAAABG5QSB9VjeP08XG5U+cuQ/AADuPrsFAAAAAAAAAVwEAADKAAAAV3+dTLZi3j9PFxuVPnLkPwAA7z7LBQAAAAAAAAFdBAAAygAAAGgZNhh3bN4/1QTjrexz5D8AAO0+ywUAAAAAAAABXgQAAMoAAAAA2rQWqHjeP9UE463sc+Q/AIDqPtoFAAAAAAAAAV8EAADKAAAAEXRN4miC3j/VBOOt7HPkPwAA6j7aBQAAAAAAAAFgBAAAygAAAKU0zOCZjt4/1QTjrexz5D8AgOo+6gUAAAAAAAABYQQAAMoAAAAzqH556pXeP9UE463sc+Q/AIDrPuoFAAAAAAAAAWIEAADKAAAARkIXRauf3j9PFxuVPnLkPwCA6j7qBQAAAAAAAAFjBAAAygAAAF8pfHZMrt4/TxcblT5y5D8AAOo+CQYAAAAAAAABZAQAAMoAAAD16fp0fbreP0U8i2PibuQ/AADqPgkGAAAAAAAAAWUEAADKAAAACISTQD7E3j88YfsxhmvkPwAA6j4JBgAAAAAAAAFmBAAAygAAAJT3RdmOy94/M4ZrACpo5D8AAOs+GQYAAAAAAAABZwQAAMoAAAAha/hx39LeP6yYo+d7ZuQ/AIDsPhkGAAAAAAAAAWgEAADKAAAAKbjE17/X3j+kvRO2H2PkPwCA7T4pBgAAAAAAAAFpBAAAygAAAMF4Q9bw494/pL0Tth9j5D8AgOw+KQYAAAAAAAABagQAAMoAAADSEtyhse3eP6S9E7YfY+Q/AADrPkgGAAAAAAAAAWsEAADKAAAA46x0bXL33j+kvRO2H2PkPwCA6j5IBgAAAAAAAAFsBAAAygAAAG8gJwbD/t4/pL0Tth9j5D8AAOo+SAYAAAAAAAABbQQAAMoAAAD9k9meEwbfP6S9E7YfY+Q/AADqPlcGAAAAAAAAAW4EAADKAAAAB+GlBPQK3z+kvRO2H2PkPwAA6j5XBgAAAAAAAAFvBAAAygAAABAucmrUD98/pL0Tth9j5D8AAOo+VwYAAAAAAAABcAQAAMoAAACcoSQDJRffP6S9E7YfY+Q/AADqPlcGAAAAAAAAAXEEAADKAAAAKRXXm3Ue3z8e0EudcWHkPwAA6z5nBgAAAAAAAAFyBAAAygAAALWIiTTGJd8/HtBLnXFh5D8AgOw+ZwYAAAAAAAABcwQAAMoAAABF/DvNFi3fPx7QS51xYeQ/AADsPoYGAAAAAAAAAXQEAADKAAAA0m/uZWc03z8e0EudcWHkPwAA7D6GBgAAAAAAAAF1BAAAygAAAOIJhzEoPt8/HtBLnXFh5D8AAOw+hgYAAAAAAAABdgQAAMoAAADzox/96EffP6S9E7YfY+Q/AADtPpYGAAAAAAAAAXcEAADKAAAABz64yKlR3z+smKPne2bkPwCA7D6WBgAAAAAAAAF4BAAAygAAABjYUJRqW98/t3MzGdhp5D8AAOs+pgYAAAAAAAABeQQAAMoAAACkSwMtu2LfP8BOw0o0beQ/AADpPqYGAAAAAAAAAXoEAADKAAAAMb+1xQtq3z9PFxuVPnLkPwCA6D61BgAAAAAAAAF7BAAAygAAAL0yaF5ccd8/WfKqxpp15D8AAOg+tQYAAAAAAAABfAQAAMoAAABNphr3rHjfP2TNOvj2eOQ/AADpPsUGAAAAAAAAAX0EAADKAAAAVfPmXI193z9tqMopU3zkPwCA6D7FBgAAAAAAAAF+BAAAygAAAOJmmfXdhN8/eINaW69/5D8AAOg+1AYAAAAAAAABfwQAAMoAAADqs2VbvonfP4Be6owLg+Q/AADoPtQGAAAAAAAAAYAEAADKAAAAdycY9A6R3z+LOXq+Z4bkPwAA6T7kBgAAAAAAAAGBBAAAygAAAIvBsL/Pmt8/izl6vmeG5D8AgOk+5AYAAAAAAAABggQAAMoAAAAXNWNYIKLfP5UUCvDDieQ/AADrPvQGAAAAAAAAAYMEAADKAAAAKM/7I+Gr3z8k3WE6zo7kPwCA6j70BgAAAAAAAAGEBAAAygAAALRCrrwxs98/saW5hNiT5D8AAOo+AwcAAAAAAAABhQQAAMoAAABBtmBVgrrfPziTgZ2GleQ/AADpPgMHAAAAAAAAAYYEAADKAAAATQMtu2K/3z+8gEm2NJfkPwAA6D4TBwAAAAAAAAGHBAAAygAAANl231Ozxt8/xlvZ55Ca5D8AAOg+EwcAAAAAAAABiAQAAMoAAADhw6u5k8vfP8Zb2eeQmuQ/AADpPiMHAAAAAAAAAYkEAADKAAAAZuqR7APO3z/GW9nnkJrkPwCA6j4jBwAAAAAAAAGKBAAAygAAAG43XlLk0t8/vIBJtjSX5D8AgOw+IwcAAAAAAAABiwQAAMoAAAB2hCq4xNffPziTgZ2GleQ/AADsPjIHAAAAAAAAAYwEAADKAAAA+qoQ6zTa3z+xpbmE2JPkPwAA6z4yBwAAAAAAAAGNBAAAygAAAH/R9h2l3N8/saW5hNiT5D8AAM8+MgcAAAAAAAABjgQAAMoAAAD6qhDrNNrfPyTdYTrOjuQ/AICnPjIHAAAAAAAAAY8EAADKAAAAS2rMa5tfqz9hvJV9DqnlPwAAVD4AAAAAAAAAAAGQBAAAygAAALYGYDEgmqs/V+EFTLKl5T8AAJM+EAAAAAAAAAABkQQAAMoAAADXOpHIoa2rP1fhBUyypeU/AACmPhAAAAAAAAAAAZIEAADKAAAA/m7CXyPBqz/S8z0zBKTlPwCAqz4QAAAAAAAAAAGTBAAAygAAAP5uwl8jwas/0vM9MwSk5T8AgLs+HwAAAAAAAAABlAQAAMoAAAD+bsJfI8GrP9LzPTMEpOU/AADGPh8AAAAAAAAAAZUEAADKAAAA/m7CXyPBqz/S8z0zBKTlPwAA0T4fAAAAAAAAAAGWBAAAygAAAP5uwl8jwas/0vM9MwSk5T8AgNU+HwAAAAAAAAABlwQAAMoAAADXOpHIoa2rP0wGdhpWouU/AIDXPi8AAAAAAAAAAZgEAADKAAAAcp79Ah1zqz9MBnYaVqLlPwAA2D4vAAAAAAAAAAGZBAAAygAAAHsxpeCR6qo/OVBWt52b5T8AANo+PwAAAAAAAAABmgQAAMoAAABjkBsnhU6qPyWaNlTllOU/AADdPk4AAAAAAAAAAZsEAADKAAAAJLtg1vaeqT8R5BbxLI7lPwAA4D5OAAAAAAAAAAGcBAAAygAAAKF9Q1dlyKg/9FJnXBiE5T8AgOI+TgAAAAAAAAABnQQAAMoAAAD9C/VAUt6nP9fBt8cDeuU/AIDjPl4AAAAAAAAAAZ4EAADKAAAAWZqmKj/0pj9H+V99+XTlPwCA4z5eAAAAAAAAAAGfBAAAygAAAGzA9eUo46U/NENAGkFu5T8AAOY+bgAAAAAAAAABoAQAAMoAAABcshMKkb6kPzRDQBpBbuU/AIDqPm4AAAAAAAAAAaEEAADKAAAALHAAl3eGoz+4MAgz72/lPwAA8T59AAAAAAAAAAGiBAAAygAAAGpdKMdXAKI/R/lfffl05T8AgPg+jQAAAAAAAAABowQAAMoAAACtSlD3N3qgP0f5X335dOU/AAD+Po0AAAAAAAAAAaQEAADKAAAAJNhSfTMPnj/M5ieWp3blPwAAAj+NAAAAAAAAAAGlBAAAygAAAF1KQK/w25o/zOYnlqd25T8AwAQ/rAAAAAAAAAABpgQAAMoAAAB09VRstx2YP0f5X335dOU/AMAHP6wAAAAAAAAAAacEAADKAAAAgqBpKX5flT+4MAgz72/lPwBACj+sAAAAAAAAAAGoBAAAygAAANSz4BRIyJI/Kmiw6ORq5T8AAA0/rAAAAAAAAAABqQQAAMoAAAC2lxxdGH+QPyCNILeIZ+U/AEAOP7wAAAAAAAAAAaoEAADKAAAAUpg6BN4HjT8L1wBU0GDlPwDADj+8AAAAAAAAAAGrBAAAygAAACUBPE6LEYk/fQ6pCcZb5T8AAA8/ywAAAAAAAAABrAQAAMoAAAC024uuSwWGP/kg4fAXWuU/AIAPP8sAAAAAAAAAAa0EAADKAAAAU1dlyBiVgz9qWImmDVXlPwAACT/bAAAAAAAAAAGuBAAAygAAAAF0yJvywIE/5WrBjV9T5T8AgP8+2wAAAAAAAAABrwQAAMoAAAB5owM/7HKBP9K0oSqnTOU/AACgPtsAAAAAAAAAAbAEAADKAAAAiESN+PgOgj+9/oHH7kXlPwAAOj4ZAQAAAAAAAAGxBAAAygAAAFmapio/9KY/2hH5Skmh5D8AABg+AAAAAAAAAAABsgQAAMoAAAAQMkT8O82mP17/wGP3ouQ/AABRPg8AAAAAAAAAAbMEAADKAAAAEDJE/DvNpj9e/8Bj96LkPwAAbD4PAAAAAAAAAAG0BAAAygAAABAyRPw7zaY/5eyIfKWk5D8AAGo+DwAAAAAAAAABtQQAAMoAAAAQMkT8O82mP3O14MavqeQ/AABxPh8AAAAAAAAAAbYEAADKAAAAEDJE/DvNpj99kHD4C63kPwAAcz4fAAAAAAAAAAG3BAAAygAAADZmdZO94KY/C1nIQhay5D8AAHY+HwAAAAAAAAABuAQAAMoAAAB6ztfBwAenPx4P6KXOuOQ/AAB3Pi8AAAAAAAAAAbkEAADKAAAABp+cHsdVpz89oJc648LkPwAAdz4vAAAAAAAAAAG6BAAAygAAAJJvYXvNo6c/3h4P6KXO5D8AAHg+PgAAAAAAAAABuwQAAMoAAADRRBzMW1OoP4t4FsfE3eQ/AAB4Pk4AAAAAAAAAAbwEAADKAAAALU4ItGsWqT840h2m4+zkPwAAej5OAAAAAAAAAAG9BAAAygAAALCLJTP97Kk/aRntnbD95D8AAIU+TgAAAAAAAAABvgQAAMoAAAAzyUKyjsOqP5tgvJV9DuU/AICQPl0AAAAAAAAAAb8EAADKAAAAtgZgMSCaqz/Mp4uNSh/lPwCAmj5dAAAAAAAAAAHABAAAygAAAFp4rkczhKw/lpJCAX445T8AAKU+bQAAAAAAAAABwQQAAMoAAAC7gZovQ0etP9K0oSqnTOU/AICsPm0AAAAAAAAAAcIEAADKAAAAPr+3rtQdrj99DqkJxlvlPwCAtD59AAAAAAAAAAHDBAAAygAAAHiUcv9iza4/NENAGkFu5T8AALc+fQAAAAAAAAABxAQAAMoAAACQNfy4b2mvP1uvf+Cxe+U/AAC4PowAAAAAAAAAAcUEAADKAAAAZW4jRHnerz8ICYe/0IrlPwAAtz6MAAAAAAAAAAHGBAAAygAAAIq5DJwAILA/OVBWt52b5T8AALY+nAAAAAAAAAABxwQAAMoAAAC+h9b+Qj2wP1fhBUyypeU/AAC1PpwAAAAAAAAAAcgEAADKAAAA0CFvygNHsD/5X335dLHlPwAAtD6cAAAAAAAAAAHJBAAAygAAAL6H1v5CPbA/Icy8v+W+5T8AALY+rAAAAAAAAAABygQAAMoAAACKuQycACCwP8NKNG2oyuU/AIC6PqwAAAAAAAAAAcsEAADKAAAAZW4jRHnerz9d7hvpDtPlPwCAvz7LAAAAAAAAAAHMBAAAygAAAJA1/Lhvaa8/eX/LfSPd5T8AgMU+ywAAAAAAAAABzQQAAMoAAABWYEFo4bmuP4416+Db4+U/AADOPssAAAAAAAAAAc4EAADKAAAA9VZVgNH2rT+1oSqnTPHlPwAA1z7LAAAAAAAAAAHPBAAAygAAAFHlBmq+DK0/0zLaO2H75T8AgN0+2gAAAAAAAAAB0AQAAMoAAABjC1YlqPurP3SxUekjB+Y/AADkPtoAAAAAAAAAAdEEAADKAAAAnWXWdxP+qj8XMMmW5hLmPwCA5z7qAAAAAAAAAAHSBAAAygAAANO/Vsp+AKo/NcF4K/sc5j8AgOs+6gAAAAAAAAAB0wQAAMoAAAAMGtcc6gKpP2gISCPILeY/AADsPvoAAAAAAAAAAdQEAADKAAAAaKiIBtcYqD8UYk8C5zzmPwAA6z76AAAAAAAAAAHVBAAAygAAAMI2OvDDLqc/ypbmEmJP5j8AgOI+CQEAAAAAAAAB1gQAAMoAAABA+RxxMlimPwW5RTyLY+Y/AADYPgkBAAAAAAAAAdcEAADKAAAA3+8wiSKVpT9KtjSXEHvmPwCAmT5GAQAAAAAAAAHYBAAAygAAAHa2auJuPak/EFGqh/5s5z8AAFQ+AAAAAAAAAAAB2QQAAMoAAABsI8ME+sWpPxBRqof+bOc/AICRPg8AAAAAAAAAAdoEAADKAAAAsIslM/3sqT+MY+JuUGvnPwAApD4PAAAAAAAAAAHbBAAAygAAALCLJTP97Kk/BXYaVqJp5z8AAKE+DwAAAAAAAAAB3AQAAMoAAAD484dhABSqP+nkasGNX+c/AIC1PgAAAAAAAAAAAd0EAADKAAAA079Wyn4Aqj/fCduPMVznPwCAvz4PAAAAAAAAAAHeBAAAygAAAGwjwwT6xak/UEGDRSdX5z8AgMU+DwAAAAAAAAAB3wQAAMoAAADgUv6n83epP8xTuyx5Vec/AIDHPg8AAAAAAAAAAeAEAADKAAAADBrXHOoCqT88i2PiblDnPwAAyD4PAAAAAAAAAAHhBAAAygAAAPR4TWPdZqg/rcILmGRL5z8AgMY+HwAAAAAAAAAB4gQAAMoAAACSb2F7zaOnP5kM7DSsROc/AADFPh8AAAAAAAAAAeMEAADKAAAAEDJE/DvNpj+QMVwDUEHnPwCAxD4uAAAAAAAAAAHkBAAAygAAAGzA9eUo46U/AGkEuUU85z8AAMU+LgAAAAAAAAAB5QQAAMoAAABcshMKkb6kP3x7PKCXOuc/AADLPj4AAAAAAAAAAeYEAADKAAAACjzP//Vyoz/tsuRVjTXnPwAA0z4+AAAAAAAAAAHnBAAAygAAAATBlAHTxaE/7bLkVY015z8AgNo+PgAAAAAAAAAB6AQAAMoAAAAheouaMSygP2jFHD3fM+c/AIDhPmEAAAAAAAAAAekEAADKAAAAN/6hOB3+nD9f6owLgzDnPwCA5D5hAAAAAAAAAAHqBAAAygAAAL7Y8Zjd8Zk/X+qMC4Mw5z8AgOY+YQAAAAAAAAAB6wQAAMoAAABvehpulHCWP2jFHD3fM+c/AIDoPmEAAAAAAAAAAewEAADKAAAAZISlcU4Wkz9yoKxuOzfnPwCA6j5xAAAAAAAAAAHtBAAAygAAACxMnI0KKo8/AGkEuUU85z8AgOs+cQAAAAAAAAAB7gQAAMoAAACOj+03eCeIP4dWzNHzPec/AIDrPoEAAAAAAAAAAe8EAADKAAAAquUWsgWrgj+QMVwDUEHnPwCA6D6BAAAAAAAAAAHwBAAAygAAAJoYChIz+Xo/kDFcA1BB5z8AgOM+kAAAAAAAAAAB8QQAAMoAAABXSYPsgHByP5AxXANQQec/AADGPpAAAAAAAAAAAfIEAADKAAAApPxFWgOwaD+QMVwDUEHnPwCAnT6/AAAAAAAAAAHzBAAAygAAAGhRMZ08bls/kDFcA1BB5z8AAFA+vwAAAAAAAAAB9AQAAMoAAABw2GLFeq2jP+hmMrDTsOY/AAAwPgAAAAAAAAAAAfUEAADKAAAATqQxLvmZoz9E6LoCEaXmPwAAdD4QAAAAAAAAAAH2BAAAygAAACxwAJd3hqM/th9juAag5j8AAIo+EAAAAAAAAAAB9wQAAMoAAAAKPM//9XKjPx58ezygl+Y/AACNPhAAAAAAAAAAAfgEAADKAAAACjzP//Vyoz+ZjrMj8pXmPwCAmD4QAAAAAAAAAAH5BAAAygAAAAo8z//1cqM/j7Mj8pWS5j8AgKI+IAAAAAAAAAAB+gQAAMoAAAAKPM//9XKjP4+zI/KVkuY/AACwPiAAAAAAAAAAAfsEAADKAAAATqQxLvmZoz8efHs8oJfmPwCAuD4vAAAAAAAAAAH8BAAAygAAALhAxfN91KM/MDKbn1ie5j8AALw+LwAAAAAAAAAB/QQAAMoAAABmRbvnBTakP0TougIRpeY/AIC8Pj8AAAAAAAAAAf4EAADKAAAAXLITCpG+pD/di6J+d63mPwAAvD4/AAAAAAAAAAH/BAAAygAAAFMfbCwcR6U//BxSE4y35j8AALw+PwAAAAAAAAABAAUAAMoAAAC0KFgULAqmP6h2WfKqxuY/AAC8Pk8AAAAAAAAAAQEFAADKAAAAEDJE/DvNpj/ZvSjqd9fmPwAAvz5PAAAAAAAAAAECBQAAygAAALWjkhJPt6c/hRcwyZbm5j8AAMU+XgAAAAAAAAABAwUAAMoAAABdFeEoYqGoPztMx9kR+eY/AIDNPl4AAAAAAAAAAQQFAADKAAAAAocvP3WLqT/opc64MAjnPwAA2D5uAAAAAAAAAAEFBQAAygAAAGOQGyeFTqo/I8gt4lkc5z8AAOA+bgAAAAAAAAABBgUAAMoAAAC/mQcPlRGrP9v8xPLULuc/AIDnPn0AAAAAAAAAAQcFAADKAAAA1zqRyKGtqz+HVszR8z3nPwCA7D59AAAAAAAAAAEIBQAAygAAAM6n6eosNqw/PItj4m5Q5z8AAPE+jQAAAAAAAAABCQUAAMoAAACj4BB2NqusP2X3oqjfXec/AADzPo0AAAAAAAAAAQoFAADKAAAAL7HV0jz5rD+MY+JuUGvnPwCA8z6dAAAAAAAAAAELBQAAygAAAHIZOAFAIK0/LuJZHBN35z8AAPQ+nQAAAAAAAAABDAUAAMoAAABR5QZqvgytP1ZOmeKDhOc/AAD0PqwAAAAAAAAAAQ0FAADKAAAA5khzpDnSrD99utio9JHnPwAA9T6sAAAAAAAAAAEOBQAAygAAABYQTBkwXaw/Mu9vuW+k5z8AgPc+vAAAAAAAAAABDwUAAMoAAAC2BmAxIJqrP1tbr3/gsec/AAD8PrwAAAAAAAAAARAFAADKAAAAVP1zSRDXqj8HtbZe/8DnPwDAAD/MAAAAAAAAAAERBQAAygAAALCLJTP97Kk/N/yFVszR5z8AQAQ/zAAAAAAAAAABEgUAAMoAAAAMGtcc6gKpP1WNNevg2+c/AMAIP8wAAAAAAAAAARMFAADKAAAAaKiIBtcYqD99+XSxUennPwBACz/bAAAAAAAAAAEUBQAAygAAAAafnB7HVac/IXjsXhT15z8AAA0/2wAAAAAAAAABFQUAAMoAAABiLU4ItGumP7kb1Np6/ec/AAANP/oAAAAAAAAAARYFAADKAAAAASRiIKSopT9ZmkuIPQnoPwAADT/6AAAAAAAAAAEXBQAAygAAAKQadjiU5aQ/9T0zBKQR6D8AQAY/+gAAAAAAAAABGAUAAMoAAABmRbvnBTakPxHP4pi4G+g/AID5PgoBAAAAAAAAARkFAADKAAAATqQxLvmZoz+zTVpGeyfoPwAAsD4KAQAAAAAAAAEaBQAAygAAAHa2auJuPak/8elio9JH6j8AAOA8AAAAAAAAAAABGwUAAMoAAAAku2DW9p6pP/3E8tQuS+o/AAAkPRAAAAAAAAAAARwFAADKAAAAuR7NEHJkqT/x6WKj0kfqPwAAQD0QAAAAAAAAAAEdBQAAygAAAFSCOUvtKak/8elio9JH6j8AAFw9EAAAAAAAAAABHgUAAMoAAAC5Hs0QcmSpP/HpYqPSR+o/AACKPRAAAAAAAAAAAR8FAADKAAAA4FL+p/N3qT/x6WKj0kfqPwAA0D0QAAAAAAAAAAEgBQAAygAAAAKHLz91i6k/8elio9JH6j8AABU+HwAAAAAAAAABIQUAAMoAAAAku2DW9p6pP/HpYqPSR+o/AABMPh8AAAAAAAAAASIFAADKAAAARe+RbXiyqT/x6WKj0kfqPwAAgz4fAAAAAAAAAAEjBQAAygAAAGwjwwT6xak/bfyaiiRG6j8AAJk+HwAAAAAAAAABJAUAAMoAAACwiyUz/eypP+kO03F2ROo/AICyPi8AAAAAAAAAASUFAADKAAAA+POHYQAUqj/pDtNxdkTqPwAAwz4vAAAAAAAAAAEmBQAAygAAADxc6o8DO6o/6Q7TcXZE6j8AgMo+TgAAAAAAAAABJwUAAMoAAACFxEy+BmKqP+kO03F2ROo/AIDRPk4AAAAAAAAAASgFAADKAAAAyCyv7AmJqj/hM0NAGkHqPwCA2D5OAAAAAAAAAAEpBQAAygAAABGVERsNsKo/4TNDQBpB6j8AAN4+XgAAAAAAAAABKgUAAMoAAADILK/sCYmqP+EzQ0AaQeo/AADkPl4AAAAAAAAAASsFAADKAAAAhcRMvgZiqj/VWLMOvj3qPwCA6D5eAAAAAAAAAAEsBQAAygAAAPjzh2EAFKo/1VizDr496j8AAO4+bQAAAAAAAAABLQUAAMoAAABsI8ME+sWpP1lGeydsP+o/AIDxPn0AAAAAAAAAAS4FAADKAAAAuR7NEHJkqT/hM0NAGkHqPwAA9D59AAAAAAAAAAEvBQAAygAAAIBJEsDjtKg/4TNDQBpB6j8AgPY+jQAAAAAAAAABMAUAAMoAAABoqIgG1xioP+kO03F2ROo/AID5PpwAAAAAAAAAATEFAADKAAAAnAIJWUIbpz9t/JqKJEbqPwAA/T6sAAAAAAAAAAEyBQAAygAAALQoWBQsCqY/bfyaiiRG6j8AAAE/rAAAAAAAAAABMwUAAMoAAAB+5kShEtKkP+kO03F2ROo/AMADP6wAAAAAAAAAATQFAADKAAAACjzP//Vyoz/hM0NAGkHqPwDABj+sAAAAAAAAAAE1BQAAygAAACb1xZhU2aE/4TNDQBpB6j8AgAc/uwAAAAAAAAABNgUAAMoAAACtSlD3N3qgP+EzQ0AaQeo/AAAIP7sAAAAAAAAAATcFAADKAAAAtKgX2jldnj/hM0NAGkHqPwAACD/LAAAAAAAAAAE4BQAAygAAAEok8fMG7Zs/6Q7TcXZE6j8AgAg/ywAAAAAAAAABOQUAAMoAAAC+2PGY3fGZP/HpYqPSR+o/AEAJP9sAAAAAAAAAAToFAADKAAAA5CSQD7HPlz/9xPLULkvqPwDACj/bAAAAAAAAAAE7BQAAygAAACISuD+RSZY/B6CCBotO6j8AAAw/6gAAAAAAAAABPAUAAMoAAABq/99vccOUPxF7EjjnUeo/AMANP+oAAAAAAAAAAT0FAADKAAAAfCUvK1uykz8bVqJpQ1XqPwBADT/6AAAAAAAAAAE+BQAAygAAANSz4BRIyJI/qR76s01a6j8AwAw/+gAAAAAAAAABPwUAAMoAAAC7EldbOyySPy0Mwsz7W+o/AMAHPwoBAAAAAAAAAUAFAADKAAAA5tkv0DG3kT8551H+V1/qPwDAAT8KAQAAAAAAAAFBBQAAygAAABuhCEUoQpE/v9QZFwZh6j8AAOw+GQEAAAAAAAABQgUAAMoAAAAboQhFKEKRP7/UGRcGYeo/AIDPPhkBAAAAAAAAAUMFAADKAAAAQPkccTJYpj8ls/mJ5anpPwAA+D0AAAAAAAAAAAFEBQAAygAAAED5HHEyWKY/iQ8SDn+h6T8AACo+DwAAAAAAAAABRQUAAMoAAAAZxevZsESmPwUiSvXQn+k/AABAPg8AAAAAAAAAAUYFAADKAAAAGcXr2bBEpj8FIkr10J/pPwAAQz4PAAAAAAAAAAFHBQAAygAAABnF69mwRKY/BSJK9dCf6T8AAFA+HwAAAAAAAAABSAUAAMoAAAAZxevZsESmPwUiSvXQn+k/AABoPh8AAAAAAAAAAUkFAADKAAAAYi1OCLRrpj8FIkr10J/pPwAAhD4fAAAAAAAAAAFKBQAAygAAAKaVsDa3kqY/D/3ZJi2j6T8AAJI+HwAAAAAAAAABSwUAAMoAAAAQMkT8O82mP53FMXE3qOk/AACgPi8AAAAAAAAAAUwFAADKAAAAes7XwcAHpz8tjom7Qa3pPwCApj4vAAAAAAAAAAFNBQAAygAAACjTzbVIaac/Sx85UFa36T8AgK0+QgAAAAAAAAABTgUAAMoAAAAeQCbY0/GnP13VWLMOvuk/AIC1PlIAAAAAAAAAAU8FAADKAAAAXRXhKGKhqD8BVNBg0cnpPwCAuj5SAAAAAAAAAAFQBQAAygAAAFSCOUvtKak/o9JHDpTV6T8AAL4+UgAAAAAAAAABUQUAAMoAAABsI8ME+sWpPzt2L4r63ek/AIDAPmIAAAAAAAAAAVIFAADKAAAAhcRMvgZiqj/zqsaadfDpPwCAwz5iAAAAAAAAAAFTBQAAygAAAJ1l1ncT/qo/lSk+SDj86T8AAMU+cQAAAAAAAAABVAUAAMoAAACU0i6anoarP0GDRSdXC+o/AIDFPnEAAAAAAAAAAVUFAADKAAAAYwtWJaj7qz/lAb3UGRfqPwAAyD6BAAAAAAAAAAFWBQAAygAAABYQTBkwXaw/h4A0gtwi6j8AAMs+gQAAAAAAAAABVwUAAMoAAACArN/etJesP6UR5BbxLOo/AADNPpAAAAAAAAAAAVgFAADKAAAAxBRCDbi+rD/BopOrBTfqPwCAzT6QAAAAAAAAAAFZBQAAygAAAMQUQg24vqw/6Q7TcXZE6j8AANA+oAAAAAAAAAABWgUAAMoAAACj4BB2NqusPxtWomlDVeo/AIDUPrAAAAAAAAAAAVsFAADKAAAAWniuRzOErD9LnXFhEGbqPwAA2z6wAAAAAAAAAAFcBQAAygAAAKxzuFOrIqw/A9IIcot46j8AgOM+sAAAAAAAAAABXQUAAMoAAADXOpHIoa2rP0fP98wQkOo/AADuPr8AAAAAAAAAAV4FAADKAAAAnWXWdxP+qj+LzOYnlqfqPwCA+j6/AAAAAAAAAAFfBQAAygAAAGOQGyeFTqo/x+5FUb+76j8AwAE/zwAAAAAAAAABYAUAAMoAAAAChy8/dYupPwMRpXroz+o/AEAGP88AAAAAAAAAAWEFAADKAAAAoX1DV2XIqD8/MwSkEeTqPwCACT/fAAAAAAAAAAFiBQAAygAAAGioiAbXGKg/9WebtIz26j8AQA0/3wAAAAAAAAABYwUAAMoAAAAo0821SGmnPxvU2nr9A+s/AAAQP+4AAAAAAAAAAWQFAADKAAAAEDJE/DvNpj9DQBpBbhHrPwCAEj/uAAAAAAAAAAFlBQAAygAAABnF69mwRKY/YdHJ1YIb6z8AgBM//gAAAAAAAAABZgUAAMoAAAAoWJO3JbylP4c9CZzzKOs/AMATP/4AAAAAAAAAAWcFAADKAAAAdFOdw51apT+5hNiTwDnrPwCAED8NAQAAAAAAAAFoBQAAygAAAMZOp88V+aQ/Zd7fct9I6z8AwAs/DQEAAAAAAAABaQUAAMoAAABcshMKkb6kPxE451H+V+s/AADVPmsBAAAAAAAAAWoFAADKAAAAfuZEoRLSpD9Ff7ZJy2jrPwAAWj5rAQAAAAAAAAFrBQAAygAAADHrOpWaM6U/McmW5hJi6z8AALQ9awEAAAAAAAABbAUAAMoAAACb7AW3iInUP8MgzLy/5eo/AADoPQAAAAAAAAAAAW0FAADKAAAAIBPs6fiL1D+5RTyLY+LqPwAAIj4QAAAAAAAAAAFuBQAAygAAAJvsBbeIidQ/uUU8i2Pi6j8AADg+EAAAAAAAAAABbwUAAMoAAACb7AW3iInUPxfHxN2g1uo/AAAyPhAAAAAAAAAAAXAFAADKAAAAm+wFt4iJ1D+R2fzE8tTqPwAAMj4QAAAAAAAAAAFxBQAAygAAAJvsBbeIidQ/Dew0rETT6j8AADM+IAAAAAAAAAABcgUAAMoAAACb7AW3iInUP4n+bJOW0eo/AAA1PiAAAAAAAAAAAXMFAADKAAAAm+wFt4iJ1D+J/myTltHqPwAANz4gAAAAAAAAAAF0BQAAygAAAJvsBbeIidQ/AxGleujP6j8AADc+IAAAAAAAAAABdQUAAMoAAACb7AW3iInUPwMRpXroz+o/AAA+Pi8AAAAAAAAAAXYFAADKAAAAm+wFt4iJ1D8DEaV66M/qPwAASj4vAAAAAAAAAAF3BQAAygAAAJvsBbeIidQ/AxGleujP6j8AAF8+LwAAAAAAAAABeAUAAMoAAACb7AW3iInUPwMRpXroz+o/AAB7Pi8AAAAAAAAAAXkFAADKAAAAm+wFt4iJ1D8DEaV66M/qPwCAiT4/AAAAAAAAAAF6BQAAygAAAJvsBbeIidQ/AxGleujP6j8AgJQ+PwAAAAAAAAABewUAAMoAAACb7AW3iInUPwMRpXroz+o/AICZPj8AAAAAAAAAAXwFAADKAAAAm+wFt4iJ1D8DEaV66M/qPwAAoT4/AAAAAAAAAAF9BQAAygAAAClguE/ZkNQ/+TUVSYzM6j8AALA+TgAAAAAAAAABfgUAAMoAAAC202roKZjUP/FahRcwyeo/AIC9Pk4AAAAAAAAAAX8FAADKAAAAQ0cdgXqf1D/lf/Xl08XqPwAAyj5uAAAAAAAAAAGABQAAygAAANkHnH+rq9Q/YZItzSXE6j8AANY+jQAAAAAAAAABgQUAAMoAAADroTRLbLXUP+V/9eXTxeo/AADdPo0AAAAAAAAAAYIFAADKAAAA/DvNFi2/1D9pbb3+gcfqPwCA4z6dAAAAAAAAAAGDBQAAygAAAJL8SxVey9Q/8VqFFzDJ6j8AgOg+nQAAAAAAAAABhAUAAMoAAAAovcoTj9fUP3VITTDeyuo/AADuPqwAAAAAAAAAAYUFAADKAAAAvn1JEsDj1D/5NRVJjMzqPwCA8D6sAAAAAAAAAAGGBQAAygAAAFQ+yBDx79Q/fyPdYTrO6j8AgPI+vAAAAAAAAAABhwUAAMoAAADq/kYPIvzUP38j3WE6zuo/AIDzPrwAAAAAAAAAAYgFAADKAAAAgL/FDVMI1T9/I91hOs7qPwCA8z68AAAAAAAAAAGJBQAAygAAABaARAyEFNU/fyPdYTrO6j8AgPI+2wAAAAAAAAABigUAAMoAAACsQMMKtSDVP38j3WE6zuo/AADyPtsAAAAAAAAAAYsFAADKAAAAQgFCCeYs1T91SE0w3srqPwAA8z7rAAAAAAAAAAGMBQAAygAAANjBwAcXOdU/dUhNMN7K6j8AgPQ+6wAAAAAAAAABjQUAAMoAAADzqCU5uEfVP3VITTDeyuo/AID4PusAAAAAAAAAAY4FAADKAAAAiGmkN+lT1T/5NRVJjMzqPwAA/z7rAAAAAAAAAAGPBQAAygAAAKJQCWmKYtU/+TUVSYzM6j8AAAE/CgEAAAAAAAABkAUAAMoAAAA5EYhnu27VP/k1FUmMzOo/AEACPwoBAAAAAAAAAZEFAADKAAAAztEGZux61T/5NRVJjMzqPwDAAj8KAQAAAAAAAAGSBQAAygAAAOBrnzGthNU/+TUVSYzM6j8AwAI/CgEAAAAAAAABkwUAAMoAAADwBTj9bY7VP/k1FUmMzOo/AEACPxoBAAAAAAAAAZQFAADKAAAAA6DQyC6Y1T9pbb3+gcfqPwAAAj8aAQAAAAAAAAGVBQAAygAAABQ6aZTvodU/YZItzSXE6j8AAAI/KQEAAAAAAAABlgUAAMoAAAAm1AFgsKvVP1W3nZvJwOo/AAACPykBAAAAAAAAAZcFAADKAAAAOG6aK3G11T/H7kVRv7vqPwAAAj85AQAAAAAAAAGYBQAAygAAAEkIM/cxv9U/vRO2H2O46j8AgAI/OQEAAAAAAAABmQUAAMoAAABbosvC8sjVP7U4Ju4Gteo/AMADP0gBAAAAAAAAAZoFAADKAAAAbDxkjrPS1T+pXZa8qrHqPwCABT9IAQAAAAAAAAGbBQAAygAAAH/W/Fl03NU/JXDOo/yv6j8AgAY/WAEAAAAAAAABnAUAAMoAAACYvWGLFevVP6GCBotOruo/AMAGP1gBAAAAAAAAAZ0FAADKAAAALn7giUb31T+hggaLTq7qPwAABz9oAQAAAAAAAAGeBQAAygAAAM2LK+5XCNY/oYIGi06u6j8AAAc/aAEAAAAAAAABnwUAAMoAAADncpAf+RbWP6GCBotOruo/AAAHP3cBAAAAAAAAAaAFAADKAAAAAlr1UJol1j+hggaLTq7qPwAABz93AQAAAAAAAAGhBQAAygAAABtBWoI7NNY/oYIGi06u6j8AAAc/hwEAAAAAAAABogUAAMoAAACxAdmAbEDWP6GCBotOruo/AAAHP4cBAAAAAAAAAaMFAADKAAAAzOg9sg1P1j+hggaLTq7qPwAABz+XAQAAAAAAAAGkBQAAygAAAGKpvLA+W9Y/oYIGi06u6j8AgAc/lwEAAAAAAAABpQUAAMoAAAB8kCHi32nWP6GCBotOruo/AMAHP5cBAAAAAAAAAaYFAADKAAAAG55sRvF61j+Xp3ZZ8qrqPwDABz+mAQAAAAAAAAGnBQAAygAAALFe60Qih9Y/l6d2WfKq6j8AQAc/pgEAAAAAAAABqAUAAMoAAABHH2pDU5PWPxG6rkBEqeo/AAAHP7YBAAAAAAAAAakFAADKAAAA3d/oQYSf1j8Ruq5ARKnqPwCABz+2AQAAAAAAAAGqBQAAygAAAHOgZ0C1q9Y/EbquQESp6j8AQAg/xQEAAAAAAAABqwUAAMoAAACOh8xxVrrWP5endlnyquo/AAAIP8UBAAAAAAAAAawFAADKAAAAI0hLcIfG1j+Xp3ZZ8qrqPwAACD/VAQAAAAAAAAGtBQAAygAAAD0vsKEo1dY/JXDOo/yv6j8AAAg/1QEAAAAAAAABrgUAAMoAAABYFhXTyePWP6ldlryqseo/AAAIP+UBAAAAAAAAAa8FAADKAAAAcv15BGvy1j85Ju4GtbbqPwAACD/lAQAAAAAAAAGwBQAAygAAAI3k3jUMAdc/x+5FUb+76j8AAAg/9AEAAAAAAAABsQUAAMoAAACny0NnrQ/XP1W3nZvJwOo/AAAIP/QBAAAAAAAAAbIFAADKAAAARdmOy74g1z9hki3NJcTqPwCACD8EAgAAAAAAAAGzBQAAygAAAOTm2S/QMdc/aW29/oHH6j8AwAg/BAIAAAAAAAABtAUAAMoAAACD9CSU4ULXP3VITTDeyuo/AMAIPxQCAAAAAAAAAbUFAADKAAAApihWK2NW1z9/I91hOs7qPwBACD8jAgAAAAAAAAG2BQAAygAAANKpUyjFbtc/kdn8xPLU6j8AAAg/IwIAAAAAAAABtwUAAMoAAAB6BGvytoTXP6WPHCir2+o/AAAIPyMCAAAAAAAAAbgFAADKAAAAIl+CvKia1z+taqxZB9/qPwAACD8zAgAAAAAAAAG5BQAAygAAAMi5mYaasNc/uUU8i2Pi6j8AwAY/MwIAAAAAAAABugUAAMoAAADs7codHMTXP8MgzLy/5eo/AEAFP0ICAAAAAAAAAbsFAADKAAAADiL8tJ3X1z/N+1vuG+nqPwDAAj9CAgAAAAAAAAG8BQAAygAAADJWLUwf69c/19brH3js6j8AAAA/UgIAAAAAAAABvQUAAMoAAADQY3iwMPzXP+Gxe1HU7+o/AAD8PlICAAAAAAAAAb4FAADKAAAA60rd4dEK2D9ln0NqgvHqPwCA+T5iAgAAAAAAAAG/BQAAygAAAIpYKEbjG9g/6YwLgzDz6j8AgPg+YgIAAAAAAAABwAUAAMoAAACkP413hCrYP/Vnm7SM9uo/AAD4PnECAAAAAAAAAcEFAADKAAAAQ03Y25U72D/1Z5u0jPbqPwCA9j5xAgAAAAAAAAHCBQAAygAAAGaBCXMXT9g/9WebtIz26j8AAPU+gQIAAAAAAAABwwUAAMoAAACJtToKmWLYP/Vnm7SM9uo/AADzPoECAAAAAAAAAcQFAADKAAAAKMOFbqpz2D/pjAuDMPPqPwCA8j6RAgAAAAAAAAHFBQAAygAAAMfQ0NK7hNg/ZZ9DaoLx6j8AAPE+kQIAAAAAAAABxgUAAMoAAABl3hs3zZXYP+Gxe1HU7+o/AADwPqACAAAAAAAAAccFAADKAAAAgMWAaG6k2D9bxLM4Ju7qPwAA7z6gAgAAAAAAAAHIBQAAygAAAJqs5ZkPs9g/19brH3js6j8AAO4+sAIAAAAAAAAByQUAAMoAAAC94BYxkcbYP9fW6x947Oo/AADuPrACAAAAAAAAAcoFAADKAAAAZTsu+4Lc2D9JDpTVbefqPwAA7j6/AgAAAAAAAAHLBQAAygAAAIhvX5IE8Ng/PzMEpBHk6j8AAO4+vwIAAAAAAAABzAUAAMoAAAAvynZc9gXZPyl95EBZ3eo/AADvPs8CAAAAAAAAAc0FAADKAAAAU/6n83cZ2T+btIz2TtjqPwCA7j7PAgAAAAAAAAHOBQAAygAAAPEL81eJKtk/Dew0rETT6j8AAO4+3wIAAAAAAAABzwUAAMoAAACQGT68mjvZP38j3WE6zuo/AADuPt8CAAAAAAAAAdAFAADKAAAALyeJIKxM2T/xWoUXMMnqPwAA7j7uAgAAAAAAAAHRBQAAygAAAEoO7lFNW9k/5X/15dPF6j8AAO4+7gIAAAAAAAAB0gUAAMoAAABj9VKD7mnZP9ukZbR3wuo/AADvPv4CAAAAAAAAAdMFAADKAAAAfdy3tI942T9N3A1qbb3qPwCA7z7+AgAAAAAAAAHUBQAAygAAAJjDHOYwh9k/vRO2H2O46j8AAPE+DgMAAAAAAAAB1QUAAMoAAAAuhJvkYZPZPzkm7ga1tuo/AIDwPg4DAAAAAAAAAdYFAADKAAAAR2sAFgOi2T+1OCbuBrXqPwAA7z4OAwAAAAAAAAHXBQAAygAAAGyfMa2Etdk/qV2WvKqx6j8AAO0+HQMAAAAAAAAB2AUAAMoAAAAJrXwRlsbZP6ldlryqseo/AIDsPh0DAAAAAAAAAdkFAADKAAAAJJThQjfV2T8lcM6j/K/qPwAA6z4tAwAAAAAAAAHaBQAAygAAAD97RnTY49k/oYIGi06u6j8AAOo+LQMAAAAAAAAB2wUAAMoAAABaYqulefLZP5endlnyquo/AADrPjwDAAAAAAAAAdwFAADKAAAAdEkQ1xoB2j+Xp3ZZ8qrqPwCA7D48AwAAAAAAAAHdBQAAygAAAI0wdQi8D9o/l6d2WfKq6j8AgO0+TAMAAAAAAAAB3gUAAMoAAACoF9o5XR7aP5endlnyquo/AIDtPkwDAAAAAAAAAd8FAADKAAAARiUlnm4v2j+Xp3ZZ8qrqPwCA7D5ZAwAAAAAAAAHgBQAAygAAAGpZVjXwQto/l6d2WfKq6j8AAOw+WQMAAAAAAAAB4QUAAMoAAAARtG3/4VjaP5endlnyquo/AADsPmgDAAAAAAAAAeIFAADKAAAAug6FydNu2j+Xp3ZZ8qrqPwAA7D5oAwAAAAAAAAHjBQAAygAAAGFpnJPFhNo/EbquQESp6j8AgOo+eAMAAAAAAAAB5AUAAMoAAACDnc0qR5jaP4vM5ieWp+o/AADpPngDAAAAAAAAAeUFAADKAAAAp9H+wcir2j+D8Vb2OaTqPwAA5z6XAwAAAAAAAAHmBQAAygAAAMsFMFlKv9o/eRbHxN2g6j8AgOY+lwMAAAAAAAAB5wUAAMoAAABpE3u9W9DaP287N5OBneo/AADmPpcDAAAAAAAAAegFAADKAAAABiHGIW3h2j9vOzeTgZ3qPwAA5j6XAwAAAAAAAAHpBQAAygAAACIIK1MO8No/601vetOb6j8AAOY+lwMAAAAAAAAB6gUAAMoAAAA874+Er/7aP+tNb3rTm+o/AADnPqcDAAAAAAAAAesFAADKAAAA2/za6MAP2z/rTW9605vqPwCA5j6nAwAAAAAAAAHsBQAAygAAAPXjPxpiHts/bzs3k4Gd6j8AAOU+xgMAAAAAAAAB7QUAAMoAAACV8Yp+cy/bP287N5OBneo/AADjPsYDAAAAAAAAAe4FAADKAAAAr9jvrxQ+2z/9A4/di6LqPwAA4T7GAwAAAAAAAAHvBQAAygAAAMi/VOG1TNs/i8zmJ5an6j8AgOE+xgMAAAAAAAAB8AUAAMoAAADjprkSV1vbPxG6rkBEqeo/AIDiPtYDAAAAAAAAAfEFAADKAAAAeWc4EYhn2z+Xp3ZZ8qrqPwCA4z7WAwAAAAAAAAHyBQAAygAAAA4otw+5c9s/l6d2WfKq6j8AgOM+5QMAAAAAAAAB8wUAAMoAAAApDxxBWoLbP5endlnyquo/AADkPuUDAAAAAAAAAfQFAADKAAAAv8+aP4uO2z8Ruq5ARKnqPwAA5T71AwAAAAAAAAH1BQAAygAAAFaQGT68mts/i8zmJ5an6j8AgOQ+9QMAAAAAAAAB9gUAAMoAAABnKrIJfaTbP4PxVvY5pOo/AADkPgUEAAAAAAAAAfcFAADKAAAAecRK1T2u2z/9A4/di6LqPwAA5D4FBAAAAAAAAAH4BQAAygAAAIle46D+t9s/bzs3k4Gd6j8AAOU+FAQAAAAAAAAB+QUAAMoAAAClRUjSn8bbP287N5OBneo/AIDlPhQEAAAAAAAAAfoFAADKAAAAOgbH0NDS2z/rTW9605vqPwCA5T4kBAAAAAAAAAH7BQAAygAAAFPtKwJy4ds/ZWCnYSWa6j8AAOY+JAQAAAAAAAAB/AUAAMoAAABv1JAzE/DbP2Vgp2Elmuo/AADmPjMEAAAAAAAAAf0FAADKAAAAibv1ZLT+2z9lYKdhJZrqPwCA5D4zBAAAAAAAAAH+BQAAygAAACB8dGPlCtw/ZWCnYSWa6j8AAOQ+QwQAAAAAAAAB/wUAAMoAAAC1PPNhFhfcP1uFFzDJluo/AADkPkMEAAAAAAAAAQAGAADKAAAAS/1xYEcj3D9bhRcwyZbqPwAA5D5TBAAAAAAAAAEBBgAAygAAAOK98F54L9w/W4UXMMmW6j8AAOQ+UwQAAAAAAAABAgYAAMoAAAB3fm9dqTvcP9eXTxcbleo/AADlPmIEAAAAAAAAAQMGAADKAAAAiBgIKWpF3D9Pqof+bJPqPwCA5T5iBAAAAAAAAAEEBgAAygAAAJmyoPQqT9w/y7y/5b6R6j8AgOU+cgQAAAAAAAABBQYAAMoAAACsTDnA61jcP0fP98wQkOo/AADmPnIEAAAAAAAAAQYGAADKAAAAQQ24vhxl3D9Hz/fMEJDqPwAA5j6CBAAAAAAAAAEHBgAAygAAAFOnUIrdbtw/R8/3zBCQ6j8AgOQ+ggQAAAAAAAABCAYAAMoAAABmQelVnnjcP0fP98wQkOo/AADkPoIEAAAAAAAAAQkGAADKAAAAdtuBIV+C3D/LvL/lvpHqPwAA5D6RBAAAAAAAAAEKBgAAygAAAIh1Gu0fjNw/T6qH/myT6j8AAOQ+kQQAAAAAAAABCwYAAMoAAAAdNpnrUJjcP1uFFzDJluo/AIDiPrAEAAAAAAAAAQwGAADKAAAAMNAxtxGi3D9lYKdhJZrqPwAA4T6wBAAAAAAAAAENBgAAygAAAMWQsLVCrtw/bzs3k4Gd6j8AgOE+sAQAAAAAAAABDgYAAMoAAABbUS+0c7rcP3kWx8TdoOo/AIDiPrAEAAAAAAAAAQ8GAADKAAAA8hGusqTG3D/9A4/di6LqPwCA4z7ABAAAAAAAAAEQBgAAygAAAIfSLLHV0tw/g/FW9jmk6j8AgOM+wAQAAAAAAAABEQYAAMoAAACYbMV8ltzcP4PxVvY5pOo/AADkPtAEAAAAAAAAARIGAADKAAAALy1Ee8fo3D+D8Vb2OaTqPwAA5D7QBAAAAAAAAAETBgAAygAAAEDH3EaI8tw/g/FW9jmk6j8AAOU+3wQAAAAAAAABFAYAAMoAAADWh1tFuf7cP4vM5ieWp+o/AIDmPt8EAAAAAAAAARUGAADKAAAA6SH0EHoI3T8Ruq5ARKnqPwCA5z7vBAAAAAAAAAEWBgAAygAAAH7icg+rFN0/JXDOo/yv6j8AAOk+7wQAAAAAAAABFwYAAMoAAAAUo/EN3CDdPzkm7ga1tuo/AIDoPv8EAAAAAAAAARgGAADKAAAAL4pWP30v3T/bpGW0d8LqPwAA6D7/BAAAAAAAAAEZBgAAygAAAEhxu3AePt0/+TUVSYzM6j8AAOg+DgUAAAAAAAABGgYAAMoAAADeMTpvT0rdP5HZ/MTy1Oo/AADoPg4FAAAAAAAAARsGAADKAAAA+RifoPBY3T+taqxZB9/qPwCA5j4eBQAAAAAAAAEcBgAAygAAAAqzN2yxYt0/wyDMvL/l6j8AAOU+HgUAAAAAAAABHQYAAMoAAAAcTdA3cmzdP1PpIwfK6uo/AADWPh4FAAAAAAAAAR4GAADKAAAAjtkdnyFl3T9T6SMHyurqPwCAkT5NBQAAAAAAAAEfBgAAygAAAEfK+6Jsx+U/27mZDOw06D8AAGw+AAAAAAAAAAABIAYAAMoAAAANBFXvFMvlP+9vuW+kO+g/AACjPhAAAAAAAAAAASEGAADKAAAADQRV7xTL5T9zXYGIUj3oPwAAuD4QAAAAAAAAAAEiBgAAygAAAE8XyAhNzOU/hxOh6wpE6D8AgLY+EAAAAAAAAAABIwYAAMoAAACUKjsihc3lPw0BaQS5Reg/AAC9PiAAAAAAAAAAASQGAADKAAAA1j2uO73O5T+bycBOw0roPwCAvT4gAAAAAAAAAAElBgAAygAAABhRIVX1z+U/P0g4/IVW6D8AAL4+LwAAAAAAAAABJgYAAMoAAACcdweIZdLlP2W0d8L2Y+g/AAC+Pi8AAAAAAAAAAScGAADKAAAA3op6oZ3T5T8RDn+hFXPoPwAAvj4/AAAAAAAAAAEoBgAAygAAAGKxYNQN1uU/OXq+Z4aA6D8AAL4+PwAAAAAAAAABKQYAAMoAAADm10YHftjlP2Hm/S33jeg/AIC8Pj8AAAAAAAAAASoGAADKAAAAa/4sOu7a5T+JUj30Z5voPwAAuz4/AAAAAAAAAAErBgAAygAAAO8kE21e3eU/P4fUBOOt6D8AgLM+TgAAAAAAAAABLAYAAMoAAAB0S/mfzt/lP3upMy4Mwug/AICpPk4AAAAAAAAAAS0GAADKAAAA+HHf0j7i5T+r8AIm2dLoPwAAkD5eAAAAAAAAAAEuBgAAygAAAHyYxQWv5OU/3TfSHabj6D8AAGA+XgAAAAAAAAABLwYAAMoAAACF5ZFrj+nlPwOkEeQW8eg/AAARPo0AAAAAAAAAATAGAADKAAAA05rA/3IV5j+vf+Cxe1HoPwAAdD4AAAAAAAAAAAExBgAAygAAAN7njGVTGuY/r3/gsXtR6D8AgKg+EAAAAAAAAAABMgYAAMoAAABiDnOYwxzmPz9IOPyFVug/AAC+PhAAAAAAAAAAATMGAADKAAAApCHmsfsd5j/DNQAVNFjoPwCAuj4QAAAAAAAAAAE0BgAAygAAAChIzORrIOY/66E/26Rl6D8AAMA+EAAAAAAAAAABNQYAAMoAAADugSUxFCTmP6HW1usfeOg/AADAPi8AAAAAAAAAATYGAADKAAAAtbt+fbwn5j9NMN7KPofoPwAAvz4vAAAAAAAAAAE3BgAAygAAADriZLAsKuY/BWV127mZ6D8AgL4+LwAAAAAAAAABOAYAAMoAAAC+CEvjnCzmP7uZDOw0rOg/AAC+Pi8AAAAAAAAAATkGAADKAAAAABy+/NQt5j97qTMuDMLoPwAAvj4/AAAAAAAAAAE6BgAAygAAAL4IS+OcLOY/t8uSVzXW6D8AAL4+PwAAAAAAAAABOwYAAMoAAAA64mSwLCrmP2sAKmiw6Og/AAC+Pj8AAAAAAAAAATwGAADKAAAAcqgLZIQm5j8hNcF4K/voPwAAvj5eAAAAAAAAAAE9BgAAygAAAGpbP/6jIeY/zY7IV0oK6T8AgLw+XgAAAAAAAAABPgYAAMoAAADe54xlUxrmP/X6Bx67F+k/AAC7Pl4AAAAAAAAAAT8GAADKAAAAy030mZIQ5j8dZ0fkKyXpPwAAuT5eAAAAAAAAAAFABgAAygAAAPzGzucJCOY/RdOGqpwy6T8AgLg+bQAAAAAAAAABQQYAAMoAAAAsQKk1gf/lP+dR/ldfPuk/AAC4Pm0AAAAAAAAAAUIGAADKAAAAoMz2nDD45T/7Bx67F0XpPwAAuT59AAAAAAAAAAFDBgAAygAAABFZRATg8OU/D749HtBL6T8AgLg+fQAAAAAAAAABRAYAAMoAAACF5ZFrj+nlP5OrBTd+Tek/AAC3Po0AAAAAAAAAAUUGAADKAAAAtl5suQbh5T+TqwU3fk3pPwCAtj6NAAAAAAAAAAFGBgAAygAAAGKxYNQN1uU/D749HtBL6T8AALY+nAAAAAAAAAABRwYAAMoAAADL8OHV3MnlP3caVqJpQ+k/AIClPpwAAAAAAAAAAUgGAADKAAAANjBj16u95T/Tm970pjfpPwCAjT6sAAAAAAAAAAFJBgAAygAAAF5ccb9CsOU/mXl/y30j6T8AAEE+rAAAAAAAAAABSgYAAMoAAADsG7oqQ8boP5vJwE7DSug/AACMPgAAAAAAAAAAAUsGAADKAAAAN3z5qVvM6D8X3Pg1FUnoPwAAwD4QAAAAAAAAAAFMBgAAygAAAHmPbMOTzeg/F9z4NRVJ6D8AANg+EAAAAAAAAAABTQYAAMoAAAC8ot/cy87oPw0BaQS5Reg/AADVPhAAAAAAAAAAAU4GAADKAAAAvKLf3MvO6D8NAWkEuUXoPwCA2j4QAAAAAAAAAAFPBgAAygAAALyi39zLzug/DQFpBLlF6D8AgNs+HwAAAAAAAAABUAYAAMoAAAC8ot/cy87oPw0BaQS5Reg/AADdPh8AAAAAAAAAAVEGAADKAAAAvKLf3MvO6D8NAWkEuUXoPwCA3D4uAAAAAAAAAAFSBgAAygAAALyi39zLzug/m8nATsNK6D8AANw+LgAAAAAAAAABUwYAAMoAAAC8ot/cy87oPyG3iGdxTOg/AADcPi4AAAAAAAAAAVQGAADKAAAAeY9sw5PN6D+vf+Cxe1HoPwCA2j4+AAAAAAAAAAFVBgAAygAAAHmPbMOTzeg/1+sfeOxe6D8AANk+PgAAAAAAAAABVgYAAMoAAAB5j2zDk83oP/9XXz5dbOg/AIDYPj4AAAAAAAAAAVcGAADKAAAAeY9sw5PN6D+1jPZO2H7oPwAA2T5NAAAAAAAAAAFYBgAAygAAAHmPbMOTzeg/8a5VeAGT6D8AgNg+TQAAAAAAAAABWQYAAMoAAAC8ot/cy87oPyvRtKEqp+g/AADYPl0AAAAAAAAAAVoGAADKAAAAvKLf3MvO6D97qTMuDMLoPwAA2T5dAAAAAAAAAAFbBgAAygAAAP61UvYD0Og/t8uSVzXW6D8AgNo+bAAAAAAAAAABXAYAAMoAAABAycUPPNHoP/Ht8YBe6ug/AADaPmwAAAAAAAAAAV0GAADKAAAAgtw4KXTS6D816+Db4wHpPwAA2j58AAAAAAAAAAFeBgAAygAAAILcOCl00ug/aTKw07AS6T8AgMs+jAAAAAAAAAABXwYAAMoAAACC3DgpdNLoPxWMt7LPIek/AIC2PowAAAAAAAAAAWAGAADKAAAAgtw4KXTS6D8xHWdH5CvpPwAAfj6MAAAAAAAAAAFhBgAAygAAANGRZ71X/ug/K9G0oSqn6D8AAHg+AAAAAAAAAAABYgYAAMoAAABWuE3wxwDpPyvRtKEqp+g/AICqPg8AAAAAAAAAAWMGAADKAAAAmMvACQAC6T8r0bShKqfoPwAAwD4PAAAAAAAAAAFkBgAAygAAANreMyM4A+k/sb58utio6D8AgL4+DwAAAAAAAAABZQYAAMoAAAAc8qY8cATpP7uZDOw0rOg/AIDGPg8AAAAAAAAAAWYGAADKAAAAXwUaVqgF6T/DdJwdka/oPwCAxz4fAAAAAAAAAAFnBgAAygAAAKEYjW/gBuk/4QVMsqW56D8AAMc+HwAAAAAAAAABaAYAAMoAAAChGI1v4AbpP3upMy4Mwug/AADFPi8AAAAAAAAAAWkGAADKAAAAoRiNb+AG6T+hFXP0fM/oPwCAxD4vAAAAAAAAAAFqBgAAygAAAF8FGlaoBek/01xC7Eng6D8AAMQ+PgAAAAAAAAABawYAAMoAAAAc8qY8cATpP3+2Scto7+g/AADEPj4AAAAAAAAAAWwGAADKAAAAmMvACQAC6T8tEFGqh/7oPwAAxD4+AAAAAAAAAAFtBgAAygAAAI9+9KMf/eg/XVcgolQP6T8AgMI+TgAAAAAAAAABbgYAAMoAAACGMSg+P/joPwmxJ4FzHuk/AADCPk4AAAAAAAAAAW8GAADKAAAA+b11pe7w6D/B5b6R7jDpPwCAvT5dAAAAAAAAAAFwBgAAygAAAK5dNibW6ug/bT/GcA1A6T8AALg+XQAAAAAAAAABcQYAAMoAAABk/famveToP5OrBTd+Tek/AIC4Pm0AAAAAAAAAAXIGAADKAAAAWrAqQd3f6D+7F0X97lrpPwCAvT5tAAAAAAAAAAFzBgAAygAAAFJjXtv82ug/44OEw19o6T8AgMQ+fQAAAAAAAAABdAYAAMoAAACLKQWPVNfoP/8UNFh0cuk/AADMPn0AAAAAAAAAAXUGAADKAAAAxO+rQqzT6D+P3YuifnfpPwAA0z59AAAAAAAAAAF2BgAAygAAAP61UvYD0Og/mbgb1Np66T8AgNo+fQAAAAAAAAABdwYAAMoAAACzVRN368noPxXLU7sseek/AIDjPowAAAAAAAAAAXgGAADKAAAAaPXT99LD6D+DAvxwInTpPwAA7T6MAAAAAAAAAAF5BgAAygAAAB6VlHi6veg/44OEw19o6T8AgPI+rAAAAAAAAAABegYAAMoAAACQIeLfabboP7sXRf3uWuk/AAD3PqwAAAAAAAAAAXsGAADKAAAAfodJFKms6D+L0HUFIkrpPwAA+z67AAAAAAAAAAF8BgAAygAAAG3tsEjooug/T64W3Pg16T8AAP8+uwAAAAAAAAABfQYAAMoAAABcUxh9J5noPxWMt7LPIek/AAABP7sAAAAAAAAAAX4GAADKAAAAB6YMmC6O6D9VfJBw+AvpPwDAAj/aAAAAAAAAAAF/BgAAygAAALP4ALM1g+g/pyKJkdn86D8AgAM/2gAAAAAAAAABgAYAAMoAAAAeOIK0BHfoP/Ht8YBe6ug/AEAEP9oAAAAAAAAAAYEGAADKAAAAyop2zwts6D/HgbK67dzoPwDABD/aAAAAAAAAAAGCBgAAygAAADPK99DaX+g/HSir287N6D8AwAQ/6gAAAAAAAAABgwYAAMoAAAAjMF8FGlboP3upMy4Mwug/AIAAP+oAAAAAAAAAAYQGAADKAAAAz4JTICFL6D/hBUyypbnoPwAA0j4JAQAAAAAAAAGFBgAAygAAAP/7LW6YQug/Uz30Z5u06D8AAJo+CQEAAAAAAAABhgYAAMoAAAC96LpUYEHoP1M99GebtOg/AABBPgkBAAAAAAAAAYcGAADKAAAARMddu2xM7D+ykIUsZCHnPwAAjD4AAAAAAAAAAAGIBgAAygAAAAwBtwcVUOw/I8gt4lkc5z8AgME+DwAAAAAAAAABiQYAAMoAAABOFCohTVHsP5/aZcmrGuc/AADaPg8AAAAAAAAAAYoGAADKAAAAThQqIU1R7D8jyC3iWRznPwAA2D4PAAAAAAAAAAGLBgAAygAAAE4UKiFNUew/I8gt4lkc5z8AAN8+HwAAAAAAAAABjAYAAMoAAABOFCohTVHsP7KQhSxkIec/AIDfPh8AAAAAAAAAAY0GAADKAAAAkCedOoVS7D/b/MTy1C7nPwAA4D4fAAAAAAAAAAGOBgAAygAAAJAnnTqFUuw/AGkEuUU85z8AgN0+LwAAAAAAAAABjwYAAMoAAADSOhBUvVPsP8F4K/scUuc/AIDaPi8AAAAAAAAAAZAGAADKAAAAVmH2hi1W7D8QUaqH/mznPwAA2T4+AAAAAAAAAAGRBgAAygAAANuH3LmdWOw/9swQkEaQ5z8AANY+PgAAAAAAAAABkgYAAMoAAABfrsLsDVvsP99Id5iOs+c/AIDSPj4AAAAAAAAAAZMGAADKAAAAJugbObZe7D9NsqW5hNjnPwAA0T5OAAAAAAAAAAGUBgAAygAAAKsOAmwmYew/w/ZjDNcA6D8AANE+TgAAAAAAAAABlQYAAMoAAABxSFu4zmTsPzk7Il8pKeg/AIDRPl4AAAAAAAAAAZYGAADKAAAAN4K0BHdo7D+bycBOw0roPwCA0T5eAAAAAAAAAAGXBgAAygAAAP67DVEfbOw//1dfPl1s6D8AANI+bQAAAAAAAAABmAYAAMoAAACLL8Dpb3PsP00w3so+h+g/AADTPm0AAAAAAAAAAZkGAADKAAAAWrblm/h77D8r0bShKqfoPwCAyz59AAAAAAAAAAGaBgAAygAAAOcpmDRJg+w/e6kzLgzC6D8AAME+fQAAAAAAAAABmwYAAMoAAAAzitezYYnsP7fLklc11ug/AACkPpoAAAAAAAAAAZwGAADKAAAAfeoWM3qP7D/nEmJPAufoPwAAgT6aAAAAAAAAAAGdBgAAygAAAIY345halOw/A6QR5Bbx6D8AACk+yQAAAAAAAAABngYAAMoAAAAkokDBIezsP/tKSaEAP+g/AACIPgAAAAAAAAAAAZ8GAADKAAAA69uZDcrv7D8NAWkEuUXoPwCAuj4QAAAAAAAAAAGgBgAAygAAAPUoZnOq9Ow/IbeIZ3FM6D8AANI+EAAAAAAAAAABoQYAAMoAAACyFfNZcvPsP69/4LF7Ueg/AADPPhAAAAAAAAAAAaIGAADKAAAAbwKAQDry7D9HI8gt4lnoPwCA1T4fAAAAAAAAAAGjBgAAygAAAOvbmQ3K7+w/b48H9FJn6D8AANc+HwAAAAAAAAABpAYAAMoAAABntbPaWe3sPyXEngTOeeg/AIDXPi8AAAAAAAAAAaUGAADKAAAAoHtajrHp7D/d+DUVSYzoPwCA1j4vAAAAAAAAAAGmBgAAygAAANlBAUIJ5uw/kS3NJcSe6D8AANU+PwAAAAAAAAABpwYAAMoAAADR9DTcKOHsP+EFTLKlueg/AIDUPj8AAAAAAAAAAagGAADKAAAAhZT1XBDb7D+hFXP0fM/oPwAA1z5OAAAAAAAAAAGpBgAAygAAAPkgQ8S/0+w/8e3xgF7q6D8AANw+TgAAAAAAAAABqgYAAMoAAABrrZArb8zsP7vYqPSRA+k/AIDgPk4AAAAAAAAAAasGAADKAAAA3jnekh7F7D//1ZdPFxvpPwAA5j5eAAAAAAAAAAGsBgAAygAAAFHGK/rNvew/O/j2eEAv6T8AgOg+XgAAAAAAAAABrQYAAMoAAAD9GCAV1bLsP20/xnANQOk/AIDpPm0AAAAAAAAAAa4GAADKAAAAZ1ihFqSm7D+TqwU3fk3pPwAA6j5tAAAAAAAAAAGvBgAAygAAANGXIhhzmuw/sTy1y5JX6T8AAOs+fQAAAAAAAAABsAYAAMoAAAD5wzAACo3sP7sXRf3uWuk/AADyPn0AAAAAAAAAAbEGAADKAAAAIfA+6KB/7D83Kn3kQFnpPwAA/T6NAAAAAAAAAAGyBgAAygAAAMT1Zp3Hb+w/nYaVaNpQ6T8AgAM/nAAAAAAAAAABswYAAMoAAABo+45S7l/sP3caVqJpQ+k/AAAIP5wAAAAAAAAAAbQGAADKAAAAye1D7txO7D87+PZ4QC/pPwAACj+cAAAAAAAAAAG1BgAAygAAAOnMhXCTPOw/cQ1ABQ0W6T8AQAs/rAAAAAAAAAABtgYAAMoAAADEmFTZESnsPyE1wXgr++g/AID5PqwAAAAAAAAAAbcGAADKAAAAmhdX3K8Q7D/HgbK67dzoPwAA0D6sAAAAAAAAAAG4BgAAygAAAHbjJUUu/es/e6kzLgzC6D8AgIs+6gAAAAAAAAABuQYAAMoAAABVhKOIhWLUP+2IfKWkUOw/AAAUPgAAAAAAAAAAAboGAADKAAAAXtFv7mVn1D9pm7SM9k7sPwAATT4PAAAAAAAAAAG7BgAAygAAAOL3VSHWadQ/fVHU765V7D8AAGg+DwAAAAAAAAABvAYAAMoAAABoHjxURmzUP31R1O+uVew/AABmPg8AAAAAAAAAAb0GAADKAAAA7EQih7Zu1D+FLGQhC1nsPwAAbT4PAAAAAAAAAAG+BgAAygAAAPSR7uyWc9Q/hSxkIQtZ7D8AAGo+LgAAAAAAAAABvwYAAMoAAAD83rpSd3jUPwsaLDq5Wuw/AABnPi4AAAAAAAAAAcAGAADKAAAABSyHuFd91D8LGiw6uVrsPwAAaT4uAAAAAAAAAAHBBgAAygAAAA55Ux44gtQ/CxosOrla7D8AAHE+LgAAAAAAAAABwgYAAMoAAAAXxh+EGIfUPwsaLDq5Wuw/AACWPk4AAAAAAAAAAcMGAADKAAAAIBPs6fiL1D+FLGQhC1nsPwCAoz5OAAAAAAAAAAHEBgAAygAAAK6GnoJJk9Q/fVHU765V7D8AALQ+TgAAAAAAAAABxQYAAMoAAAA6+lAbmprUP/djDNcAVOw/AIDDPk4AAAAAAAAAAcYGAADKAAAAx20DtOqh1D/tiHylpFDsPwCA0D5OAAAAAAAAAAHHBgAAygAAANC6zxnLptQ/7Yh8paRQ7D8AgN4+XQAAAAAAAAAByAYAAMoAAADhVGjli7DUP2mbtIz2Tuw/AIDmPl0AAAAAAAAAAckGAADKAAAA9O4AsUy61D9pm7SM9k7sPwCA7T5tAAAAAAAAAAHKBgAAygAAAASJmXwNxNQ/aZu0jPZO7D8AgPI+bQAAAAAAAAABywYAAMoAAAAWIzJIzs3UP2mbtIz2Tuw/AAD3Pn0AAAAAAAAAAcwGAADKAAAAKL3KE4/X1D9pm7SM9k7sPwAA/D59AAAAAAAAAAHNBgAAygAAADpXY99P4dQ/aZu0jPZO7D8AgAE/jAAAAAAAAAABzgYAAMoAAADQF+LdgO3UP2mbtIz2Tuw/AMAFP4wAAAAAAAAAAc8GAADKAAAA6v5GDyL81D9pm7SM9k7sPwCACj+cAAAAAAAAAAHQBgAAygAAAATmq0DDCtU/463sc0hN7D8AQA0/nAAAAAAAAAAB0QYAAMoAAAAezRByZBnVP+Ot7HNITew/AIAPP6sAAAAAAAAAAdIGAADKAAAAvdpb1nUq1T/jrexzSE3sPwAAET+rAAAAAAAAAAHTBgAAygAAAGQ1c6BnQNU/aZu0jPZO7D8AQBI/uwAAAAAAAAAB1AYAAMoAAAAMkIpqWVbVP31R1O+uVew/AMASP7sAAAAAAAAAAdUGAADKAAAAteqhNEts1T+PB/RSZ1zsPwDAEj/ZAAAAAAAAAAHWBgAAygAAAOBrnzGthNU/rZij53tm7D8AABM/2QAAAAAAAAAB1wYAAMoAAACHxrb7nprVP8spU3yQcOw/AAATP/gAAAAAAAAAAdgGAADKAAAALiHOxZCw1T9jzTr49njsPwBAEj/4AAAAAAAAAAHZBgAAygAAAFuiy8LyyNU//XAidF2B7D8AABI/+AAAAAAAAAAB2gYAAMoAAACHI8m/VOHVPxkC0ghyi+w/AAASP/gAAAAAAAAAAdsGAADKAAAALn7giUb31T8tuPFrKpLsPwAAEj8IAQAAAAAAAAHcBgAAygAAANXY91M4DdY/vYBJtjSX7D8AABI/CAEAAAAAAAAB3QYAAMoAAAD4DCnruSDWP8db2eeQmuw/AAASPxcBAAAAAAAAAd4GAADKAAAAG0Fagjs01j9LSaEAP5zsPwCAEj8XAQAAAAAAAAHfBgAAygAAALpOpeZMRdY/0TZpGe2d7D8AQBM/JwEAAAAAAAAB4AYAAMoAAABZXPBKXlbWP1UkMTKbn+w/AAATPycBAAAAAAAAAeEGAADKAAAA92k7r29n1j/bEflKSaHsPwAAEz82AQAAAAAAAAHiBgAAygAAABuebEbxetY/2xH5Skmh7D8AABM/NgEAAAAAAAAB4wYAAMoAAAC5q7eqAozWP9sR+UpJoew/AIATP0YBAAAAAAAAAeQGAADKAAAAWbkCDxSd1j/j7Ih8paTsPwBAEz9GAQAAAAAAAAHlBgAAygAAAPfGTXMlrtY/4+yIfKWk7D8AABM/VgEAAAAAAAAB5gYAAMoAAAAa+34Kp8HWP+PsiHylpOw/AAATP1YBAAAAAAAAAecGAADKAAAAPS+woSjV1j/bEflKSaHsPwAAEz9lAQAAAAAAAAHoBgAAygAAAGFj4Tiq6NY/2xH5Skmh7D8AABM/ZQEAAAAAAAAB6QYAAMoAAAD/cCydu/nWP9E2aRntnew/AAATP3UBAAAAAAAAAeoGAADKAAAAnn53Ac0K1z/HW9nnkJrsPwAAEz91AQAAAAAAAAHrBgAAygAAAD2MwmXeG9c/QW4Rz+KY7D8AABM/hQEAAAAAAAAB7AYAAMoAAADcmQ3K7yzXPzeTgZ2Glew/AAATP4UBAAAAAAAAAe0GAADKAAAAeqdYLgE+1z+xpbmE2JPsPwAAEz+FAQAAAAAAAAHuBgAAygAAAJ7bicWCUdc/LbjxayqS7D8AABM/pAEAAAAAAAAB7wYAAMoAAABENqGPdGfXP6nKKVN8kOw/AAATP6QBAAAAAAAAAfAGAADKAAAAaGrSJvZ61z8j3WE6zo7sPwAAEz+kAQAAAAAAAAHxBgAAygAAAIueA753jtc/n++ZISCN7D8AABM/pAEAAAAAAAAB8gYAAMoAAACu0jRV+aHXP5/vmSEgjew/AIATP7MBAAAAAAAAAfMGAADKAAAA0gZm7Hq11z+f75khII3sPwBAFD+zAQAAAAAAAAH0BgAAygAAAPU6l4P8yNc/I91hOs6O7D8AABQ/wwEAAAAAAAAB9QYAAMoAAAAYb8gaftzXP5/vmSEgjew/AIATP8MBAAAAAAAAAfYGAADKAAAAO6P5sf/v1z8ZAtIIcovsPwBAEz/TAQAAAAAAAAH3BgAAygAAANqwRBYRAdg/GQLSCHKL7D8AgBM/0wEAAAAAAAAB+AYAAMoAAAD95HWtkhTYPxkC0ghyi+w/AMATP/IBAAAAAAAAAfkGAADKAAAAnPLAEaQl2D8ZAtIIcovsPwDAEz/yAQAAAAAAAAH6BgAAygAAAL8m8qglOdg/GQLSCHKL7D8AQBM/8gEAAAAAAAAB+wYAAMoAAABdND0NN0rYP4s5er5nhuw/AIASP/IBAAAAAAAAAfwGAADKAAAAdxuiPthY2D8HTLKluYTsPwBAEj8CAgAAAAAAAAH9BgAAygAAAJICB3B5Z9g/gV7qjAuD7D8AgBI/AgIAAAAAAAAB/gYAAMoAAACs6WuhGnbYP/1wInRdgew/AMASPxECAAAAAAAAAf8GAADKAAAAx9DQ0ruE2D95g1pbr3/sPwCAEz8RAgAAAAAAAAEABwAAygAAAOG3NQRdk9g/8ZWSQgF+7D8AwBM/IQIAAAAAAAABAQcAAMoAAAD7npo1/qHYP22oyilTfOw/AMATPyECAAAAAAAAAQIHAADKAAAAFYb/Zp+w2D/pugIRpXrsPwAAFD8wAgAAAAAAAAEDBwAAygAAADm6MP4gxNg/3d9y30h37D8AgBQ/MAIAAAAAAAABBAcAAMoAAADhFEjIEtrYP9UE463sc+w/AEAUP0ACAAAAAAAAAQUHAADKAAAABEl5X5Tt2D/LKVN8kHDsPwCAEz9AAgAAAAAAAAEGBwAAygAAAKujkCmGA9k/PWH7MYZr7D8AgBI/UAIAAAAAAAABBwcAAMoAAABT/qfzdxnZPzGGawAqaOw/AEASP1ACAAAAAAAAAQgHAADKAAAA+Vi/vWkv2T+jvRO2H2PsPwAAEj9QAgAAAAAAAAEJBwAAygAAAKGz1odbRdk/E/W7axVe7D8AgBI/XwIAAAAAAAABCgcAAMoAAABKDu5RTVvZP4UsZCELWew/AMASP18CAAAAAAAAAQsHAADKAAAA8WgFHD9x2T/3YwzXAFTsPwCAEz9vAgAAAAAAAAEMBwAAygAAABSdNrPAhNk/aZu0jPZO7D8AwBM/bwIAAAAAAAABDQcAAMoAAAC79019sprZP1/AJFuaS+w/AMATP38CAAAAAAAAAQ4HAADKAAAAYlJlR6Sw2T/X0lxC7EnsPwBAEz9/AgAAAAAAAAEPBwAAygAAAIWGlt4lxNk/U+WUKT5I7D8AgBI/jgIAAAAAAAABEAcAAMoAAACpusd1p9fZP8/3zBCQRuw/AEASP44CAAAAAAAAAREHAADKAAAAR8gS2rjo2T/P98wQkEbsPwAAEj+eAgAAAAAAAAESBwAAygAAAGKvdwta99k/z/fMEJBG7D8AgBI/ngIAAAAAAAABEwcAAMoAAAAAvcJvawjaP0sKBfjhROw/AMATP60CAAAAAAAAARQHAADKAAAAHKQnoQwX2j9LCgX44UTsPwAAFD+tAgAAAAAAAAEVBwAAygAAALqxcgUeKNo/xRw93zND7D8AgBM/vQIAAAAAAAABFgcAAMoAAADUmNc2vzbaP7tBra3XP+w/AMATP70CAAAAAAAAARcHAADKAAAAfPPuALFM2j83VOWUKT7sPwBAFD/NAgAAAAAAAAEYBwAAygAAAJ8nIJgyYNo/s2YdfHs87D8AABQ/zQIAAAAAAAABGQcAAMoAAADCW1EvtHPaP7NmHXx7POw/AAAUP9wCAAAAAAAAARoHAADKAAAA5Y+CxjWH2j+zZh18ezzsPwAAFD/cAgAAAAAAAAEbBwAAygAAAAnEs123mto/s2YdfHs87D8AABQ/7AIAAAAAAAABHAcAAMoAAACn0f7ByKvaP7NmHXx7POw/AEATP+wCAAAAAAAAAR0HAADKAAAARN9JJtq82j+zZh18ezzsPwAAEz/8AgAAAAAAAAEeBwAAygAAAOXslIrrzdo/s2YdfHs87D8AABM//AIAAAAAAAABHwcAAMoAAACC+t/u/N7aP7NmHXx7POw/AIATPwsDAAAAAAAAASAHAADKAAAAneFEIJ7t2j+zZh18ezzsPwBAEz8LAwAAAAAAAAEhBwAAygAAADzvj4Sv/to/s2YdfHs87D8AABM/GwMAAAAAAAABIgcAAMoAAADb/NrowA/bP7NmHXx7POw/AAATPxsDAAAAAAAAASMHAADKAAAAeQomTdIg2z8teVVjzTrsPwAAEz8bAwAAAAAAAAEkBwAAygAAAJXxin5zL9s/LXlVY8067D8AABM/KgMAAAAAAAABJQcAAMoAAAAz/9XihEDbP6mLjUofOew/AIATPyoDAAAAAAAAASYHAADKAAAA0gwhR5ZR2z+pi41KHznsPwDAEz86AwAAAAAAAAEnBwAAygAAAOvzhXg3YNs/n7D9GMM17D8AwBM/OgMAAAAAAAABKAcAAMoAAAAG2+qp2G7bP5+w/RjDNew/AEATP0oDAAAAAAAAASkHAADKAAAAIcJP23l92z+fsP0YwzXsPwAAEz9KAwAAAAAAAAEqBwAAygAAAL/Pmj+Ljts/n7D9GMM17D8AABM/WQMAAAAAAAABKwcAAMoAAABWkBk+vJrbP5+w/RjDNew/AAATP1kDAAAAAAAAASwHAADKAAAA61CYPO2m2z+fsP0YwzXsPwAAEz9pAwAAAAAAAAEtBwAAygAAAP3qMAiusNs/n7D9GMM17D8AABM/aQMAAAAAAAABLgcAAMoAAACSq68G37zbP6mLjUofOew/AAATP3kDAAAAAAAAAS8HAADKAAAApUVI0p/G2z+pi41KHznsPwAAEz95AwAAAAAAAAEwBwAAygAAALXf4J1g0Ns/qYuNSh857D8AABM/iAMAAAAAAAABMQcAAMoAAABLoF+ckdzbP6mLjUofOew/AIATP4gDAAAAAAAAATIHAADKAAAA662qAKPt2z+pi41KHznsPwDAEz+YAwAAAAAAAAEzBwAAygAAAAWVDzJE/Ns/qYuNSh857D8AwBM/mAMAAAAAAAABNAcAAMoAAACcVY4wdQjcP6mLjUofOew/AAAUP6cDAAAAAAAAATUHAADKAAAAMRYNL6YU3D+pi41KHznsPwAAFD+nAwAAAAAAAAE2BwAAygAAAEv9cWBHI9w/qYuNSh857D8AQBM/pwMAAAAAAAABNwcAAMoAAADivfBeeC/cP6mLjUofOew/AAATP8cDAAAAAAAAATgHAADKAAAA+6RVkBk+3D+pi41KHznsPwAAEz/HAwAAAAAAAAE5BwAAygAAAJFl1I5KStw/qYuNSh857D8AABM/xwMAAAAAAAABOgcAAMoAAACsTDnA61jcP6mLjUofOew/AAATP8cDAAAAAAAAATsHAADKAAAAxjOe8Yxn3D+pi41KHznsPwAAEz/WAwAAAAAAAAE8BwAAygAAAFv0HPC9c9w/qYuNSh857D8AABM/1gMAAAAAAAABPQcAAMoAAADytJvu7n/cP6mLjUofOew/AAATP/YDAAAAAAAAAT4HAADKAAAAiHUa7R+M3D+pi41KHznsPwAAEz/2AwAAAAAAAAE/BwAAygAAAJkPs7jgldw/qYuNSh857D8AABM/9gMAAAAAAAABQAcAAMoAAAAw0DG3EaLcP6mLjUofOew/AAATP/YDAAAAAAAAAUEHAADKAAAASreW6LKw3D8teVVjzTrsPwCAEz8FBAAAAAAAAAFCBwAAygAAAGWe+xlUv9w/LXlVY8067D8AwBM/BQQAAAAAAAABQwcAAMoAAAD6XnoYhcvcPy15VWPNOuw/AMATPxUEAAAAAAAAAUQHAADKAAAAkB/5FrbX3D8teVVjzTrsPwBAEz8VBAAAAAAAAAFFBwAAygAAACfgdxXn49w/LXlVY8067D8AABM/JAQAAAAAAAABRgcAAMoAAABAx9xGiPLcPy15VWPNOuw/AIASPyQEAAAAAAAAAUcHAADKAAAAWq5BeCkB3T+pi41KHznsPwAAEj80BAAAAAAAAAFIBwAAygAAAPFuwHZaDd0/n7D9GMM17D8AABI/NAQAAAAAAAABSQcAAMoAAACGLz91ixndPxvDNQAVNOw/AIASP0QEAAAAAAAAAUoHAADKAAAAmMnXQEwj3T8bwzUAFTTsPwDAEj9EBAAAAAAAAAFLBwAAygAAAKtjcAwNLd0/k9Vt52Yy7D8AwBI/UwQAAAAAAAABTAcAAMoAAAC7/QjYzTbdPw/opc64MOw/AAATP1MEAAAAAAAAAU0HAADKAAAA1uRtCW9F3T+L+t21Ci/sPwAAEz9zBAAAAAAAAAFOBwAAygAAAHXyuG2AVt0/BQ0WnVwt7D8AQBI/cwQAAAAAAAABTwcAAMoAAACO2R2fIWXdP38fToSuK+w/AMASP3MEAAAAAAAAAVAHAADKAAAAoHO2auJu3T/7MYZrACrsPwBAEz+CBAAAAAAAAAFRBwAAygAAALMNTzajeN0/+zGGawAq7D8AwBM/ggQAAAAAAAABUgcAAMoAAAA/gQHP83/dP/sxhmsAKuw/AMATP4IEAAAAAAAAAVMHAADKAAAASM7NNNSE3T/7MYZrACrsPwBAEz+CBAAAAAAAAAFUBwAAygAAAFAbmpq0id0/+zGGawAq7D8AgBI/oQQAAAAAAAABVQcAAMoAAABYaGYAlY7dP/sxhmsAKuw/AEASP6EEAAAAAAAAAVYHAADKAAAAWGhmAJWO3T/7MYZrACrsPwCAEj+hBAAAAAAAAAFXBwAAygAAAGK1MmZ1k90/d0S+UlIo7D8AwBI/oQQAAAAAAAABWAcAAMoAAADm2xiZ5ZXdP/FW9jmkJuw/AMASP8EEAAAAAAAAAVkHAADKAAAA8Cjl/sWa3T/xVvY5pCbsPwAAEz/BBAAAAAAAAAFaBwAAygAAAPl1sWSmn90/bWkuIfYk7D8AABM/wQQAAAAAAAABWwcAAMoAAAABw33KhqTdP+d7ZghII+w/AAATP8EEAAAAAAAAAVwHAADKAAAACRBKMGep3T9jjp7vmSHsPwAAEz/BBAAAAAAAAAFdBwAAygAAABJdFpZHrt0/36DW1usf7D8AABM/0AQAAAAAAAABXgcAAMoAAAAaquL7J7PdP0X97lqFF+w/AAATP9AEAAAAAAAAAV8HAADKAAAAqB2VlHi63T9F/e5ahRfsPwAAEz/gBAAAAAAAAAFgBwAAygAAADaRRy3Jwd0/tTSXEHsS7D8AgBM/4AQAAAAAAAABYQcAAMoAAADDBPrFGcndP61ZB98eD+w/AEATP+MEAAAAAAAAAWIHAADKAAAAUHisXmrQ3T+jfnetwgvsPwCAEj/jBAAAAAAAAAFjBwAAygAAAGASRSor2t0/HZGvlBQK7D8AQBI/8gQAAAAAAAABZAcAAMoAAAB0rN316+PdPxW2H2O4Buw/AIASPwIFAAAAAAAAAWUHAADKAAAAhUZ2wazt3T8L248xXAPsPwDAEj8CBQAAAAAAAAFmBwAAygAAABG6KFr99N0/7UngnEf56z8AwBI/EQUAAAAAAAABZwcAAMoAAACeLdvyTfzdP9mTwDmP8us/AIATPxEFAAAAAAAAAWgHAADKAAAAsMdzvg4G3j9Jy2jvhO3rPwBAFD8RBQAAAAAAAAFpBwAAygAAALoUQCTvCt4/vQIRpXro6z8AgBM/IQUAAAAAAAABagcAAMoAAADDYQyKzw/eP6lM8UHC4es/AMASPyEFAAAAAAAAAWsHAADKAAAAy67Y768U3j+dcWEQZt7rPwBAEj8xBQAAAAAAAAFsBwAAygAAAFcii4gAHN4/k5bR3gnb6z8AABI/MQUAAAAAAAABbQcAAMoAAABpvCNUwSXePw+pCcZb2es/AAASP0AFAAAAAAAAAW4HAADKAAAAAH2iUvIx3j8PqQnGW9nrPwAAEj9ABQAAAAAAAAFvBwAAygAAAJU9IVEjPt4/D6kJxlvZ6z8AABI/UAUAAAAAAAABcAcAAMoAAACm17kc5EfePw+pCcZb2es/AIASP1AFAAAAAAAAAXEHAADKAAAAunFS6KRR3j8PqQnGW9nrPwDAEj9gBQAAAAAAAAFyBwAAygAAAMoL67NlW94/D6kJxlvZ6z8AgBM/YAUAAAAAAAABcwcAAMoAAADbpYN/JmXePw+pCcZb2es/AEATP28FAAAAAAAAAXQHAADKAAAA7D8cS+du3j8PqQnGW9nrPwAAEz9vBQAAAAAAAAF1BwAAygAAAADatBaoeN4/D6kJxlvZ6z8AgBI/fwUAAAAAAAABdgcAAMoAAAARdE3iaILePw+pCcZb2es/AAASP38FAAAAAAAAAXcHAADKAAAAIQ7mrSmM3j8PqQnGW9nrPwAADj+OBQAAAAAAAAF4BwAAygAAACpbshMKkd4/k5bR3gnb6z8AAAk/jgUAAAAAAAABeQcAAMoAAAAqW7ITCpHeP6lM8UHC4es/AIDoPp4FAAAAAAAAAXoHAADKAAAApTTM4JmO3j9Tpvgg4fDrPwCAsj6uBQAAAAAAAAF7BwAAygAAAKU0zOCZjt4/eRI451H+6z8AAGU+rgUAAAAAAAABfAcAAMoAAADH+ASFx+rlPwdMsqW5hOw/AAAMPgAAAAAAAAAAAX0HAADKAAAACQx4nv/r5T+BXuqMC4PsPwAAQz4QAAAAAAAAAAF+BwAAygAAAAkMeJ7/6+U/gV7qjAuD7D8AAFw+EAAAAAAAAAABfwcAAMoAAABLH+u3N+3lP/GVkkIBfuw/AABlPhAAAAAAAAAAAYAHAADKAAAASx/rtzft5T9tqMopU3zsPwAAfj4QAAAAAAAAAAGBBwAAygAAAEsf67c37eU/bajKKVN87D8AAIo+HwAAAAAAAAABggcAAMoAAAARWUQE4PDlP+m6AhGleuw/AICVPh8AAAAAAAAAAYMHAADKAAAAmH8qN1Dz5T9jzTr49njsPwAAmz4fAAAAAAAAAAGEBwAAygAAAF65g4P49uU/Y806+PZ47D8AgJ4+LwAAAAAAAAABhQcAAMoAAADi32m2aPnlP22oyilTfOw/AICfPi8AAAAAAAAAAYYHAADKAAAAqBnDAhH95T/xlZJCAX7sPwAAoT4+AAAAAAAAAAGHBwAAygAAAOosNhxJ/uU/eYNaW69/7D8AgKI+PgAAAAAAAAABiAcAAMoAAACxZo9o8QHmP/1wInRdgew/AACiPj4AAAAAAAAAAYkHAADKAAAAeKDotJkF5j/xlZJCAX7sPwAAoj5OAAAAAAAAAAGKBwAAygAAAD7aQQFCCeY/6boCEaV67D8AAKU+TgAAAAAAAAABiwcAAMoAAAAFFJtN6gzmP93fct9Id+w/AACrPl4AAAAAAAAAAYwHAADKAAAADWFns8oR5j/VBOOt7HPsPwCAtT5eAAAAAAAAAAGNBwAAygAAABeuMxmrFuY/yylTfJBw7D8AgMM+bQAAAAAAAAABjgcAAMoAAABiDnOYwxzmPz1h+zGGa+w/AIDRPm0AAAAAAAAAAY8HAADKAAAArG6yF9wi5j8xhmsAKmjsPwAA4D59AAAAAAAAAAGQBwAAygAAADriZLAsKuY/rZij53tm7D8AAOw+fQAAAAAAAAABkQcAAMoAAADGVRdJfTHmPymr287NZOw/AID3Po0AAAAAAAAAAZIHAADKAAAAU8nJ4c045j+jvRO2H2PsPwAA/j6NAAAAAAAAAAGTBwAAygAAAOI8fHoeQOY/o70Tth9j7D8AAAE/jQAAAAAAAAABlAcAAMoAAABusC4Tb0fmP6O9E7YfY+w/AAABP6wAAAAAAAAAAZUHAADKAAAAgErH3i9R5j8pq9vOzWTsPwAAAT+sAAAAAAAAAAGWBwAAygAAAJHkX6rwWuY/rZij53tm7D8AAAE/rAAAAAAAAAABlwcAAMoAAACjfvh1sWTmPzGGawAqaOw/AAABP7sAAAAAAAAAAZgHAADKAAAAtBiRQXJu5j8xhmsAKmjsPwBAAD+7AAAAAAAAAAGZBwAAygAAAAjGnCZreeY/MYZrACpo7D8AAAA/ywAAAAAAAAABmgcAAMoAAADhmY4+1IbmPzGGawAqaOw/AAD/PssAAAAAAAAAAZsHAADKAAAAPZRmia2W5j8xhmsAKmjsPwAA/T7qAAAAAAAAAAGcBwAAygAAAJmOPtSGpuY/uXMzGdhp7D8AgPw+6gAAAAAAAAABnQcAAMoAAAD2iBYfYLbmPz1h+zGGa+w/AAD9PuoAAAAAAAAAAZ4HAADKAAAAlJZhg3HH5j9PFxuVPnLsPwCA/D7qAAAAAAAAAAGfBwAAygAAAPGQOc5K1+Y/6boCEaV67D8AAPw++gAAAAAAAAABoAcAAMoAAADSsfdLlOnmP4Fe6owLg+w/AAD8PvoAAAAAAAAAAaEHAADKAAAAcb9CsKX65j+f75khII3sPwAA/T4KAQAAAAAAAAGiBwAAygAAAFLgAC7vDOc/N5OBnYaV7D8AgP4+CgEAAAAAAAABowcAAMoAAADx7UuSAB7nP9E2aRntnew/AEAAPxkBAAAAAAAAAaQHAADKAAAAFCJ9KYIx5z/txxiuAajsPwDAAD8ZAQAAAAAAAAGlBwAAygAAAHlpIdo7Ruc/h2sAKmiw7D8AgAE/KQEAAAAAAAABpgcAAMoAAADesMWK9VrnPx8P6KXOuOw/AEACPykBAAAAAAAAAacHAADKAAAAQ/hpO69v5z+3ss8hNcHsPwBAAz84AQAAAAAAAAGoBwAAygAAAGYsm9Iwg+c/R3snbD/G7D8AAAM/OAEAAAAAAAABqQcAAMoAAABHTVlQepXnP9dDf7ZJy+w/AIACP0gBAAAAAAAAAaoHAADKAAAAKG4XzsOn5z9jDNcAVNDsPwDAAj9IAQAAAAAAAAGrBwAAygAAAAmP1UsNuuc/89QuS17V7D8AwAM/WAEAAAAAAAABrAcAAMoAAADqr5PJVsznPweLTq4W3Ow/AAAFP1gBAAAAAAAAAa0HAADKAAAAy9BRR6De5z8PZt7fct/sPwDABj9nAQAAAAAAAAGuBwAAygAAAHMraRGS9Oc/lVOm+CDh7D8AgAg/ZwEAAAAAAAABrwcAAMoAAADYcg3CSwnoPxtBbhHP4uw/AIAKP2cBAAAAAAAAAbAHAADKAAAAPbqxcgUe6D8bQW4Rz+LsPwCACz93AQAAAAAAAAGxBwAAygAAAKMBViO/Mug/lVOm+CDh7D8AwAs/dwEAAAAAAAABsgcAAMoAAACDIhShCEXoPw9m3t9y3+w/AIAMP4cBAAAAAAAAAbMHAADKAAAAp1ZFOIpY6D8Hi06uFtzsPwDADT+HAQAAAAAAAAG0BwAAygAAAIh3A7bTaug/d8L2YwzX7D8AAA4/lgEAAAAAAAABtQcAAMoAAABpmMEzHX3oP2/nZjKw0+w/AAAOP5YBAAAAAAAAAbYHAADKAAAASbl/sWaP6D/fHg/opc7sPwAADj+mAQAAAAAAAAG3BwAAygAAAPETl3tYpeg/10N/tknL7D8AAA4/pgEAAAAAAAABuAcAAMoAAABWWzssErroP8to74Ttx+w/AEANP7UBAAAAAAAAAbkHAADKAAAAvKLf3MvO6D9HeydsP8bsPwCADD+1AQAAAAAAAAG6BwAAygAAACLqg42F4+g/wY1fU5HE7D8AwAw/xQEAAAAAAAABuwcAAMoAAABEHrUkB/foP8GNX1ORxOw/AMANP8UBAAAAAAAAAbwHAADKAAAAaFLmu4gK6T/LaO+E7cfsPwCADj/VAQAAAAAAAAG9BwAAygAAAA6t/YV6IOk/10N/tknL7D8AwA4/1QEAAAAAAAABvgcAAMoAAAB09KE2NDXpP98eD+ilzuw/AEAOP+QBAAAAAAAAAb8HAADKAAAA2jtG5+1J6T/p+Z4ZAtLsPwCADT/kAQAAAAAAAAHABwAAygAAAMSp0MoXYek/89QuS17V7D8AQA0/9AEAAAAAAAABwQcAAMoAAABrBOiUCXfpP4OdhpVo2uw/AAANP/QBAAAAAAAAAcIHAADKAAAAEl//XvuM6T+LeBbHxN3sPwAADT8EAgAAAAAAAAHDBwAAygAAALq5Fintouk/lVOm+CDh7D8AgA0/BAIAAAAAAAABxAcAAMoAAADc7UfAbrbpPxtBbhHP4uw/AEANPxMCAAAAAAAAAcUHAADKAAAAQjXscCjL6T8jHP5CK+bsPwAADT8TAgAAAAAAAAHGBwAAygAAAGRpHQiq3uk/L/eNdIfp7D8AgA0/EwIAAAAAAAABxwcAAMoAAACInU6fK/LpP7PkVY016+w/AEAOPyMCAAAAAAAAAcgHAADKAAAAMfhlaR0I6j850h2m4+zsPwAADj8jAgAAAAAAAAHJBwAAygAAABlm8ExHH+o/OdIdpuPs7D8AgA0/MgIAAAAAAAABygcAAMoAAADBwAcXOTXqP7PkVY016+w/AEANPzICAAAAAAAAAcsHAADKAAAAaBsf4SpL6j8v9410h+nsPwAADT9CAgAAAAAAAAHMBwAAygAAAFOJqcRUYuo/Ixz+Qivm7D8AQAw/QgIAAAAAAAABzQcAAMoAAAC40E11DnfqPxtBbhHP4uw/AAAMP1ICAAAAAAAAAc4HAADKAAAAHRjyJciL6j+LeBbHxN3sPwAADD9SAgAAAAAAAAHPBwAAygAAAINfltaBoOo/d8L2YwzX7D8AgAw/YQIAAAAAAAAB0AcAAMoAAADnpjqHO7XqP+n5nhkC0uw/AMAMP2ECAAAAAAAAAdEHAADKAAAAEyg4hJ3N6j9bMUfP98zsPwDADD9xAgAAAAAAAAHSBwAAygAAAECpNYH/5eo/T1a3nZvJ7D8AQAw/cQIAAAAAAAAB0wcAAMoAAABrKjN+Yf7qP8to74Ttx+w/AAAMP4ECAAAAAAAAAdQHAADKAAAAl6swe8MW6z/LaO+E7cfsPwCADD+BAgAAAAAAAAHVBwAAygAAAIIZu17tLes/T1a3nZvJ7D8AwA0/kAIAAAAAAAAB1gcAAMoAAACtmrhbT0brP1sxR8/3zOw/AIAOP5ACAAAAAAAAAdcHAADKAAAA2Bu2WLFe6z9jDNcAVNDsPwDADj+gAgAAAAAAAAHYBwAAygAAAEiwJm9LeOs/b+dmMrDT7D8AQA4/oAIAAAAAAAAB2QcAAMoAAAD3VwqfHZPrP/PULkte1ew/AAAOP68CAAAAAAAAAdoHAADKAAAA6hJh6Cev6z93wvZjDNfsPwCADT+vAgAAAAAAAAHbBwAAygAAAFin0f7ByOs/g52GlWja7D8AgAw/vwIAAAAAAAAB3AcAAMoAAACEKM/7I+HrPweLTq4W3Ow/AEAMP78CAAAAAAAAAd0HAADKAAAAsKnM+IX56z+LeBbHxN3sPwCADD/PAgAAAAAAAAHeBwAAygAAAB4+PQ8gE+w/D2be33Lf7D8AwAw/zwIAAAAAAAAB3wcAAMoAAADO5SA/8i3sP5VTpvgg4ew/AMAMP94CAAAAAAAAAeAHAADKAAAAArTqoTRL7D+fLjYqfeTsPwAADT/eAgAAAAAAAAHhBwAAygAAAPVuQes+Z+w/qQnGW9nn7D8AAA0/3gIAAAAAAAAB4gcAAMoAAAClFiUbEYLsP7PkVY016+w/AAANP+4CAAAAAAAAAeMHAADKAAAAoR5Iyvui7D9Bra3XP/DsPwAADT/uAgAAAAAAAAHkBwAAygAAANXsES0+wOw/0XUFIkr17D8AAA0//gIAAAAAAAAB5QcAAMoAAADIp2h2SNzsP9tQlVOm+Ow/AIANP/4CAAAAAAAAAeYHAADKAAAAu2K/v1L47D/bUJVTpvjsPwBADj8dAwAAAAAAAAHnBwAAygAAAO8wiSKVFe0/VWPNOvj27D8AQA8/HQMAAAAAAAAB6AcAAMoAAACf2GxSZzDtP8eadfDt8ew/AMAPPx0DAAAAAAAAAekHAADKAAAADW3daAFK7T+9v+W+ke7sPwCAED8dAwAAAAAAAAHqBwAAygAAAPjaZ0wrYe0/s+RVjTXr7D8AQBE/LAMAAAAAAAAB6wcAAMoAAAAjXGVJjXntPy/3jXSH6ew/AEASPywDAAAAAAAAAewHAADKAAAAy7Z8E3+P7T+pCcZb2efsPwDAEj88AwAAAAAAAAHtBwAAygAAAHERlN1wpe0/Ixz+Qivm7D8AgBM/PAMAAAAAAAAB7gcAAMoAAABcfx7BmrztP58uNip95Ow/AMATP0wDAAAAAAAAAe8HAADKAAAAiAAcvvzU7T+VU6b4IOHsPwCAFD9MAwAAAAAAAAHwBwAAygAAAHFupqEm7O0/D2be33Lf7D8AwBQ/WwMAAAAAAAAB8QcAAMoAAAAZyb1rGALuP4t4FsfE3ew/AIAVP1sDAAAAAAAAAfIHAADKAAAAfhBiHNIW7j8Hi06uFtzsPwDAFj9rAwAAAAAAAAHzBwAAygAAAKJEk7NTKu4/B4tOrhbc7D8AgBg/awMAAAAAAAAB9AcAAMoAAAA/Ut4XZTvuPweLTq4W3Ow/AAAaP3sDAAAAAAAAAfUHAADKAAAA3l8pfHZM7j8Hi06uFtzsPwDAGz97AwAAAAAAAAH2BwAAygAAADtaAcdPXO4/B4tOrhbc7D8AgBw/igMAAAAAAAAB9wcAAMoAAABWQWb48GruP4OdhpVo2uw/AEAdP4oDAAAAAAAAAfgHAADKAAAALhVYEFp47j+DnYaVaNrsPwBAHT+KAwAAAAAAAAH5BwAAygAAAM0io3Rrie4/g52GlWja7D8AAB0/mgMAAAAAAAAB+gcAAMoAAABsMO7YfJruP4OdhpVo2uw/AMAZP5oDAAAAAAAAAfsHAADKAAAAyCrGI1aq7j+DnYaVaNrsPwBAFT+nAwAAAAAAAAH8BwAAygAAAKD+tzu/t+4/i3gWx8Td7D8AgAA/pwMAAAAAAAAB/QcAAMoAAAA2vzY68MPuPxtBbhHP4uw/AIDJPtYDAAAAAAAAAf4HAADKAAAAnef/ermJ3j+bzU8sT+3uPwAAKD4AAAAAAAAAAAH/BwAAygAAAKU0zOCZjt4/wTmP8r/67j8AAGc+EAAAAAAAAAABAAgAAMoAAACugZhGepPeP08C5zzK/+4/AACCPhAAAAAAAAAAAQEIAADKAAAAt85krFqY3j/fyj6H1ATvPwAAgz4QAAAAAAAAAAECCAAAygAAAD71St/Kmt4/56XOuDAI7z8AAIs+EAAAAAAAAAABAwgAAMoAAABGQhdFq5/eP/1b7hvpDu8/AACRPh8AAAAAAAAAAQQIAADKAAAAymj9dxui3j8HN35NRRLvPwCAlz4fAAAAAAAAAAEFCAAAygAAAE6P46qLpN4/DxIOf6EV7z8AAKE+HwAAAAAAAAABBggAAMoAAADStcnd+6bePxvtnbD9GO8/AICrPh8AAAAAAAAAAQcIAADKAAAAV9yvEGyp3j8jyC3iWRzvPwAAsT4vAAAAAAAAAAEICAAAygAAAFfcrxBsqd4/I8gt4lkc7z8AgLc+LwAAAAAAAAABCQgAAMoAAABX3K8QbKneP6e19foHHu8/AIC/Pi8AAAAAAAAAAQoIAADKAAAAV9yvEGyp3j8ro70Tth/vPwAAyT4vAAAAAAAAAAELCAAAygAAANK1yd37pt4/s5CFLGQh7z8AANQ+PgAAAAAAAAABDAgAAMoAAABOj+Oqi6TeP7OQhSxkIe8/AADbPj4AAAAAAAAAAQ0IAADKAAAAymj9dxui3j+zkIUsZCHvPwCA4T4+AAAAAAAAAAEOCAAAygAAAMIbMRI7nd4/p7X1+gce7z8AAOo+TgAAAAAAAAABDwgAAMoAAAAzqH556pXeP5X/1ZdPF+8/AADzPk4AAAAAAAAAARAIAADKAAAAIQ7mrSmM3j9juAagggbvPwCA+j59AAAAAAAAAAERCAAAygAAAAgngXyIfd4/o6jfXavw7j8AQAE/fQAAAAAAAAABEggAAMoAAADk8k/lBmreP1+r8AIm2e4/AIAEP30AAAAAAAAAARMIAADKAAAAwr4eToVW3j9tVPrIgbLuPwDABz+cAAAAAAAAAAEUCAAAygAAABEXOx6zO94/9w88di+K7j8AwAo/nAAAAAAAAAABFQgAAMoAAADcSHG7cB7eP/vdtQovYO4/AMANP5wAAAAAAAAAARYIAADKAAAAni3b8k383T9x49dUJDHuPwBADz+cAAAAAAAAAAEXCAAAygAAANSekpHa0t0/a9bBt8cD7j8AQBA/rAAAAAAAAAABGAgAAMoAAAAJEEowZ6ndP+u2czMZ2O0/AEARP6wAAAAAAAAAARkIAADKAAAAw6fnAWSC3T/dzs1kYKftPwBAEj+7AAAAAAAAAAEaCAAAygAAAAJmawbRXd0/UdTvrlV47T8AwBI/uwAAAAAAAAABGwgAAMoAAABAJO8KPjndP9uPMVwDUO0/AMASP8sAAAAAAAAAARwIAADKAAAAAglZQhsX3T/zE8tTuyztPwAAEz/LAAAAAAAAAAEdCAAAygAAAEgUqaxo99w/kYUsZCEL7T8AABM/2wAAAAAAAAABHggAAMoAAAAURt9JJtrcPy/3jXSH6ew/AAATP9sAAAAAAAAAAR8IAADKAAAAZZ77GVS/3D/fHg/opc7sPwAAEz/qAAAAAAAAAAEgCAAAygAAADgd/hzyptw/myEgjSC37D8AABM/6gAAAAAAAAABIQgAAMoAAAAV6cyFcJPcP2naUJVTpuw/AIATP/oAAAAAAAAAASIIAADKAAAA+gFoVM+E3D+9gEm2NJfsPwDAEz/6AAAAAAAAAAEjCAAAygAAAGZB6VWeeNw/n++ZISCN7D8AwBM/CgEAAAAAAAABJAgAAMoAAABTp1CK3W7cPwdMsqW5hOw/AAAWPwoBAAAAAAAAASUIAADKAAAAxjOe8Yxn3D95g1pbr3/sPwBAGT8KAQAAAAAAAAEmCAAAygAAAL3m0YusYtw//XAidF2B7D8AgBs/GQEAAAAAAAABJwgAAMoAAAA5wOtYPGDcP4s5er5nhuw/AIAdPxkBAAAAAAAAASgIAADKAAAAOcDrWDxg3D8j3WE6zo7sPwAAHz8ZAQAAAAAAAAEpCAAAygAAADnA61g8YNw/vYBJtjSX7D8AQCA/KQEAAAAAAAABKggAAMoAAAC95tGLrGLcP9sR+UpJoew/AAAgPzgBAAAAAAAAASsIAADKAAAAQQ24vhxl3D+HawAqaLDsPwAAID9IAQAAAAAAAAEsCAAAygAAAMYznvGMZ9w/t7LPITXB7D8AgB8/SAEAAAAAAAABLQgAAMoAAABKWoQk/WncP+n5nhkC0uw/AAAfP1gBAAAAAAAAAS4IAADKAAAAzoBqV21s3D850h2m4+zsPwAAHz9YAQAAAAAAAAEvCAAAygAAAFOnUIrdbtw/Ab3UGRcG7T8AgB8/WAEAAAAAAAABMAgAAMoAAABTp1CK3W7cP0e6w3ScHe0/AMAfP2cBAAAAAAAAATEIAADKAAAAU6dQit1u3D8Hyuq2czPtPwCAID9nAQAAAAAAAAEyCAAAygAAAFOnUIrdbtw/Q+xJ4JxH7T8AQCA/dwEAAAAAAAABMwgAAMoAAABTp1CK3W7cP3MzGdhpWO0/AAAgP3cBAAAAAAAAATQIAADKAAAAzoBqV21s3D+vVXgBk2ztPwCAHz+HAQAAAAAAAAE1CAAAygAAAEpahCT9adw/W69/4LF77T8AAB8/hwEAAAAAAAABNggAAMoAAADGM57xjGfcP/0t9410h+0/AAAfP5YBAAAAAAAAATcIAADKAAAAQQ24vhxl3D+ph/5sk5btPwCAHz+WAQAAAAAAAAE4CAAAygAAAL3m0YusYtw/vT0e0Eud7T8AwB8/pgEAAAAAAAABOQgAAMoAAAA5wOtYPGDcP00GdhpWou0/AMAfP6YBAAAAAAAAAToIAADKAAAAtJkFJsxd3D/dzs1kYKftPwCAID+mAQAAAAAAAAE7CAAAygAAALSZBSbMXdw/0/M9MwSk7T8AwCA/tQEAAAAAAAABPAgAAMoAAAC0mQUmzF3cP709HtBLne0/AEAgP7UBAAAAAAAAAT0IAADKAAAAtJkFJsxd3D8bv6YiiZHtPwAAID/VAQAAAAAAAAE+CAAAygAAALSZBSbMXdw/cWWfQ2qC7T8AgCA/1QEAAAAAAAABPwgAAMoAAAC0mQUmzF3cP7kwCDPvb+0/AEAgP9UBAAAAAAAAAUAIAADKAAAAtJkFJsxd3D/5IOHwF1rtPwAAID/kAQAAAAAAAAFBCAAAygAAALSZBSbMXdw/vf6Bx+5F7T8AgB8/5AEAAAAAAAABQggAAMoAAAA5wOtYPGDcP/3uWoUXMO0/AAAfPwQCAAAAAAAAAUMIAADKAAAAvebRi6xi3D893zNDQBrtPwAAHz8EAgAAAAAAAAFECAAAygAAAMYznvGMZ9w/fc8MAWkE7T8AAB8/BAIAAAAAAAABRQgAAMoAAABTp1CK3W7cP8eadfDt8ew/AIAfPxMCAAAAAAAAAUYIAADKAAAAZkHpVZ543D8bQW4Rz+LsPwBAID8TAgAAAAAAAAFHCAAAygAAAHbbgSFfgtw/b+dmMrDT7D8AACA/IwIAAAAAAAABSAgAAMoAAACIdRrtH4zcP8GNX1ORxOw/AAAgPyMCAAAAAAAAAUkIAADKAAAAJ4NlUTGd3D+PRpBbxLPsPwAAID8jAgAAAAAAAAFKCAAAygAAAMWQsLVCrtw/96Ko312r7D8AgCA/MgIAAAAAAAABSwgAAMoAAABlnvsZVL/cP+PsiHylpOw/AMAgPzICAAAAAAAAAUwIAADKAAAAh9IssdXS3D/bEflKSaHsPwDAID9CAgAAAAAAAAFNCAAAygAAAKsGXkhX5tw/2xH5Skmh7D8AACE/QgIAAAAAAAABTggAAMoAAABSYXUSSfzcP2naUJVTpuw/AAAhP1ICAAAAAAAAAU8IAADKAAAAClYlqPsb3T99kHD4C63sPwAAIT9SAgAAAAAAAAFQCAAAygAAAMRK1T2uO90/FzRYdHK17D8AACE/YQIAAAAAAAABUQgAAMoAAAACZmsG0V3dP7eyzyE1wew/AAAiP2ECAAAAAAAAAVIIAADKAAAAw6fnAWSC3T9bMUfP98zsPwCAIz9xAgAAAAAAAAFTCAAAygAAAAkQSjBnqd0/g52GlWja7D8AgCQ/cQIAAAAAAAABVAgAAMoAAABQeKxeatDdPyMc/kIr5uw/AEAlP4ECAAAAAAAAAVUIAADKAAAAluAOjW333T/RdQUiSvXsPwBAJj+BAgAAAAAAAAFWCAAAygAAAFcii4gAHN4/7Qa1tl7/7D8AQCc/kAIAAAAAAAABVwgAAMoAAAARFzseszvePw2YZEtzCe0/AAAmP5ACAAAAAAAAAVgIAADKAAAAwr4eToVW3j+lO0zH2RHtPwDAIz+gAgAAAAAAAAFZCAAAygAAAOw/HEvnbt4/Pd8zQ0Aa7T8AABA/oAIAAAAAAAABWggAAMoAAACMTWev+H/eP9eCG7+mIu0/AIDoPsMCAAAAAAAAAVsIAADKAAAAsXIFHig67T+Qr5QUCvDbPwAAND4AAAAAAAAAAAFcCAAAygAAAIH5KtCwQu0/mookRmbz2z8AAHg+DwAAAAAAAAABXQgAAMoAAADDDJ7p6EPtP5CvlBQK8Ns/AACMPg8AAAAAAAAAAV4IAADKAAAABSARAyFF7T+aiiRGZvPbPwAAkD4PAAAAAAAAAAFfCAAAygAAAMtZak/JSO0/mookRmbz2z8AAJ0+HwAAAAAAAAABYAgAAMoAAACRk8ObcUztP5qKJEZm89s/AACnPh8AAAAAAAAAAWEIAADKAAAAm+CPAVJR7T9++XSxUenbPwAAsT4fAAAAAAAAAAFiCAAAygAAAKMtXGcyVu0/RNcViCjV2z8AgLc+LgAAAAAAAAABYwgAAMoAAADvjZvmSlztPwi1tl7/wNs/AIC8Pi4AAAAAAAAAAWQIAADKAAAAvhTBmNNk7T/Mklc11qzbPwAAvz4+AAAAAAAAAAFlCAAAygAAAM+uWWSUbu0/hpVo2lCV2z8AgL8+PgAAAAAAAAABZggAAMoAAAAjXGVJjXntP0KYeX/Lfds/AADAPj4AAAAAAAAAAWcIAADKAAAA/C9XYfaG7T8IdhpWomnbPwAAwT5OAAAAAAAAAAFoCAAAygAAAFcqL6zPlu0/4AnbjzFc2z8AgMI+TgAAAAAAAAABaQgAAMoAAAB8XmBDUartP8J4K/scUts/AIDDPl0AAAAAAAAAAWoIAADKAAAAp99dQLPC7T+4nZvJwE7bPwCAwz5dAAAAAAAAAAFrCAAAygAAAJmatIm93u0/uJ2bycBO2z8AAMQ+bQAAAAAAAAABbAgAAMoAAABKQpi5j/ntP7idm8nATts/AADFPm0AAAAAAAAAAW0IAADKAAAAO/3uApoV7j/CeCv7HFLbPwAAyj59AAAAAAAAAAFuCAAAygAAAHDLuGXcMu4/1C5LXtVY2z8AgNE+jAAAAAAAAAABbwgAAMoAAABs09sUx1PuP+AJ248xXNs/AIDXPowAAAAAAAAAAXAIAADKAAAAJsiLqnlz7j/q5GrBjV/bPwAA3j6MAAAAAAAAAAFxCAAAygAAAJypyCb0ke4//pqKJEZm2z8AgOE+nAAAAAAAAAABcggAAMoAAACPZB9w/q3uPxBRqof+bNs/AIDlPpwAAAAAAAAAAXMIAADKAAAAgB92uQjK7j9qBLlFPIvbPwAA6T6rAAAAAAAAAAF0CAAAygAAAO+z5s+i4+4/zJJXNdas2z8AAO0+qwAAAAAAAAABdQgAAMoAAAAbNeTMBPzuPzj8hVbM0ds/AADvPrsAAAAAAAAAAXYIAADKAAAABKNusC4T7z+4G9Taev3bPwCA8D67AAAAAAAAAAF3CAAAygAAAHM338bILO8/VszR8z0z3D8AgPA+ywAAAAAAAAABeAgAAMoAAABdpWmq8kPvPwgz72+5b9w/AADwPssAAAAAAAAAAXkIAADKAAAABACBdORZ7z/iBUyypbncPwCA7T7LAAAAAAAAAAF6CAAAygAAAKtamD7Wb+8/9PoHHrsX3T8AgOs+2gAAAAAAAAABewgAAMoAAACMe1a8H4LvPxLLU7ssed0/AIDqPtoAAAAAAAAAAXwIAADKAAAAK4mhIDGT7z9k4m5Qa+vdPwAA6j7qAAAAAAAAAAF9CAAAygAAAEZwBlLSoe8/5EBZ3XZu3j8AgOg+6gAAAAAAAAABfggAAMoAAADbMIVQA67vP6LBopOrBd8/AADoPgkBAAAAAAAAAX8IAADKAAAAMN6QNfy47z+ErisQUarfPwAA6D4JAQAAAAAAAAGACAAAygAAAP5ktueEwe8/OTsiXykp4D8AAOg+CQEAAAAAAAABgQgAAMoAAADN69uZDcrvP04w3so+h+A/AADoPgkBAAAAAAAAAYIIAADKAAAAWl+OMl7R7z/w7fGAXurgPwAA6D4ZAQAAAAAAAAGDCAAAygAAAOrSQMuu2O8/Lk/tsuRV4T8AAOk+GQEAAAAAAAABhAgAAMoAAAB2RvNj/9/vP31mCEgjyOE/AIDrPigBAAAAAAAAAYUIAADKAAAAwKYy4xfm7z9HkFvEszjiPwCA6j4oAQAAAAAAAAGGCAAAygAAAMrz/kj46u8/L0te1Viz4j8AgOk+OAEAAAAAAAABhwgAAMoAAACPLViVoO7vP4c9CZzzKOM/AIDpPjgBAAAAAAAAAYgIAADKAAAAE1Q+yBDx7z/25dPFRqXjPwCA6z5IAQAAAAAAAAGJCAAAygAAAFdnseFI8u8/53tmCEgj5D8AAO0+SAEAAAAAAAABiggAAMoAAABXZ7HhSPLvP9E2aRntneQ/AIDuPlcBAAAAAAAAAYsIAADKAAAAV2ex4Ujy7z/Mp4uNSh/lPwCA7z5XAQAAAAAAAAGMCAAAygAAABNUPsgQ8e8/OVBWt52b5T8AgO8+ZwEAAAAAAAABjQgAAMoAAACPLViVoO7vP+z1Dzx2L+Y/AIDuPmcBAAAAAAAAAY4IAADKAAAAh+CLL8Dp7z+AChosOrnmPwAA7j53AQAAAAAAAAGPCAAAygAAAMCmMuMX5u8/FB8kHP5C5z8AAO4+dwEAAAAAAAABkAgAAMoAAAA7gEywp+PvPwe1tl7/wOc/AADvPncBAAAAAAAAAZEIAADKAAAA+mzZlm/i7z/R3gnbjzHoPwCA8D6VAQAAAAAAAAGSCAAAygAAADuATLCn4+8/K9G0oSqn6D8AgPI+lQEAAAAAAAABkwgAAMoAAAD6bNmWb+LvP4XDX2jFHOk/AADyPpUBAAAAAAAAAZQIAADKAAAAO4BMsKfj7z+/JFuaS4jpPwAA8j6VAQAAAAAAAAGVCAAAygAAAMCmMuMX5u8/B2Hm/S336T8AAPE+tAEAAAAAAAABlggAAMoAAADApjLjF+bvPy0Mwsz7W+o/AADwPrQBAAAAAAAAAZcIAADKAAAAA7ql/E/n7z9N3A1qbb3qPwAA8T60AQAAAAAAAAGYCAAAygAAAAO6pfxP5+8/a6xZB98e6z8AgPI+tAEAAAAAAAABmQgAAMoAAABEzRgWiOjvP/HYvSjqd+s/AADyPsQBAAAAAAAAAZoIAADKAAAARM0YFojo7z9jTwLnPMrrPwAA8j7EAQAAAAAAAAGbCAAAygAAAIfgiy/A6e8/wQ8nQtcV7D8AAPM+0wEAAAAAAAABnAgAAMoAAACH4IsvwOnvPxP1u2sVXuw/AID1PtMBAAAAAAAAAZ0IAADKAAAAh+CLL8Dp7z/bEflKSaHsPwAA+T7jAQAAAAAAAAGeCAAAygAAAMrz/kj46u8/G0FuEc/i7D8AAP4+4wEAAAAAAAABnwgAAMoAAADK8/5I+OrvP82ni41KH+0/AEAAPwICAAAAAAAAAaAIAADKAAAAyvP+SPjq7z/vRVG/u1btPwDAAD8CAgAAAAAAAAGhCAAAygAAAIfgiy/A6e8/jfZO2H6M7T8AQAA/AgIAAAAAAAABoggAAMoAAAADuqX8T+fvPyHMvL/lvu0/AAAAPwICAAAAAAAAAaMIAADKAAAAf5O/yd/k7z9DaoLxVvbtPwCAAD8SAgAAAAAAAAGkCAAAygAAALdZZn034e8/zWRgp2El7j8AQAE/EgIAAAAAAAABpQgAAMoAAADyHw0xj93vP7+7VuEFTO4/AIAAPyECAAAAAAAAAaYIAADKAAAAK+az5ObZ7z83ABU0WHTuPwCA/z4hAgAAAAAAAAGnCAAAygAAACGZ534G1e8/HXx7PKCX7j8AgP8+MQIAAAAAAAABqAgAAMoAAAAZTBsZJtDvP/FBwuEvtO4/AEAAPzECAAAAAAAAAakIAADKAAAAjNhogNXI7z+9LHlVY83uPwDAAD9BAgAAAAAAAAGqCAAAygAAAL1RQ85MwO8/907Yfozh7j8AwAA/QQIAAAAAAAABqwgAAMoAAABppDfpU7XvP6Oo312r8O4/AEAAP0ECAAAAAAAAAawIAADKAAAA0+O46iKp7z/LFB8kHP7uPwAAAD9QAgAAAAAAAAGtCAAAygAAAPPC+mzZlu8/56XOuDAI7z8AAAA/UAIAAAAAAAABrggAAMoAAAAQojzvj4TvPwc3fk1FEu8/AIAAP2ACAAAAAAAAAa8IAADKAAAA7W0LWA5x7z+f2mXJqxrvPwBAAT9gAgAAAAAAAAGwCAAAygAAAEYT9I0cW+8/s5CFLGQh7z8AQAI/cAIAAAAAAAABsQgAAMoAAACfuNzDKkXvP9EhNcF4K+8/AMAEP3ACAAAAAAAAAbIIAADKAAAAtUpS4AAu7z9nxRw93zPvPwDACD9/AgAAAAAAAAGzCAAAygAAAEa24clmFO8/AWkEuUU87z8AAA0/fwIAAAAAAAABtAgAAMoAAADR1KRN7PXuP6Pne2YISO8/AAARP48CAAAAAAAAAbUIAADKAAAAmwbb6qnY7j/BeCv7HFLvPwCAFD+PAgAAAAAAAAG2CAAAygAAAKlLhKGfvO4/WxwTd4Na7z8AwBc/ngIAAAAAAAABtwgAAMoAAAC2kC1YlaDuP23SMto7Ye8/AEAaP54CAAAAAAAAAbgIAADKAAAAgcJj9VKD7j+LY+JuUGvvPwAAHT+uAgAAAAAAAAG5CAAAygAAAAvhJnnYZO4/JQfK6rZz7z8AwB8/rgIAAAAAAAABuggAAMoAAADOxZCwtULuP72qsWYdfO8/AMAiP74CAAAAAAAAAbsIAADKAAAA0r1tAcsh7j9VTpnig4TvPwDAJD++AgAAAAAAAAG8CAAAygAAABnJvWsYAu4/7/GAXuqM7z8AACY/zQIAAAAAAAABvQgAAMoAAAAmDmciDubtP4eVaNpQle8/AMAmP80CAAAAAAAAAb4IAADKAAAAdWaD8jvL7T+bS4g9CZzvPwCAJz/dAgAAAAAAAAG/CAAAygAAAAjSEtyhse0/rwGooMGi7z8AwCc/3QIAAAAAAAABwAgAAMoAAADcUBXfP5ntP8uSVzXWrO8/AIAoP+0CAAAAAAAAAcEIAADKAAAA6ZW+lTV97T937F4U9bvvPwAAIT/tAgAAAAAAAAHCCAAAygAAAHwBTn+bY+0/sw6+PR7Q7z8AgBY//AIAAAAAAAABwwgAAMoAAACb4I8BUlHtP335dLFR6e8/AIDUPvwCAAAAAAAACw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59996|recordEnd=192026|recordLength=204133|start=159996|end=192026|audioFormat={00001610-0000-0010-8000-00AA00389B71}|audioRate=44100|muted=false|volume=0.8|fadeIn=0|fadeOut=0|videoFormat={34363248-0000-0010-8000-00AA00389B71}|videoRate=15|videoWidth=256|videoHeight=25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EMZAAAAAAAABfL///8MQWN0aW9uVHlwZVYxAQAAAAd2YWx1ZV9fAAgCAAAAAAAAAAEFAAAABAAAAAkPAAAACRAAAABUTgAAAAAAAAHv////8v///wAAAAABBgAAAAQAAAAJEgAAAAkTAAAA6k8AAAAAAAAB7P////L///8AAAAAAQcAAAAEAAAACRUAAAAJFgAAAA5jAAAAAAAAAen////y////AAAAAAEIAAAABAAAAAkYAAAACRkAAAAbZAAAAAAAAAHm////8v///wAAAAABCQAAAAQAAAAJGwAAAAkcAAAABmUAAAAAAAAB4/////L///8AAAAAAQoAAAAEAAAACR4AAAAJHwAAAMxoAAAAAAAAAeD////y////AAAAAAELAAAABAAAAAkhAAAACSIAAADUag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LwAAAC8AAAABDwAAAAwAAAD/AAAAAAAAAAAAAAhAAAAB2v///9z///8BAAAAAAAAAAAACEABEAAAAA0AAAAJJwAAABkAAAAZAAAAARIAAAAMAAAA/wAAAAAAAAAAAAAIQAAAAdj////c////AQAAAAAAAAAAAAhAARMAAAANAAAACSkAAAAnAAAAJwAAAAEVAAAADAAAAP8AAAAAAAAAAAAACEAAAAHW////3P///wEAAAAAAAAAAAAIQAEWAAAADQAAAAkrAAAABQAAAAUAAAABGAAAAAwAAAD/AAAAAAAAAAAAAAhAAAAB1P///9z///8BAAAAAAAAAAAACEABGQAAAA0AAAAJLQAAABwAAAAcAAAAARsAAAAMAAAA/wAAAAAAAAAAAAAIQAAAAdL////c////AQAAAAAAAAAAAAhAARwAAAANAAAACS8AAAAvAAAALwAAAAEeAAAADAAAAP8AAAAAAAAAAAAACEAAAAHQ////3P///wEAAAAAAAAAAAAIQAEfAAAADQAAAAkxAAAAHwAAAB8AAAABIQAAAAwAAAD/AAAAAAAAAAAAAAhAAAABzv///9z///8BAAAAAAAAAAAACEABIgAAAA0AAAAJMwAAACoAAAAqAAAAByUAAAAAAQAAAEAAAAAECklua1BvaW50VjEC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0RBycAAAAAAQAAACAAAAAECklua1BvaW50VjECAAAACWMAAAAJZAAAAAllAAAACWYAAAAJZwAAAAloAAAACWkAAAAJagAAAAlrAAAACWwAAAAJbQAAAAluAAAACW8AAAAJcAAAAAlxAAAACXIAAAAJcwAAAAl0AAAACXUAAAAJdgAAAAl3AAAACXgAAAAJeQAAAAl6AAAACXsAAAANBwcpAAAAAAEAAABAAAAABApJbmtQb2ludFYxAgAAAAl8AAAACX0AAAAJfgAAAAl/AAAACYAAAAAJgQAAAAmCAAAACYMAAAAJhAAAAAmFAAAACYYAAAAJhwAAAAmIAAAACYkAAAAJigAAAAmLAAAACYwAAAAJjQAAAAmOAAAACY8AAAAJkAAAAAmRAAAACZIAAAAJkwAAAAmUAAAACZUAAAAJlgAAAAmXAAAACZgAAAAJmQAAAAmaAAAACZsAAAAJnAAAAAmdAAAACZ4AAAAJnwAAAAmgAAAACaEAAAAJogAAAA0ZBysAAAAAAQAAAAgAAAAECklua1BvaW50VjECAAAACaMAAAAJpAAAAAmlAAAACaYAAAAJpwAAAA0DBy0AAAAAAQAAACAAAAAECklua1BvaW50VjECAAAACagAAAAJqQAAAAmqAAAACasAAAAJrAAAAAmtAAAACa4AAAAJrwAAAAmwAAAACbEAAAAJsgAAAAmzAAAACbQAAAAJtQAAAAm2AAAACbcAAAAJuAAAAAm5AAAACboAAAAJuwAAAAm8AAAACb0AAAAJvgAAAAm/AAAACcAAAAAJwQAAAAnCAAAACcMAAAANBAcvAAAAAAEAAABAAAAABApJbmtQb2ludFYxAg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NEQcxAAAAAAEAAAAgAAAABApJbmtQb2ludFYxAgAAAAnzAAAACfQAAAAJ9QAAAAn2AAAACfcAAAAJ+AAAAAn5AAAACfoAAAAJ+wAAAAn8AAAACf0AAAAJ/gAAAAn/AAAACQABAAAJAQEAAAkCAQAACQMBAAAJBAEAAAkFAQAACQYBAAAJBwEAAAkIAQAACQkBAAAJCgEAAAkLAQAACQwBAAAJDQEAAAkOAQAACQ8BAAAJEAEAAAkRAQAACgczAAAAAAEAAABAAAAABApJbmtQb2ludFYxAgA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0WBTQAAAAKSW5rUG9pbnRWMQQAAAABWAFZDlByZXNzdXJlRmFjdG9yCVRpbWVTdGFtcAAAAAAGBgsQAgAAAFvWIIDtpO4/lmnnYM0S1T8AAAA+AAAAAAAAAAABNQAAADQAAAAtPk+UOazuP3iwZonxKdU/AAAxPhAAAAAAAAAAATYAAAA0AAAALT5PlDms7j8sgoaTui/VPwAASD4QAAAAAAAAAAE3AAAANAAAADmkQ49mqu4/nCXGp0w71T8AAEQ+HwAAAAAAAAABOAAAADQAAABPcCyFwKbuPyyChpO6L9U/AABXPh8AAAAAAAAAATkAAAA0AAAAc6IJdkeh7j++3kZ/KCTVPwAAZT4vAAAAAAAAAAE6AAAANAAAAKM622H7me4/lmnnYM0S1T8AAHU+LwAAAAAAAAABOwAAADQAAADrnpVDCY/uP7giaDip+9Q/AICCPi8AAAAAAAAAATwAAAA0AAAAPWlEIESC7j8iCskFvN7UPwAAhj4/AAAAAAAAAAE9AAAANAAAAJ2Z5/erc+4/jPEp087B1D8AAI4+PwAAAAAAAAABPgAAADQAAAD7yYrPE2XuP66qqqqqqtQ/AACYPj8AAAAAAAAAAT8AAAA0AAAAi5L/ki9P7j/MYyuChpPUPwCApD5eAAAAAAAAAAFAAAAANAAAABlbdFZLOe4/pu7LYyuC1D8AALI+XgAAAAAAAAABQQAAADQAAACdvfQeOiXuP4J5bEXQcNQ/AIC7Pl4AAAAAAAAAAUIAAAA0AAAAISB15ygR7j+CeWxF0HDUPwCAxD5eAAAAAAAAAAFDAAAANAAAAKOC9a8X/e0/gnlsRdBw1D8AgM0+bQAAAAAAAAABRAAAADQAAAAn5XV4BuntP6buy2MrgtQ/AADYPm0AAAAAAAAAAUUAAAA0AAAAt63qOyLT7T8Ykgt4vY3UPwCA4T59AAAAAAAAAAFGAAAANAAAAEV2X/89ve0/hjVLjE+Z1D8AAOs+fQAAAAAAAAABRwAAADQAAADfpMi9hqXtP/bYiqDhpNQ/AIDwPo0AAAAAAAAAAUgAAAA0AAAAhjkmd/yL7T+uqqqqqqrUPwAA9T6cAAAAAAAAAAFJAAAANAAAAESabCbMbu0/YnzKtHOw1D8AAPc+nAAAAAAAAAABSgAAADQAAAAQYafQyE/tP2J8yrRzsNQ/AID4PpwAAAAAAAAAAUsAAAA0AAAAzsHtf5gy7T9ifMq0c7DUPwCA+T6sAAAAAAAAAAFMAAAANAAAAIG8PzQ7F+0/HE7qvjy21D8AAPs+rAAAAAAAAAABTQAAADQAAAApUZ3tsP3sP9IfCskFvNQ/AID6PrwAAAAAAAAAAU4AAAA0AAAAzuX6pibk7D9Cw0ndl8fUPwAA+j68AAAAAAAAAAFPAAAANAAAAGkUZGVvzOw/smaJ8SnT1D8AAPo+ywAAAAAAAAABUAAAADQAAAD43Ngoi7bsP9jb6A+F5NQ/AAD7PssAAAAAAAAAAVEAAAA0AAAAfD9Z8Xmi7D9IfygkF/DUPwCA+z7bAAAAAAAAAAFSAAAANAAAAPM75b47kOw/cPSHQnIB1T8AgPs+2wAAAAAAAAABUwAAADQAAABd0nyR0H/sP9yXx1YEDdU/AAD8PuoAAAAAAAAAAVQAAAA0AAAAvQIgaThx7D9OOwdrlhjVPwAA/D7qAAAAAAAAAAFVAAAANAAAAA/NzkVzZOw/Bg0ndV8e1T8AAPw+6gAAAAAAAAABVgAAADQAAABYMYkngVnsP77eRn8oJNU/AAD8PvoAAAAAAAAAAVcAAAA0AAAAlC9PDmJQ7D94sGaJ8SnVPwAA/D76AAAAAAAAAAFYAAAANAAAAMPHIPoVSew/eLBmifEp1T8AAP0+CgEAAAAAAAABWQAAADQAAADn+f3qnEPsP3iwZonxKdU/AID9PgoBAAAAAAAAAVoAAAA0AAAACizb2yM+7D8sgoaTui/VPwCA/T4KAQAAAAAAAAFbAAAANAAAACL4w9F9Ouw/UvflsRVB1T8AAP4+GQEAAAAAAAABXAAAADQAAAAvXrjMqjjsP3xsRdBwUtU/AAD/PhkBAAAAAAAAAV0AAAA0AAAAL164zKo47D+g4aTuy2PVPwBAAD8pAQAAAAAAAAFeAAAANAAAAC9euMyqOOw/NvpDIbmA1T8AwAE/KQEAAAAAAAABXwAAADQAAAAi+MPRfTrsP2YrgoaTutU/AIACPzkBAAAAAAAAAWAAAAA0AAAAFpLP1lA87D/8QyG5gNfVPwDAAj9IAQAAAAAAAAFhAAAANAAAAAos29sjPuw/utEfCskF1j8AAPA+SAEAAAAAAAABYgAAADQAAAAAxubg9j/sP1Dqvjy2ItY/AADRPncBAAAAAAAAAWMAAAA0AAAAy8WRbrVX7z8AzGMrgoZzPwAAXD4AAAAAAAAAAAFkAAAANAAAAL9fnXOIWe8/AMxjK4KGcz8AAJc+EAAAAAAAAAABZQAAADQAAACnk7R9Ll3vP4AVQcNJ3Xc/AACqPhAAAAAAAAAAAWYAAAA0AAAAmy3AggFf7z+AzRLjU6Z9PwAAqT4QAAAAAAAAAAFnAAAANAAAAJHHy4fUYO8/ADsHa5YYfz8AAK8+EAAAAAAAAAABaAAAADQAAACFYdeMp2LvP0AeWxE0nIQ/AACzPh8AAAAAAAAAAWkAAAA0AAAAa5Xulk1m7z8AMT5l2jmIPwAAtz4fAAAAAAAAAAFqAAAANAAAAF8v+psgaO8/AEQhuYDXiz8AALk+LwAAAAAAAAABawAAADQAAABVyQWh82nvP8C0c7BmiZE/AIC5Pi8AAAAAAAAAAWwAAAA0AAAAVckFofNp7z8gGk7qvjyWPwAAuj4vAAAAAAAAAAFtAAAANAAAAF8v+psgaO8/QLYiaDipmz8AgLg+PwAAAAAAAAABbgAAADQAAAB5++KRemTvPzDg9Tb6Q6E/AAC4Pj8AAAAAAAAAAW8AAAA0AAAAmy3AggFf7z8wZdo5WLOkPwAAuD4/AAAAAAAAAAFwAAAANAAAANcrhmniVe8/wAW83kZ/qD8AALk+XgAAAAAAAAABcQAAADQAAAARKkxQw0zvPwBrlhifMq0/AIC4Pl4AAAAAAAAAAXIAAAA0AAAAN1wpQUpH7z/g9Tb6QyGxPwAAuD5eAAAAAAAAAAFzAAAANAAAAE8oEjekQ+8/uNEfCskFtD8AALk+bgAAAAAAAAABdAAAADQAAABDwh08d0XvP4itCBpO6rY/AIC6Pn0AAAAAAAAAAXUAAAA0AAAAKfY0Rh1J7z9gifEp0865PwAAuj59AAAAAAAAAAF2AAAANAAAABEqTFDDTO8/IKxZYnzKvD8AALo+fQAAAAAAAAABdwAAADQAAADx925fPFLvP9DOwZolxr8/AAC6Pn0AAAAAAAAAAXgAAAA0AAAAy8WRbrVX7z90DtYsMT7BPwAAuj6NAAAAAAAAAAF5AAAANAAAALP5qHhbW+8/7GDNEuNTwj8AALE+jQAAAAAAAAABegAAADQAAACbLcCCAV/vP0w7B2uWGMM/AIClPpwAAAAAAAAAAXsAAAA0AAAAkcfLh9Rg7z+I5AJeb6PDPwAAaT6cAAAAAAAAAAF8AAAANAAAACuuGvgA5u8/WHzKtHOwvj8AADA+AAAAAAAAAAABfQAAADQAAAAT4jECp+nvP0DDSd2Xx74/AAByPhAAAAAAAAAAAX4AAAA0AAAAB3w9B3rr7z8AUUgu4PW+PwAAiD4QAAAAAAAAAAF/AAAANAAAAAd8PQd66+8/wN5Gfygkvz8AgIc+EAAAAAAAAAABgAAAADQAAAAHfD0HeuvvP1izxPiUab8/AACNPhAAAAAAAAAAAYEAAAA0AAAAE+IxAqfp7z84+kMhuYC/PwAAjz4gAAAAAAAAAAGCAAAANAAAAB9IJv3T5+8/0M7BmiXGvz8AgJA+IAAAAAAAAAABgwAAADQAAABBegPuWuLvPyx1Xx5bEcA/AICSPiAAAAAAAAAAAYQAAAA0AAAAZ6zg3uHc7z/kAl5voz/APwCAlT4gAAAAAAAAAAGFAAAANAAAAIvevc9o1+8/YB5bETScwD8AAJc+LwAAAAAAAAABhgAAADQAAACtEJvA79HvP9g5WLPE+MA/AACbPi8AAAAAAAAAAYcAAAA0AAAAxdyDtknO7z84nNR9eWzBPwAAoD4/AAAAAAAAAAGIAAAANAAAAN2obKyjyu8/3OgPheQCwj8AgKY+PwAAAAAAAAABiQAAADQAAADpDmGn0MjvP2B8yrRzsMI/AICuPk8AAAAAAAAAAYoAAAA0AAAA9XRVov3G7z9Ys8T4lGnDPwAAtT5PAAAAAAAAAAGLAAAANAAAAOkOYafQyO8/UOq+PLYixD8AgLs+XgAAAAAAAAABjAAAADQAAADdqGyso8rvP9R9eWxF0MQ/AIDBPl4AAAAAAAAAAY0AAAA0AAAAxdyDtknO7z9cETSc1H3FPwCAxz5uAAAAAAAAAAGOAAAANAAAAK0Qm8Dv0e8/CF5voz8Uxj8AgMs+bgAAAAAAAAABjwAAADQAAACtEJvA79HvPzwHa5YYn8Y/AIDPPn0AAAAAAAAAAZAAAAA0AAAArRCbwO/R7z8EDSd1Xx7HPwAA0j59AAAAAAAAAAGRAAAANAAAAMXcg7ZJzu8/fCgkF/B6xz8AgNU+nQAAAAAAAAABkgAAADQAAADdqGyso8rvP4yg4aTuy8c/AADZPp0AAAAAAAAAAZMAAAA0AAAAAdtJnSrF7z9ILuD1NvrHPwAA3T6dAAAAAAAAAAGUAAAANAAAAD3ZD4QLvO8/uNEfCskFyD8AAOM+nQAAAAAAAAABlQAAADQAAACdCbNbc63vP0gu4PU2+sc/AIDqPqwAAAAAAAAAAZYAAAA0AAAAH2wzJGKZ7z+wWWJ8yrTHPwAA7z6sAAAAAAAAAAGXAAAANAAAANFmhdgEfu8/pOGk7stjxz8AAPM+vAAAAAAAAAABmAAAADQAAACbLcCCAV/vP0h/KCQX8MY/AAD1PrwAAAAAAAAAAZkAAAA0AAAAZ/T6LP4/7z8Q1iwxPmXGPwCA9T7MAAAAAAAAAAGaAAAANAAAADG7Ndf6IO8/GJ8y7RysxT8AAPc+zAAAAAAAAAABmwAAADQAAADltYeLnQXvPyhoOKn78sQ/AID4PtsAAAAAAAAAAZwAAAA0AAAAl7DZP0Dq7j/Ajf5QSC7EPwCA+z7bAAAAAAAAAAGdAAAANAAAADHfQv6I0u4/rJ2DNUuMwz8AAP8+6wAAAAAAAAABngAAADQAAADBp7fBpLzuP5CtCBpO6sI/AIAAP+sAAAAAAAAAAZ8AAAA0AAAAQwo4ipOo7j/Ip0w7B2vCPwDAAD/rAAAAAAAAAAGgAAAANAAAAMdsuFKClO4/TIxPmXYOwj8AgPE+CgEAAAAAAAABoQAAADQAAAA9aUQgRILuP6y30R8KycE/AIDZPgoBAAAAAAAAAaIAAAA0AAAAeWcKByV57j/UcFL35bHBPwCAlz4KAQAAAAAAAAGjAAAANAAAAHv6OVYz274/XsDrbfSH2D8AAEg+AAAAAAAAAAABpAAAADQAAADBFtrpJG2/P+4crFlifNg/AACJPgAAAAAAAAAAAaUAAAA0AAAAX+Y2Er17vz9+eWxF0HDYPwAAmj4AAAAAAAAAAAGmAAAANAAAACfEYwRO078/7hysWWJ82D8AAKE+AAAAAAAAAAABpwAAADQAAABjYx1VfvC/P+4crFlifNg/AACyPgAAAAAAAAAAAagAAAA0AAAAxZPALObhvz9+eWxF0HDYPwCAvT4AAAAAAAAAAAGpAAAANAAAAD9VTYuFp78/yqdMOwdr2D8AgMU+AAAAAAAAAAABqgAAADQAAAAhR33BjF6/PxLWLDE+Zdg/AIDIPgAAAAAAAAAAAasAAAA0AAAAu5nzpmP4vj9aBA0ndV/YPwAAzT4AAAAAAAAAAAGsAAAANAAAAHF9UxNyZr4/6mDNEuNT2D8AANM+AAAAAAAAAAABrQAAADQAAABL8pwGuKi9P+pgzRLjU9g/AIDaPgAAAAAAAAAAAa4AAAA0AAAAQfjPgDW/vD8uj60IGk7YPwAA4j4AAAAAAAAAAAGvAAAANAAAAFGP7IHqqbs/Lo+tCBpO2D8AgOs+AAAAAAAAAAABsAAAADQAAAD/eH9odi66P3q9jf5QSNg/AAD1PgAAAAAAAAAAAbEAAAA0AAAAy/P71TmHuD96vY3+UEjYPwAA/z4AAAAAAAAAAAGyAAAANAAAAPeeGxtl0bY/er2N/lBI2D8AAAU/AAAAAAAAAAABswAAADQAAAD/O2uWl9K0P8LrbfSHQtg/AEAKPwAAAAAAAAAAAbQAAAA0AAAACdm6EcrTsj/C6230h0LYPwAAED8AAAAAAAAAAAG1AAAANAAAAG+mrWRkxrA/Ukgu4PU22D8AwBU/AAAAAAAAAAABtgAAADQAAADyhvq/LY+tPyrTzsGaJdg/AEAcPwAAAAAAAAAAAbcAAAA0AAAAAsGZtpKRqT/e6A+F5ALYPwDAID8AAAAAAAAAAAG4AAAANAAAAA77OK33k6U/jv5QSC7g1z8AQCU/AAAAAAAAAAABuQAAADQAAADoEgWW7e2hP4pCcgGvt9c/AAAoPwAAAAAAAAAAAboAAAA0AAAA+BD84eg+nT8+WLPE+JTXPwCAKj8AAAAAAAAAAAG7AAAANAAAALS3R3wYUZc/pj8Ukgt41z8AwCo/AAAAAAAAAAABvAAAADQAAAD0ltM9K4eSPxIndV8eW9c/AAArPwAAAAAAAAAAAb0AAAA0AAAAiGmlQT3viz+egzVLjE/XPwDAKT8AAAAAAAAAAAG+AAAANAAAADiZPRMpo4Q/LuD1NvpD1z8AQCg/AAAAAAAAAAABvwAAADQAAADAfxJbsWp9Py7g9Tb6Q9c/AEAfPwAAAAAAAAAAAcAAAAA0AAAAcLsQIZhLdD8u4PU2+kPXPwDAEj8AAAAAAAAAAAHBAAAANAAAAEDK6/AM0ms/noM1S4xP1z8AgPg+AAAAAAAAAAABwgAAADQAAADg4bfZAixoPxIndV8eW9c/AIDDPgAAAAAAAAAAAcMAAAA0AAAAAPqDwviFZD82nNR9eWzXPwAAfz4AAAAAAAAAAAHEAAAANAAAAK0FlUSyyrU/HE7qvjy21D8AAOg9AAAAAAAAAAABxQAAADQAAABN1fFsStm1P/bYiqDhpNQ/AAAgPg8AAAAAAAAAAcYAAAA0AAAATdXxbErZtT88B2uWGJ/UPwAAND4PAAAAAAAAAAHHAAAANAAAAO2kTpXi57U/zGMrgoaT1D8AAC4+DwAAAAAAAAAByAAAADQAAADtpE6V4ue1PxiSC3i9jdQ/AAAwPg8AAAAAAAAAAckAAAA0AAAA7aROleLntT9ewOtt9IfUPwAAMj4PAAAAAAAAAAHKAAAANAAAAO2kTpXi57U/pu7LYyuC1D8AADc+HwAAAAAAAAABywAAADQAAADtpE6V4ue1P6buy2MrgtQ/AABJPh8AAAAAAAAAAcwAAAA0AAAA7aROleLntT+m7stjK4LUPwAAYT4fAAAAAAAAAAHNAAAANAAAAO2kTpXi57U/pu7LYyuC1D8AAIA+HwAAAAAAAAABzgAAADQAAADtpE6V4ue1P6buy2MrgtQ/AICRPi8AAAAAAAAAAc8AAAA0AAAA7aROleLntT+m7stjK4LUPwAAoT4vAAAAAAAAAAHQAAAANAAAAG/jwTZDIrY/XsDrbfSH1D8AALE+LwAAAAAAAAAB0QAAADQAAAAzwe4o1Hm2PxiSC3i9jdQ/AAC4Pk4AAAAAAAAAAdIAAAA0AAAA954bG2XRtj+GNUuMT5nUPwAAxD5OAAAAAAAAAAHTAAAANAAAAFtMpTWON7c/rqqqqqqq1D8AgNE+XQAAAAAAAAAB1AAAADQAAAADmeig57q3P4zxKdPOwdQ/AIDdPl0AAAAAAAAAAdUAAAA0AAAASbWINNlMuD/Y2+gPheTUPwCA6D5tAAAAAAAAAAHWAAAANAAAAC+hhfBi7bg/KManTDsH1T8AgPA+bQAAAAAAAAAB1wAAADQAAABbLDz9HKu5Pw7JBbzeRtU/AID4Pn0AAAAAAAAAAdgAAAA0AAAAJYdPMm93uj/QEuNTpp3VPwAA/T6MAAAAAAAAAAHZAAAANAAAAO3hYmfBQ7s/IrmA19vo1T8AAAA/jAAAAAAAAAAB2gAAADQAAAD32y/tQy28P3ZfHlsRNNY/AMABP4wAAAAAAAAAAdsAAAA0AAAAAdb8csYWvT/KBbzeRn/WPwCAAz+cAAAAAAAAAAHcAAAANAAAACths3+A1L0/sggaTuq+1j8AgAQ/nAAAAAAAAAAB3QAAADQAAAAXTbA7CnW+P5YLeL2N/tY/AMAEP6wAAAAAAAAAAd4AAAA0AAAAW2lQz/sGvz/msRVBw0nXPwBABD+sAAAAAAAAAAHfAAAANAAAAF/mNhK9e78/yrRzsGaJ1z8AgAM/uwAAAAAAAAAB4AAAADQAAAAnxGMETtO/P7K30R8Kydc/AMADP7sAAAAAAAAAAeEAAAA0AAAAUoHrUtcGwD/e6A+F5ALYPwBABD+7AAAAAAAAAAHiAAAANAAAAPZQSHtvFcA/er2N/lBI2D8AAAQ/ywAAAAAAAAAB4wAAADQAAABSgetS1wbAP85jK4KGk9g/AAAEP8sAAAAAAAAAAeQAAAA0AAAA5ySqsx22vz+OrQgaTurYPwCABT/aAAAAAAAAAAHlAAAANAAAANunw3BcQb8/UvflsRVB2T8AAAg/2gAAAAAAAAAB5gAAADQAAACViyPdaq++PxZBw0ndl9k/AAAMP/oAAAAAAAAAAecAAAA0AAAAawBt0LDxvT/aiqDhpO7ZPwAAET/6AAAAAAAAAAHoAAAANAAAAEd1tsP2M70/vo3+UEgu2j8AgBQ/+gAAAAAAAAAB6QAAADQAAADbSkZmDFm8P6KQXMDrbdo/AMAXP/oAAAAAAAAAAeoAAAA0AAAAUY/sgeqpuz9iHlsRNJzaPwCAGz8JAQAAAAAAAAHrAAAANAAAAEeVH/xnwLo/1n15bEXQ2j8AwB8/CQEAAAAAAAAB7AAAADQAAAD7+5gltbm5P945WLPE+No/AEAiPxkBAAAAAAAAAe0AAAA0AAAAkdEoyMreuD/i9Tb6QyHbPwCAJD8ZAQAAAAAAAAHuAAAANAAAAMd2FZN4Erg/wjy2Img42z8AgCU/KQEAAAAAAAAB7wAAADQAAADdihjX7nG3P+qxFUHDSds/AMAlPykBAAAAAAAAAfAAAAA0AAAAm254Q/3ftj/G+JRp52DbPwDAGD84AQAAAAAAAAHxAAAANAAAAJXxkQA8a7Y/7m30h0Jy2z8AAAY/OAEAAAAAAAAB8gAAADQAAABv48E2QyK2PzpYs8T4lNs/AIC4PmcBAAAAAAAAAfMAAAA0AAAAmbjkCKhV1z9hHlsRNJztPwAAjD4AAAAAAAAAAAH0AAAANAAAALCEzf4BUtc/Pwdrlhif7T8AgME+EAAAAAAAAAAB9QAAADQAAADIULb0W07XP/fYiqDhpO0/AADaPhAAAAAAAAAAAfYAAAA0AAAAQE1Cwh081z/RwZolxqftPwAA4D4QAAAAAAAAAAH3AAAANAAAAFkZK7h3ONc/i5O6L4+t7T8AAPI+EAAAAAAAAAAB+AAAADQAAAC3Sc6P3ynXP2V8yrRzsO0/AID8PiAAAAAAAAAAAfkAAAA0AAAALkZaXaEX1z8bTuq+PLbtPwAAAz8gAAAAAAAAAAH6AAAANAAAAOymoAxx+tY/G07qvjy27T8AQAc/LwAAAAAAAAAB+wAAADQAAAALOIqTqM7WP2V8yrRzsO0/AAALPy8AAAAAAAAAAfwAAAA0AAAAWGFFBpSb1j+Lk7ovj63tPwAADT8/AAAAAAAAAAH9AAAANAAAAB2HjEZBVtY/r6qqqqqq7T8AABA/PwAAAAAAAAAB/gAAADQAAABxdUhKCvvVP9HBmiXGp+0/AMATPz8AAAAAAAAAAf8AAAA0AAAA9PvVOYeY1T/32Iqg4aTtPwBAFz9PAAAAAAAAAAEAAQAANAAAAKcaNRW4LtU/99iKoOGk7T8AQBs/TwAAAAAAAAABAQEAADQAAAC5aTfIULbUPxnwehv9oe0/AEAfP14AAAAAAAAAAQIBAAA0AAAAQ7XFSKsr1D9hHlsRNJztPwAAIz9uAAAAAAAAAAEDAQAANAAAAMwAVMkFodM/q0w7B2uW7T8AgCU/bgAAAAAAAAABBAEAADQAAABuGMs/uhLTP8sFvN5Gf+0/AAAnP24AAAAAAAAAAQUBAAA0AAAAJvwqrMiA0j/Lp0w7B2vtPwDAJz99AAAAAAAAAAEGAQAANAAAAODfihjX7tE/fxv9oZBc7T8AwCc/fQAAAAAAAAABBwEAADQAAABSXzCj12fRP1WmnYM1S+0/AAAoP40AAAAAAAAAAQgBAAA0AAAATOJJYBbz0D/lAl5voz/tPwCAKD+NAAAAAAAAAAEJAQAANAAAAP8AqTtHidA/MTE+Zdo57T8AwCg/jQAAAAAAAAABCgEAADQAAABU72Q/EC7QP3dfHlsRNO0/AIApP5EAAAAAAAAAAQsBAAA0AAAAkFr71uLCzz+bdg7WLDHtPwBAKT+RAAAAAAAAAAEMAQAANAAAAIrdFJQhTs8/v43+UEgu7T8AACk/sAAAAAAAAAABDQEAADQAAAD2l7mNRO/OP7+N/lBILu0/AMAlP7AAAAAAAAAAAQ4BAAA0AAAAovEX2Jetzj+/jf5QSC7tPwBAIT+wAAAAAAAAAAEPAQAANAAAAJDqL3Mbic4/v43+UEgu7T8AQBA/sAAAAAAAAAABEAEAADQAAADAggFfz4HOP3dfHlsRNO0/AID0PsAAAAAAAAAAAREBAAA0AAAAAiK7r/+ezj8xMT5l2jntPwCApT7AAAAAAAAAAAESAQAANAAAAAaT8jo8g9Q/rUw7B2uW6z8AAKY+AAAAAAAAAAABEwEAADQAAACoYk9j1JHUP2EeWxE0nOs/AADlPg8AAAAAAAAAARQBAAA0AAAAd8p9dyCZ1D/12Iqg4aTrPwAAAT8PAAAAAAAAAAEVAQAANAAAADBmw5USpNQ/raqqqqqq6z8AAPw+DwAAAAAAAAABFgEAADQAAADpAQm0BK/UP4uTui+Pres/AAAAPw8AAAAAAAAAARcBAAA0AAAAcgV95kLB1D8dTuq+PLbrPwCA/D4PAAAAAAAAAAEYAQAANAAAALSkNjdz3tQ/i/Ep087B6z8AAPk+HwAAAAAAAAABGQEAADQAAADedweSSf/UP7NmifEp0+s/AIDxPh8AAAAAAAAAARoBAAA0AAAA17IGAWwn1T+3xPiUaefrPwCA6D4vAAAAAAAAAAEbAQAANAAAAKBVNITaVtU/J8anTDsH7D8AgOQ+LwAAAAAAAAABHAEAADQAAAA7YJAblY3VPwcNJ3VfHuw/AIDiPj4AAAAAAAAAAR0BAAA0AAAApdIax5vL1T/BPLYiaDjsPwAA4z4+AAAAAAAAAAEeAQAANAAAAPp4vHxIDdY/V1VVVVVV7D8AAOg+PgAAAAAAAAABHwEAADQAAADu7rpajV3WP8lWBA0ndew/AIDuPk4AAAAAAAAAASABAAA0AAAA+DCiLiyq1j/1KdPOwZrsPwCA+j5OAAAAAAAAAAEhAQAANAAAAARziQLL9tY/H/2hkFzA7D8AAAU/XQAAAAAAAAABIgEAADQAAABATULCHTzXP9uKoOGk7uw/AAALP20AAAAAAAAAASMBAAA0AAAAqr/MbSR61z+7L4+tCBrtPwCAED9tAAAAAAAAAAEkAQAANAAAAEXKKAXfsNc/n9R9eWxF7T8AwBM/bQAAAAAAAAABJQEAADQAAAAnOT9+p9zXP1sEDSd1X+0/AEAWP30AAAAAAAAAASYBAAA0AAAAOUAn4yMB2D/LBbzeRn/tPwCAFz99AAAAAAAAAAEnAQAANAAAAHvf4DNUHtg/hTVLjE+Z7T8AwBc/jAAAAAAAAAABKAEAADQAAADsFmxwODTYP6+qqqqqqu0/AAAYP4wAAAAAAAAAASkBAAA0AAAA7BZscDg02D8bTuq+PLbtPwAAGD+1AAAAAAAAAAEqAQAANAAAADJ7JlJGKdg/jfEp087B7T8AABg/tQAAAAAAAAABKwEAADQAAADZD4QLvA/YP9V9eWxF0O0/AAAZP7UAAAAAAAAAASwBAAA0AAAAyAicpj/r1z9FIbmA19vtPwCAGj/EAAAAAAAAAAEtAQAANAAAAIZp4lUPztc/29voD4Xk7T8AgB0/xAAAAAAAAAABLgEAADQAAAB6J/uBcIHXPynGp0w7B+4/AEAhP9QAAAAAAAAAAS8BAAA0AAAAhrH8oysx1z+/3kZ/KCTuPwAAJT/UAAAAAAAAAAEwAQAANAAAAHxvFdCM5NY/67EVQcNJ7j8AwCk/4wAAAAAAAAABMQEAADQAAACI+RbyR5TWPxOF5AJeb+4/AEAsP+MAAAAAAAAAATIBAAA0AAAAlYMYFANE1j/1KdPOwZruPwCALj/jAAAAAAAAAAEzAQAANAAAALjZAiwY8NU/j6DhpO7L7j8AADE/AwEAAAAAAAABNAEAADQAAACUyzJiH6fVP0su4PU2+u4/AIA0PwMBAAAAAAAAATUBAAA0AAAAWfF5osxh1T8JvN5GfyjvPwCANj8DAQAAAAAAAAE2AQAANAAAAO9+7/bFI9U/D3i9jf5Q7z8AgDg/AwEAAAAAAAABNwEAADQAAAA8qKppsfDUPzlLjE+Zdu8/AAA5PxIBAAAAAAAAATgBAAA0AAAAQ22r+o7I1D+rTDsHa5bvPwAAOT8SAQAAAAAAAAE5AQAANAAAABma2p+4p9Q/Y3zKtHOw7z8AgC8/IgEAAAAAAAABOgEAADQAAADALjhZLo7UP0XDSd2Xx+8/AIAiPyIBAAAAAAAAATsBAAA0AAAANyvEJvB71D9pOKn78tjvPwCA5D5RAQAAAAAAAAs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5806|recordEnd=42122|recordLength=220542|start=25806|end=42122|audioFormat={00001610-0000-0010-8000-00AA00389B71}|audioRate=44100|muted=false|volume=0.8|fadeIn=0|fadeOut=0|videoFormat={34363248-0000-0010-8000-00AA00389B71}|videoRate=15|videoWidth=256|videoHeight=25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6752|recordLength=334900|start=0|end=66752|audioFormat={00001610-0000-0010-8000-00AA00389B71}|audioRate=44100|muted=false|volume=0.8|fadeIn=0|fadeOut=0|videoFormat={34363248-0000-0010-8000-00AA00389B71}|videoRate=15|videoWidth=256|videoHeight=25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BMAAAAfAAAABwMAAAAAAQAAACAAAAAECUlua0F0b21WMQIAAAAJBAAAAAkFAAAACQYAAAAJBwAAAAkIAAAACQkAAAAJCgAAAAkLAAAACQwAAAAJDQAAAAkOAAAACQ8AAAAJEAAAAAkRAAAACRIAAAAJEwAAAAkUAAAACRUAAAAJFgAAAA0NBQQAAAALUGVuU3Ryb2tlVjEEAAAACkF0dHJpYnV0ZXMFVHJhY2UJU3RhcnRUaW1lBFR5cGUEBAAED1BlbkF0dHJpYnV0ZXNWMQIAAAAKSW5rVHJhY2VWMQIAAAAQDEFjdGlvblR5cGVWMQIAAAACAAAACRcAAAAJGAAAAG8pAAAAAAAABef///8MQWN0aW9uVHlwZVYxAQAAAAd2YWx1ZV9fAAgCAAAAAAAAAAEFAAAABAAAAAkaAAAACRsAAAA8LAAAAAAAAAHk////5////wAAAAABBgAAAAQAAAAJHQAAAAkeAAAACzIAAAAAAAAB4f///+f///8AAAAAAQcAAAAEAAAACSAAAAAJIQAAABo6AAAAAAAAAd7////n////AAAAAAEIAAAABAAAAAkjAAAACSQAAACERQAAAAAAAAHb////5////wAAAAABCQAAAAQAAAAJJgAAAAknAAAAR0cAAAAAAAAB2P///+f///8AAAAAAQoAAAAEAAAACSkAAAAJKgAAACldAAAAAAAAAdX////n////AAAAAAELAAAABAAAAAksAAAACS0AAADhnAAAAAAAAAHS////5////wAAAAABDAAAAAQAAAAJLwAAAAkwAAAA3KAAAAAAAAABz////+f///8AAAAAAQ0AAAAEAAAACTIAAAAJMwAAABqhAAAAAAAAAcz////n////AAAAAAEOAAAABAAAAAk1AAAACTYAAABkrAAAAAAAAAHJ////5////wAAAAABDwAAAAQAAAAJOAAAAAk5AAAAw68AAAAAAAABxv///+f///8AAAAAARAAAAAEAAAACTsAAAAJPAAAAAKwAAAAAAAAAcP////n////AAAAAAERAAAABAAAAAk+AAAACT8AAAClsQAAAAAAAAHA////5////wAAAAABEgAAAAQAAAAJQQAAAAlCAAAAz70AAAAAAAABvf///+f///8AAAAAARMAAAAEAAAACUQAAAAJRQAAAPrAAAAAAAAAAbr////n////AAAAAAEUAAAABAAAAAlHAAAACUgAAACGwgAAAAAAAAG3////5////wAAAAABFQAAAAQAAAAJSgAAAAlLAAAAU/gAAAAAAAABtP///+f///8AAAAAARYAAAAEAAAACU0AAAAJTgAAAFv6AAAAAAAAAbH////n////AAAAAAUXAAAAD1BlbkF0dHJpYnV0ZXNWMQoAAAAHX2NvbG9yQQdfY29sb3JSB19jb2xvckcHX2NvbG9yQgpGaXRUb0N1cnZlBkhlaWdodA5JZ25vcmVQcmVzc3VyZQ1Jc0hpZ2hsaWdodGVyBVNoYXBlBVdpZHRoAAAAAAAAAAAEAAICAgIBBgEBDEJydXNoU2hhcGVWMQIAAAAGAgAAAP8AAAAAAAAAAAAACEAAAAWw////DEJydXNoU2hhcGVWMQEAAAAHdmFsdWVfXwAIAgAAAAEAAAAAAAAAAAAIQAUYAAAACklua1RyYWNlVjEDAAAADUxpc3RgMStfaXRlbXMMTGlzdGAxK19zaXplD0xpc3RgMStfdmVyc2lvbgQAABhTaGFyZWQuSW5raW5nLklua1BvaW50W10CAAAACAgCAAAACVEAAAAnAAAAJwAAAAEaAAAAFwAAAP8AAAAAAAAAAAAACEAAAAGu////sP///wEAAAAAAAAAAAAIQAEbAAAAGAAAAAlTAAAANwAAADcAAAABHQAAABcAAAD/AAAAAAAAAAAAAAhAAAABrP///7D///8BAAAAAAAAAAAACEABHgAAABgAAAAJVQAAAIYAAACGAAAAASAAAAAXAAAA/wAAAAAAAAAAAAAIQAAAAar///+w////AQAAAAAAAAAAAAhAASEAAAAYAAAACVcAAABrAAAAawAAAAEjAAAAFwAAAP8AAAAAAAAAAAAACEAAAAGo////sP///wEAAAAAAAAAAAAIQAEkAAAAGAAAAAlZAAAAIgAAACIAAAABJgAAABcAAAD/AAAAAAAAAAAAAAhAAAABpv///7D///8BAAAAAAAAAAAACEABJwAAABgAAAAJWwAAACcAAAAnAAAAASkAAAAXAAAA/wAAAAAAAAAAAAAIQAAAAaT///+w////AQAAAAAAAAAAAAhAASoAAAAYAAAACV0AAAC1AAAAtQAAAAEsAAAAFwAAAP8AAAAAAAAAAAAACEAAAAGi////sP///wEAAAAAAAAAAAAIQAEtAAAAGAAAAAlfAAAAXQAAAF0AAAABLwAAABcAAAD/AAAAAAAAAAAAAAhAAAABoP///7D///8BAAAAAAAAAAAACEABMAAAABgAAAAJYQAAAAQAAAAEAAAAATIAAAAXAAAA/wAAAAAAAAAAAAAIQAAAAZ7///+w////AQAAAAAAAAAAAAhAATMAAAAYAAAACWMAAAAaAAAAGgAAAAE1AAAAFwAAAP8AAAAAAAAAAAAACEAAAAGc////sP///wEAAAAAAAAAAAAIQAE2AAAAGAAAAAllAAAARAAAAEQAAAABOAAAABcAAAD/AAAAAAAAAAAAAAhAAAABmv///7D///8BAAAAAAAAAAAACEABOQAAABgAAAAJZwAAAAMAAAADAAAAATsAAAAXAAAA/wAAAAAAAAAAAAAIQAAAAZj///+w////AQAAAAAAAAAAAAhAATwAAAAYAAAACWkAAAAiAAAAIgAAAAE+AAAAFwAAAP8AAAAAAAAAAAAACEAAAAGW////sP///wEAAAAAAAAAAAAIQAE/AAAAGAAAAAlrAAAAFwAAABcAAAABQQAAABcAAAD/AAAAAAAAAAAAAAhAAAABlP///7D///8BAAAAAAAAAAAACEABQgAAABgAAAAJbQAAADMAAAAzAAAAAUQAAAAXAAAA/wAAAAAAAAAAAAAIQAAAAZL///+w////AQAAAAAAAAAAAAhAAUUAAAAYAAAACW8AAAAcAAAAHAAAAAFHAAAAFwAAAP8AAAAAAAAAAAAACEAAAAGQ////sP///wEAAAAAAAAAAAAIQAFIAAAAGAAAAAlxAAAAGQAAABkAAAABSgAAABcAAAD/AAAAAAAAAAAAAAhAAAABjv///7D///8BAAAAAAAAAAAACEABSwAAABgAAAAJcwAAAB0AAAAdAAAAAU0AAAAXAAAA/wAAAAAAAAAAAAAIQAAAAYz///+w////AQAAAAAAAAAAAAhAAU4AAAAYAAAACXUAAAAZAAAAGQAAAAdRAAAAAAEAAABAAAAABApJbmtQb2ludFYxAgAAAAl2AAAACXcAAAAJeAAAAAl5AAAACXoAAAAJewAAAAl8AAAACX0AAAAJfgAAAAl/AAAACYAAAAAJgQAAAAmCAAAACYMAAAAJhAAAAAmFAAAACYYAAAAJhwAAAAmIAAAACYkAAAAJigAAAAmLAAAACYwAAAAJjQAAAAmOAAAACY8AAAAJkAAAAAmRAAAACZIAAAAJkwAAAAmUAAAACZUAAAAJlgAAAAmXAAAACZgAAAAJmQAAAAmaAAAACZsAAAAJnAAAAA0ZB1MAAAAAAQAAAEAAAAAECklua1BvaW50VjE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NCQdVAAAAAAEAAAAAAQAABApJbmtQb2ludFYxAg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NegdXAAAAAAEAAACAAAAABApJbmtQb2ludFYxAgA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NFQdZAAAAAAEAAABAAAAABApJbmtQb2ludFYxAgAAAAnFAQAACcYBAAAJxwEAAAnIAQAACckBAAAJygEAAAnLAQAACcwBAAAJzQEAAAnOAQAACc8BAAAJ0AEAAAnRAQAACdIBAAAJ0wEAAAnUAQAACdUBAAAJ1gEAAAnXAQAACdgBAAAJ2QEAAAnaAQAACdsBAAAJ3AEAAAndAQAACd4BAAAJ3wEAAAngAQAACeEBAAAJ4gEAAAnjAQAACeQBAAAJ5QEAAAnmAQAADR4HWwAAAAABAAAAQAAAAAQKSW5rUG9pbnRWMQIAAAAJ5wEAAAnoAQAACekBAAAJ6gEAAAnrAQAACewBAAAJ7QEAAAnuAQAACe8BAAAJ8AEAAAnxAQAACfIBAAAJ8wEAAAn0AQAACfUBAAAJ9gEAAAn3AQAACfgBAAAJ+QEAAAn6AQAACfsBAAAJ/AEAAAn9AQAACf4BAAAJ/wEAAAkAAgAACQECAAAJAgIAAAkDAgAACQQCAAAJBQIAAAkGAgAACQcCAAAJCAIAAAkJAgAACQoCAAAJCwIAAAkMAgAACQ0CAAANGQddAAAAAAEAAAAAAQAABApJbmtQb2ludFYxAgA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/AgAACcACAAAJwQIAAAnCAgAADUsHXwAAAAABAAAAgAAAAAQKSW5rUG9pbnRWMQIA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NIwdhAAAAAAEAAAAEAAAABApJbmtQb2ludFYxAgAAAAkgAwAACSEDAAAJIgMAAAkjAwAAB2MAAAAAAQAAACAAAAAECklua1BvaW50VjECAAAACSQDAAAJJQMAAAkmAwAACScDAAAJKAMAAAkpAwAACSoDAAAJKwMAAAksAwAACS0DAAAJLgMAAAkvAwAACTADAAAJMQMAAAkyAwAACTMDAAAJNAMAAAk1AwAACTYDAAAJNwMAAAk4AwAACTkDAAAJOgMAAAk7AwAACTwDAAAJPQMAAA0GB2UAAAAAAQAAAIAAAAAECklua1BvaW50VjECAA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l/AwAACYADAAAJgQMAAA08B2cAAAAAAQAAAAQAAAAECklua1BvaW50VjECAAAACYIDAAAJgwMAAAmEAwAACgdpAAAAAAEAAABAAAAABApJbmtQb2ludFYxAgAAAAmFAwAACYYDAAAJhwMAAAmIAwAACYkDAAAJigMAAAmLAwAACYwDAAAJjQMAAAmOAwAACY8DAAAJkAMAAAmRAwAACZIDAAAJkwMAAAmUAwAACZUDAAAJlgMAAAmXAwAACZgDAAAJmQMAAAmaAwAACZsDAAAJnAMAAAmdAwAACZ4DAAAJnwMAAAmgAwAACaEDAAAJogMAAAmjAwAACaQDAAAJpQMAAAmmAwAADR4HawAAAAABAAAAIAAAAAQKSW5rUG9pbnRWMQIAAAAJpwMAAAmoAwAACakDAAAJqgMAAAmrAwAACawDAAAJrQMAAAmuAwAACa8DAAAJsAMAAAmxAwAACbIDAAAJswMAAAm0AwAACbUDAAAJtgMAAAm3AwAACbgDAAAJuQMAAAm6AwAACbsDAAAJvAMAAAm9AwAADQkHbQAAAAABAAAAQAAAAAQKSW5rUG9pbnRWMQIAAAAJvgMAAAm/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NDQdvAAAAAAEAAAAgAAAABApJbmtQb2ludFYxAgAAAAnxAwAACfIDAAAJ8wMAAAn0AwAACfUDAAAJ9gMAAAn3AwAACfgDAAAJ+QMAAAn6AwAACfsDAAAJ/AMAAAn9AwAACf4DAAAJ/wMAAAkABAAACQEEAAAJAgQAAAkDBAAACQQEAAAJBQQAAAkGBAAACQcEAAAJCAQAAAkJBAAACQoEAAAJCwQAAAkMBAAADQQHcQAAAAABAAAAIAAAAAQKSW5rUG9pbnRWMQIAAAAJDQQAAAkOBAAACQ8EAAAJEAQAAAkRBAAACRIEAAAJEwQAAAkUBAAACRUEAAAJFgQAAAkXBAAACRgEAAAJGQQAAAkaBAAACRsEAAAJHAQAAAkdBAAACR4EAAAJHwQAAAkgBAAACSEEAAAJIgQAAAkjBAAACSQEAAAJJQQAAA0HB3MAAAAAAQAAACAAAAAECklua1BvaW50VjECAAAACSYEAAAJJwQAAAkoBAAACSkEAAAJKgQAAAkrBAAACSwEAAAJLQQAAAkuBAAACS8EAAAJMAQAAAkxBAAACTIEAAAJMwQAAAk0BAAACTUEAAAJNgQAAAk3BAAACTgEAAAJOQQAAAk6BAAACTsEAAAJPAQAAAk9BAAACT4EAAAJPwQAAAlABAAACUEEAAAJQgQAAA0DB3UAAAAAAQAAACAAAAAECklua1BvaW50VjECAAAACUMEAAAJRAQAAAlFBAAACUYEAAAJRwQAAAlIBAAACUkEAAAJSgQAAAlLBAAACUwEAAAJTQQAAAlOBAAACU8EAAAJUAQAAAlRBAAACVIEAAAJUwQAAAlUBAAACVUEAAAJVgQAAAlXBAAACVgEAAAJWQQAAAlaBAAACVsEAAANBwV2AAAACklua1BvaW50VjEEAAAAAVgBWQ5QcmVzc3VyZUZhY3RvcglUaW1lU3RhbXAAAAAABgYLEAIAAAD+Frdy7FzCPwgdjQLXFsI/AAA8PgAAAAAAAAAAAXcAAAB2AAAA46M3Vf2Cwj80lVx1YA3CPwCAgT4QAAAAAAAAAAF4AAAAdgAAAF2793pVicI/NJVcdWANwj8AAJI+EAAAAAAAAAABeQAAAHYAAABT6nfGBZbCP2QNLOjpA8I/AICQPhAAAAAAAAAAAXoAAAB2AAAA0QE47F2cwj9kDSzo6QPCPwCAlD4QAAAAAAAAAAF7AAAAdgAAAEkZ+BG2osI/nIX7WnP6wT8AAJs+EAAAAAAAAAABfAAAAHYAAADDMLg3DqnCP5yF+1pz+sE/AACjPiAAAAAAAAAAAX0AAAB2AAAAP0h4XWavwj/I/crN/PDBPwAArj4gAAAAAAAAAAF+AAAAdgAAAD9IeF1mr8I/KO5psw/ewT8AgLo+IAAAAAAAAAABfwAAAHYAAAA/SHhdZq/CP1xmOSaZ1ME/AIDAPiAAAAAAAAAAAYAAAAB2AAAAwzC4Nw6pwj9cZjkmmdTBPwAAyz4vAAAAAAAAAAGBAAAAdgAAAEkZ+BG2osI/iN4ImSLLwT8AgNY+LwAAAAAAAAABggAAAHYAAADX0regrY/CP7xW2AuswcE/AADkPi8AAAAAAAAAAYMAAAB2AAAA7HS3CU12wj+8VtgLrMHBPwAA8j4/AAAAAAAAAAGEAAAAdgAAAIL/9kyUVsI/vFbYC6zBwT8AgPw+TwAAAAAAAAABhQAAAHYAAAAtLDb5eh3CP7xW2AuswcE/AAADP14AAAAAAAAAAYYAAAB2AAAA6/p0DgHLwT+8VtgLrMHBPwAABz9eAAAAAAAAAAGHAAAAdgAAALGaM9jWa8E/vFbYC6zBwT8AwAs/bgAAAAAAAAABiAAAAHYAAAAJ9LEwpPnAP+zOp341uME/AIAQP24AAAAAAAAAAYkAAAB2AAAA9tdvzLhnwD9Qv0ZkSKXBPwAAFj99AAAAAAAAAAGKAAAAdgAAAAgv2r/IUr8/4Ce1vOSIwT8AwBo/fQAAAAAAAAABiwAAAHYAAAAwf1Sbb8m9P3CQIxWBbME/AIAfP40AAAAAAAAAAYwAAAB2AAAAUs/OdhZAvD/YgML6k1nBPwDAIj+NAAAAAAAAAAGNAAAAdgAAAJDBSLtcnbo//FGfq8wgwT8AQCU/nQAAAAAAAAABjgAAAHYAAADeVcJoQuG4P8Ay3Xby+sA/AAAnP50AAAAAAAAAAY8AAAB2AAAAIhm8Ydgxtz+wi+q0ocvAPwBAKD+sAAAAAAAAAAGQAAAAdgAAAFwLNqYej7U/qOT38lCcwD8AQCk/rAAAAAAAAAABkQAAAHYAAACW/a/qZOyzP2jFNb52dsA/AEAqP7wAAAAAAAAAAZIAAAB2AAAAyB6qeltWsj8wpnOJnFDAPwAAKj+8AAAAAAAAAAGTAAAAdgAAAO5uJFYCzbA/wA7i4Tg0wD8AgCk/zAAAAAAAAAABlAAAAHYAAADf9T6/1OyuP4DvH61eDsA/AEApP8wAAAAAAAAAAZUAAAB2AAAAmYU2LielrD8osBwL9uO/PwCAKT/MAAAAAAAAAAGWAAAAdgAAABMvL2Kbqao/8JBa1hu+vz8AwCk/2wAAAAAAAAABlwAAAHYAAABX8ihbMfqoP7BxmKFBmL8/AIAqP9sAAAAAAAAAAZgAAAB2AAAAUy0ksEmwpz8YYjeHVIW/PwAAKT/rAAAAAAAAAAGZAAAAdgAAAB0kIDMjmaY/2EJ1Unpfvz8AwCY/6wAAAAAAAAABmgAAAHYAAAC5NB17Hs6lP0AzFDiNTL8/AEAcP/oAAAAAAAAAAZsAAAB2AAAAA70bH5xopT+gI7MdoDm/PwDADj/6AAAAAAAAAAGcAAAAdgAAAAO9Gx+caKU/oCOzHaA5vz8AgMc++gAAAAAAAAABnQAAAHYAAAB++9c1hbq+PyidOIp4YL0/AACOPgAAAAAAAAAAAZ4AAAB2AAAAcipYgTXHvj9QbhU7sSe9PwCAwz4QAAAAAAAAAAGfAAAAdgAAAGSIWBiW4L4/8H12VZ46vT8AANw+EAAAAAAAAAABoAAAAHYAAABkiFgYluC+P7BetCDEFL0/AADaPhAAAAAAAAAAAaEAAAB2AAAAZIhYGJbgvj+wXrQgxBS9PwCA4j4QAAAAAAAAAAGiAAAAdgAAAFq32GNG7b4/GE9TBtcBvT8AgOQ+EAAAAAAAAAABowAAAHYAAABat9hjRu2+P2g/8uvp7rw/AIDlPh8AAAAAAAAAAaQAAAB2AAAAUOZYr/b5vj/YL5HR/Nu8PwAA5j4fAAAAAAAAAAGlAAAAdgAAAD4V2fqmBr8/MCAwtw/JvD8AAOc+HwAAAAAAAAABpgAAAHYAAAA2RFlGVxO/PwABboI1o7w/AIDnPh8AAAAAAAAAAacAAAB2AAAALHPZkQcgvz9Y8QxoSJC8PwAA6T4vAAAAAAAAAAGoAAAAdgAAACKiWd23LL8/yOGrTVt9vD8AgOs+LwAAAAAAAAABqQAAAHYAAAAUAFp0GEa/PxjSSjNuarw/AID0Pj8AAAAAAAAAAaoAAAB2AAAAAF5aC3lfvz+AwukYgVe8PwAA/D4/AAAAAAAAAAGrAAAAdgAAANJI24Tqnr8/gMLpGIFXvD8AwAM/PwAAAAAAAAABrAAAAHYAAACqBNyyq9G/P4DC6RiBV7w/AAAIP14AAAAAAAAAAa0AAAB2AAAARGBucDYCwD+AwukYgVe8PwAACz9uAAAAAAAAAAGuAAAAdgAAAKjVLi3vIcA/GNJKM25qvD8AgA0/bgAAAAAAAAABrwAAAHYAAAARS+/pp0HAP8jhq01bfbw/AAAPP30AAAAAAAAAAbAAAAB2AAAA9tdvzLhnwD8AAW6CNaO8PwBAED99AAAAAAAAAAGxAAAAdgAAANGTcPp5msA/aD/y6+nuvD8AwBA/jQAAAAAAAAABsgAAAHYAAAAkZzFOk9PAP/B9dlWeOr0/AMAQP6wAAAAAAAAAAbMAAAB2AAAAeTryoawMwT8AzFvZP5m9PwAAET+sAAAAAAAAAAG0AAAAdgAAAM8Ns/XFRcE/uCmid84Kvj8AABE/rAAAAAAAAAABtQAAAHYAAACg+DNvN4XBP8h3h/tvab4/AIARP6wAAAAAAAAAAbYAAAB2AAAA9cv0wlC+wT8o5S606+2+PwDAEj+8AAAAAAAAAAG3AAAAdgAAAMa2dTzC/cE/sHGYoUGYvz8AgBM/vAAAAAAAAAABuAAAAHYAAAAZijaQ2zbCP4DvH61eDsA/AMATP8sAAAAAAAAAAbkAAAB2AAAA9kU3vpxpwj/8LaQWE1rAPwAAFD/LAAAAAAAAAAG6AAAAdgAAAFPqd8YFlsI/qOT38lCcwD8AABQ/2wAAAAAAAAABuwAAAHYAAAC6XziDvrXCP1CbS8+O3sA/AEATP9sAAAAAAAAAAbwAAAB2AAAAqL04Gh/Pwj/8UZ+rzCDBPwAAEz/rAAAAAAAAAAG9AAAAdgAAABkEeYsn4sI/RBhUovd1wT8AABQ/6wAAAAAAAAABvgAAAHYAAACVGzmxf+jCP7xW2AuswcE/AEAWP/oAAAAAAAAAAb8AAAB2AAAAGQR5iyfiwj/QpL2PTSDCPwDAFz/6AAAAAAAAAAHAAAAAdgAAAKi9OBofz8I/tHrToGWIwj8AABk//wAAAAAAAAABwQAAAHYAAADDMLg3DqnCP6RQ6bF98MI/AEAaP/8AAAAAAAAAAcIAAAB2AAAA7HS3CU12wj8oNmDdgmvDPwDAGz//AAAAAAAAAAHDAAAAdgAAACNbtkQrKsI/EAx27prTwz8AgB0/DgEAAAAAAAABxAAAAHYAAABfQbV/Cd7BP/Thi/+yO8Q/AIAfPw4BAAAAAAAAAcUAAAB2AAAAGhD0lI+LwT/ct6EQy6PEPwAAIj8eAQAAAAAAAAHGAAAAdgAAANjeMqoVOcE/wI23IeMLxT8AwCQ/HgEAAAAAAAABxwAAAHYAAACUrXG/m+bAP3jr/b9xfcU/AEAnPy4BAAAAAAAAAcgAAAB2AAAAV3yw1CGUwD9gwRPRieXFPwCAKT8uAQAAAAAAAAHJAAAAdgAAAAd6bzVYTsA/RJcp4qFNxj8AACs/PQEAAAAAAAABygAAAHYAAAC/dy6WjgjAP1jlDmZDrMY/AEAsPz0BAAAAAAAAAcsAAAB2AAAA1hlbOTqSvz/UI5PP9/fGPwDALD9NAQAAAAAAAAHMAAAAdgAAAD4V2fqmBr8/IOpHxiJNxz8AgC0/TQEAAAAAAAABzQAAAHYAAACabldTdJS+P5wozC/XmMc/AMAtP10BAAAAAAAAAc4AAAB2AAAA2iXWQqI7vj/c7oAmAu7HPwCALj9dAQAAAAAAAAHPAAAAdgAAABIM1X2A770/iKXUAkAwyD8AAC0/bAEAAAAAAAAB0AAAAHYAAAA4UNRPv7y9PzRcKN99csg/AMAqP2wBAAAAAAAAAdEAAAB2AAAARCFUBA+wvT88AxuhzqHIPwCAFz98AQAAAAAAAAHSAAAAdgAAADB/VJtvyb0/rJqsSDK+yD8AAPk+fAEAAAAAAAAB0wAAAHYAAADQVFaOUki+P6TzuYbhjsg/AACmPqsBAAAAAAAAAdQAAAB2AAAAI7Rnmmp/zz/Ajbch4wvFPwAAOD4AAAAAAAAAAAHVAAAAdgAAAKmcp3QSec8/JH5WB/b4xD8AAH8+DwAAAAAAAAAB1gAAAHYAAAAjtGeaan/PPyR+Vgf2+MQ/AACQPg8AAAAAAAAAAdcAAAB2AAAAqZyndBJ5zz8kflYH9vjEPwAAlD4PAAAAAAAAAAHYAAAAdgAAAKmcp3QSec8/JH5WB/b4xD8AAKA+DwAAAAAAAAAB2QAAAHYAAACpnKd0EnnPPyR+Vgf2+MQ/AACmPh8AAAAAAAAAAdoAAAB2AAAAn8snwMKFzz/4BYeUbALFPwAAqz4fAAAAAAAAAAHbAAAAdgAAAJP6pwtzks8/wI23IeMLxT8AAK0+LgAAAAAAAAAB3AAAAHYAAACNKShXI5/PP1ydGDzQHsU/AICtPi4AAAAAAAAAAd0AAAB2AAAAg1iootOrzz/8rHlWvTHFPwAArj4+AAAAAAAAAAHeAAAAdgAAAHmHKO6DuM8/oLzacKpExT8AAK4+PgAAAAAAAAAB3wAAAHYAAABvtqg5NMXPPzjMO4uXV8U/AACuPj4AAAAAAAAAAeAAAAB2AAAAZeUoheTRzz/c25ylhGrFPwAArj4+AAAAAAAAAAHhAAAAdgAAAFsUqdCU3s8/SHMuTeiGxT8AAK8+TgAAAAAAAAAB4gAAAHYAAABRQykcRevPPxT7XtpekMU/AICyPk4AAAAAAAAAAeMAAAB2AAAAR3KpZ/X3zz8U+17aXpDFPwAAuD5OAAAAAAAAAAHkAAAAdgAAAKDQlNlSAtA/FPte2l6QxT8AgL4+TgAAAAAAAAAB5QAAAHYAAAAb6FT/qgjQPxT7XtpekMU/AIDHPl0AAAAAAAAAAeYAAAB2AAAAExfVSlsV0D8U+17aXpDFPwAA0T5dAAAAAAAAAAHnAAAAdgAAAEs6dYPfHtA/5IKPZ9WZxT8AANs+bQAAAAAAAAAB6AAAAHYAAAAAddXhuy7QP7gKwPRLo8U/AIDfPn0AAAAAAAAAAekAAAB2AAAA9KNVLWw70D+EkvCBwqzFPwCA4j59AAAAAAAAAAHqAAAAdgAAAOzS1XgcSNA/UBohDzm2xT8AgOM+jAAAAAAAAAAB6wAAAHYAAADiAVbEzFTQPySiUZyvv8U/AADlPowAAAAAAAAAAewAAAB2AAAA2TDWD31h0D/wKYIpJsnFPwCA5T6cAAAAAAAAAAHtAAAAdgAAAM9fVlstbtA/wLGytpzSxT8AAOc+nAAAAAAAAAAB7gAAAHYAAADHjtam3XrQP4w540MT3MU/AIDmPqsAAAAAAAAAAe8AAAB2AAAAeMk2BbqK0D+MOeNDE9zFPwAA5T67AAAAAAAAAAHwAAAAdgAAAC0El2OWmtA/YMET0YnlxT8AgOY+uwAAAAAAAAAB8QAAAHYAAADiPvfBcqrQP2DBE9GJ5cU/AIDpPrsAAAAAAAAAAfIAAAB2AAAAVIU3M3u90D8sSUReAO/FPwAA6z7LAAAAAAAAAAHzAAAAdgAAAMXLd6SD0NA//NB063b4xT8AgOw+ywAAAAAAAAAB9AAAAHYAAAA3ErgVjOPQP8xYpXjtAcY/AIDuPtoAAAAAAAAAAfUAAAB2AAAAqFj4hpT20D848DYgUR7GPwCA8D7aAAAAAAAAAAH2AAAAdgAAABufOPicCdE/1P+XOj4xxj8AgPI+6gAAAAAAAAAB9wAAAHYAAABL8Vh80R/RP3QP+VQrRMY/AID0PuoAAAAAAAAAAfgAAAB2AAAAvDeZ7dky0T8UH1pvGFfGPwCA9T76AAAAAAAAAAH5AAAAdgAAACx+2V7iRdE/5KaK/I5gxj8AgPU++gAAAAAAAAAB+gAAAHYAAACfxBnQ6ljRP7Auu4kFasY/AAD3PgkBAAAAAAAAAfsAAAB2AAAAzxY6VB9v0T+wLruJBWrGPwCA+T4JAQAAAAAAAAH8AAAAdgAAAP1oWthThdE/sC67iQVqxj8AAPs+GQEAAAAAAAAB/QAAAHYAAABwr5pJXJjRP7Auu4kFasY/AID7PhkBAAAAAAAAAf4AAAB2AAAA4vXaumSr0T+wLruJBWrGPwAA/j4oAQAAAAAAAAH/AAAAdgAAAItfu2Txx9E/sC67iQVqxj8AgAA/KAEAAAAAAAABAAEAAHYAAAA2yZsOfuTRP7Auu4kFasY/AIACPzgBAAAAAAAAAQEBAAB2AAAAIyecpd790T+wLruJBWrGPwCABD84AQAAAAAAAAECAQAAdgAAABCFnDw/F9I/sC67iQVqxj8AgAY/SAEAAAAAAAABAwEAAHYAAAD94pzTnzDSP7Auu4kFasY/AAAJP0gBAAAAAAAAAQQBAAB2AAAALDW9V9RG0j+wLruJBWrGPwDACz9XAQAAAAAAAAEFAQAAdgAAAFyH3dsIXdI/sC67iQVqxj8AwA4/VwEAAAAAAAABBgEAAHYAAACK2f1fPXPSP+SmivyOYMY/AEAQP2cBAAAAAAAAAQcBAAB2AAAAuise5HGJ0j8UH1pvGFfGPwBAET9nAQAAAAAAAAEIAQAAdgAAAC1yXlV6nNI/RJcp4qFNxj8AQBE/dwEAAAAAAAABCQEAAHYAAACfuJ7Ggq/SP3QP+VQrRMY/AAARP3cBAAAAAAAAAQoBAAB2AAAADv/eN4vC0j+oh8jHtDrGPwCAET+GAQAAAAAAAAELAQAAdgAAAMM5P5Zn0tI/1P+XOj4xxj8AQBI/hgEAAAAAAAABDAEAAHYAAAA2gH8HcOXSP9T/lzo+McY/AAASP5YBAAAAAAAAAQ0BAAB2AAAAqMa/eHj40j/U/5c6PjHGPwAAEj+WAQAAAAAAAAEOAQAAdgAAANcY4PysDtM/qIfIx7Q6xj8AABI/pQEAAAAAAAABDwEAAHYAAAAEawCB4STTP3QP+VQrRMY/AIASP6UBAAAAAAAAARABAAB2AAAAeLFA8uk30z9ElynioU3GPwBAEj+1AQAAAAAAAAERAQAAdgAAAKgDYXYeTtM/FB9abxhXxj8AgBE/tQEAAAAAAAABEgEAAHYAAADWVYH6UmTTP+SmivyOYMY/AMARP8UBAAAAAAAAARMBAAB2AAAABqihfod60z+wLruJBWrGPwBAEj/FAQAAAAAAAAEUAQAAdgAAALERgigUl9M/gLbrFnxzxj8AwBI/xQEAAAAAAAABFQEAAHYAAAAYh0LlzLbTP4C26xZ8c8Y/AMASP+QBAAAAAAAAARYBAAB2AAAAw/Aij1nT0z+AtusWfHPGPwAAEz/kAQAAAAAAAAEXAQAAdgAAAG5aAznm79M/VD4cpPJ8xj8AABM/5AEAAAAAAAABGAEAAHYAAAAXxOPicgzUP7zVrUtWmcY/AAATP+QBAAAAAAAAARkBAAB2AAAAwi3EjP8o1D8obT/zubXGPwAAEz/0AQAAAAAAAAEaAQAAdgAAAK+LxCNgQtQ/yHygDafIxj8AABQ/9AEAAAAAAAABGwEAAHYAAACb6cS6wFvUP5gE0Zod0sY/AIAVPxMCAAAAAAAAARwBAAB2AAAAikfFUSF11D9ojAEolNvGPwAAFz8TAgAAAAAAAAEdAQAAdgAAALmZ5dVVi9Q/mATRmh3Sxj8AwBg/EwIAAAAAAAABHgEAAHYAAADn6wVaiqHUP8h8oA2nyMY/AAAZPxMCAAAAAAAAAR8BAAB2AAAAWjJGy5K01D/89G+AML/GPwCAGD8iAgAAAAAAAAEgAQAAdgAAAMx4hjybx9Q//PRvgDC/xj8AQBg/IgIAAAAAAAABIQEAAHYAAAD8yqbAz93UP/z0b4Awv8Y/AIAYPzICAAAAAAAAASIBAAB2AAAAbRHnMdjw1D/89G+AML/GPwBAGD8yAgAAAAAAAAEjAQAAdgAAAJ1jB7YMB9U//PRvgDC/xj8AABg/QgIAAAAAAAABJAEAAHYAAADMtSc6QR3VPyhtP/O5tcY/AAAYP0ICAAAAAAAAASUBAAB2AAAAPvxnq0kw1T9Y5Q5mQ6zGPwCAGD9RAgAAAAAAAAEmAQAAdgAAAGtOiC9+RtU/vNWtS1aZxj8AwBg/UQIAAAAAAAABJwEAAHYAAACcoKizslzVP+xNfb7fj8Y/AMAYP2ECAAAAAAAAASgBAAB2AAAAyvLIN+dy1T8cxkwxaYbGPwAAGT9hAgAAAAAAAAEpAQAAdgAAALdQyc5HjNU/VD4cpPJ8xj8AgBk/cQIAAAAAAAABKgEAAHYAAABjuql41KjVP4C26xZ8c8Y/AMAZP3ECAAAAAAAAASsBAAB2AAAAURiqDzXC1T/kpor8jmDGPwDAGT+AAgAAAAAAAAEsAQAAdgAAAD52qqaV29U/FB9abxhXxj8AgBo/gAIAAAAAAAABLQEAAHYAAAAq1Ko99vTVP0SXKeKhTcY/AMAbP5ACAAAAAAAAAS4BAAB2AAAAGTKr1FYO1j90D/lUK0TGPwBAGz+QAgAAAAAAAAEvAQAAdgAAAAOQq2u3J9Y/1P+XOj4xxj8AwBo/nwIAAAAAAAABMAEAAHYAAADw7asCGEHWPzjwNiBRHsY/AMAaP58CAAAAAAAAATEBAAB2AAAA3kusmXha1j9oaAaT2hTGPwBAGz+vAgAAAAAAAAEyAQAAdgAAAMuprDDZc9Y/zFileO0Bxj8AwBs/rwIAAAAAAAABMwEAAHYAAAD4+8y0DYrWP8xYpXjtAcY/AMAbP68CAAAAAAAAATQBAAB2AAAA51nNS26j1j/MWKV47QHGPwBAGz/OAgAAAAAAAAE1AQAAdgAAANO3zeLOvNY/aGgGk9oUxj8AgBo/zgIAAAAAAAABNgEAAHYAAAC/Fc55L9bWPzjwNiBRHsY/AEAaP84CAAAAAAAAATcBAAB2AAAArnPOEJDv1j/U/5c6PjHGPwAAGj/OAgAAAAAAAAE4AQAAdgAAAFjdrrocDNc/dA/5VCtExj8AABo/3gIAAAAAAAABOQEAAHYAAABEO69RfSXXP0SXKeKhTcY/AIAaP94CAAAAAAAAAToBAAB2AAAA8KSP+wlC1z/kpor8jmDGPwDAGj/uAgAAAAAAAAE7AQAAdgAAANExEN4aaNc/sC67iQVqxj8AwBo/7gIAAAAAAAABPAEAAHYAAAC1vpDAK47XP4C26xZ8c8Y/AAAbP/0CAAAAAAAAAT0BAAB2AAAA3T8xkBCx1z+AtusWfHPGPwCAGz/9AgAAAAAAAAE+AQAAdgAAAAHB0V/109c/gLbrFnxzxj8AwBs/DQMAAAAAAAABPwEAAHYAAABrNpIcrvPXP4C26xZ8c8Y/AMAbPw0DAAAAAAAAAUABAAB2AAAAj7cy7JIW2D+AtusWfHPGPwAAHD8cAwAAAAAAAAFBAQAAdgAAAPos86hLNtg/sC67iQVqxj8AABw/HAMAAAAAAAABQgEAAHYAAAAdrpN4MFnYP7Auu4kFasY/AAAcPywDAAAAAAAAAUMBAAB2AAAAyRd0Ir112D+wLruJBWrGPwCAHD8sAwAAAAAAAAFEAQAAdgAAALZ1dLkdj9g/sC67iQVqxj8AwBw/PAMAAAAAAAABRQEAAHYAAABf31RjqqvYP4C26xZ8c8Y/AMAcPzwDAAAAAAAAAUYBAAB2AAAAC0k1DTfI2D9UPhyk8nzGPwBAHD9LAwAAAAAAAAFHAQAAdgAAALSyFbfD5Ng/HMZMMWmGxj8AABw/SwMAAAAAAAABSAEAAHYAAABeHPZgUAHZP+xNfb7fj8Y/AAAcP1sDAAAAAAAAAUkBAAB2AAAATHr297Aa2T8cxkwxaYbGPwCAHD9bAwAAAAAAAAFKAQAAdgAAAHvMFnzlMNk/VD4cpPJ8xj8AQBw/awMAAAAAAAABSwEAAHYAAACtHjcAGkfZP7Auu4kFasY/AAAcP2sDAAAAAAAAAUwBAAB2AAAAHmV3cSJa2T9ElynioU3GPwAAHT9rAwAAAAAAAAFNAQAAdgAAAEXmF0EHfdk/1P+XOj4xxj8AAB4/iAMAAAAAAAABTgEAAHYAAACsW9j9v5zZP2hoBpPaFMY/AIAeP4gDAAAAAAAAAU8BAAB2AAAAVcW4p0y52T/80HTrdvjFPwCAHz+IAwAAAAAAAAFQAQAAdgAAAAEvmVHZ1dk/LElEXgDvxT8AwCA/pwMAAAAAAAABUQEAAHYAAABopFkOkvXZP2DBE9GJ5cU/AAAhP6cDAAAAAAAAAVIBAAB2AAAA0hkay0oV2j9gwRPRieXFPwAAIT+nAwAAAAAAAAFTAQAAdgAAAHyD+nTXMdo/LElEXgDvxT8AgCA/pwMAAAAAAAABVAEAAHYAAABm4foLOEvaP/zQdOt2+MU/AIAfP7cDAAAAAAAAAVUBAAB2AAAAmDMbkGxh2j/MWKV47QHGPwDAHz+3AwAAAAAAAAFWAQAAdgAAAEtue+5Icdo/zFileO0Bxj8AwCA/xgMAAAAAAAABVwEAAHYAAABBnfs5+X3aP/zQdOt2+MU/AIAbP8YDAAAAAAAAAVgBAAB2AAAAwLS7X1GE2j9gwRPRieXFPwCAEz/GAwAAAAAAAAFZAQAAdgAAAAKp20wlgdo/UBohDzm2xT8AANI+1gMAAAAAAAABWgEAAHYAAACx/GuMb+rePzjwNiBRHsY/AAAEPgAAAAAAAAAAAVsBAAB2AAAAsfxrjG/q3j/80HTrdvjFPwAAOD4PAAAAAAAAAAFcAQAAdgAAALH8a4xv6t4//NB063b4xT8AAFA+DwAAAAAAAAABXQEAAHYAAACx/GuMb+reP/zQdOt2+MU/AABbPg8AAAAAAAAAAV4BAAB2AAAAsfxrjG/q3j/80HTrdvjFPwAAdT4fAAAAAAAAAAFfAQAAdgAAALH8a4xv6t4//NB063b4xT8AgIQ+HwAAAAAAAAABYAEAAHYAAACx/GuMb+reP/zQdOt2+MU/AACOPh8AAAAAAAAAAWEBAAB2AAAAbwhMn5vt3j/MWKV47QHGPwAAlT4fAAAAAAAAAAFiAQAAdgAAACsULLLH8N4/aGgGk9oUxj8AgJs+LwAAAAAAAAABYwEAAHYAAAArFCyyx/DeP2hoBpPaFMY/AICePi8AAAAAAAAAAWQBAAB2AAAAKxQsssfw3j9oaAaT2hTGPwCAnz4vAAAAAAAAAAFlAQAAdgAAAOkfDMXz894/aGgGk9oUxj8AAKA+LwAAAAAAAAABZgEAAHYAAACnK+zXH/feP2hoBpPaFMY/AACiPj4AAAAAAAAAAWcBAAB2AAAAZTfM6kv63j9oaAaT2hTGPwAApT4+AAAAAAAAAAFoAQAAdgAAAN9OjBCkAN8/aGgGk9oUxj8AgLA+TgAAAAAAAAABaQEAAHYAAABbZkw2/AbfP8xYpXjtAcY/AADBPk4AAAAAAAAAAWoBAAB2AAAA1X0MXFQN3z/80HTrdvjFPwCA0T5OAAAAAAAAAAFrAQAAdgAAAA2hrJTYFt8//NB063b4xT8AgOI+bQAAAAAAAAABbAEAAHYAAAAH0CzgiCPfP/zQdOt2+MU/AIDwPm0AAAAAAAAAAW0BAAB2AAAAuQqNPmUz3z/80HTrdvjFPwAA/T6MAAAAAAAAAAFuAQAAdgAAACtRza9tRt8//NB063b4xT8AgAI/jAAAAAAAAAABbwEAAHYAAABbo+0zolzfP/zQdOt2+MU/AMAFP4wAAAAAAAAAAXABAAB2AAAAi/UNuNZy3z/80HTrdvjFPwBACD+MAAAAAAAAAAFxAQAAdgAAAL1HLjwLid8//NB063b4xT8AAAs/nAAAAAAAAAABcgEAAHYAAAApjm6tE5zfPyxJRF4A78U/AMAMP6wAAAAAAAAAAXMBAAB2AAAAndSuHhyv3z9gwRPRieXFPwAADj+sAAAAAAAAAAF0AQAAdgAAAA8b748kwt8/jDnjQxPcxT8AAA4/rAAAAAAAAAABdQEAAHYAAAB/YS8BLdXfP/ApgikmycU/AIANP7sAAAAAAAAAAXYBAAB2AAAANZyPXwnl3z9QGiEPObbFPwDADT+7AAAAAAAAAAF3AQAAdgAAAOnW773l9N8/uArA9EujxT8AQA4/ywAAAAAAAAABeAEAAHYAAADOCCgOYQLgPxT7XtpekMU/AEAPP8sAAAAAAAAAAXkBAAB2AAAAKSZYPU8K4D946/2/cX3FPwDAED/aAAAAAAAAAAF6AQAAdgAAAGFJ+HXTE+A/DFRsGA5hxT8AgBI/2gAAAAAAAAABewEAAHYAAAC7ZiilwRvgP2xEC/4gTsU/AAAVP+oAAAAAAAAAAXwBAAB2AAAA0o8459sm4D/MNKrjMzvFPwDAFz/qAAAAAAAAAAF9AQAAdgAAAAuz2B9gMOA/MCVJyUYoxT8AwBo/+gAAAAAAAAABfgEAAHYAAABF1nhY5DngP1ydGDzQHsU/AIAbP/oAAAAAAAAAAX8BAAB2AAAAffkYkWhD4D/Ajbch4wvFPwAAHD8JAQAAAAAAAAGAAQAAdgAAAJYiKdOCTuA/JH5WB/b4xD8AABw/CQEAAAAAAAABgQEAAHYAAADORckLB1jgP4hu9ewI5sQ/AIAcPxkBAAAAAAAAAYIBAAB2AAAABmlpRIth4D8Y12NFpcnEPwBAHD8ZAQAAAAAAAAGDAQAAdgAAAEGMCX0Pa+A/SE8zuC7AxD8AABw/KQEAAAAAAAABhAEAAHYAAAA3u4nIv3fgP3THAiu4tsQ/AAAcPzgBAAAAAAAAAYUBAAB2AAAAC/B5HQaG4D90xwIruLbEPwCAHD84AQAAAAAAAAGGAQAAdgAAAOEkanJMlOA/dMcCK7i2xD8AwBw/OAEAAAAAAAABhwEAAHYAAAC2WVrHkqLgP3THAiu4tsQ/AMAcP0gBAAAAAAAAAYgBAAB2AAAAjI5KHNmw4D90xwIruLbEPwAAHj9IAQAAAAAAAAGJAQAAdgAAAIK9ymeJveA/dMcCK7i2xD8AgB8/VwEAAAAAAAABigEAAHYAAAB47EqzOcrgP3THAiu4tsQ/AIAgP1cBAAAAAAAAAYsBAAB2AAAAbhvL/unW4D90xwIruLbEPwBAIT93AQAAAAAAAAGMAQAAdgAAAGZKS0qa4+A/dMcCK7i2xD8AQCI/dwEAAAAAAAABjQEAAHYAAAB8c1uMtO7gP0hPM7guwMQ/AMAjP3cBAAAAAAAAAY4BAAB2AAAAlZxrzs754D8Y12NFpcnEPwCAJD93AQAAAAAAAAGPAQAAdgAAAKzFexDpBOE/GNdjRaXJxD8AwCQ/hgEAAAAAAAABkAEAAHYAAACk9PtbmRHhPxjXY0WlycQ/AEAkP4YBAAAAAAAAAZEBAAB2AAAAuh0MnrMc4T8Y12NFpcnEPwAAJD+lAQAAAAAAAAGSAQAAdgAAANJGHODNJ+E/6F6U0hvTxD8AACQ/pQEAAAAAAAABkwEAAHYAAADpbywi6DLhP4hu9ewI5sQ/AAAkP7UBAAAAAAAAAZQBAAB2AAAA4Z6sbZg/4T9U9iV6f+/EPwAAJD+1AQAAAAAAAAGVAQAAdgAAANfNLLlITOE/VPYlen/vxD8AACQ/xAEAAAAAAAABlgEAAHYAAADw9jz7YlfhP1T2JXp/78Q/AAAkP8QBAAAAAAAAAZcBAAB2AAAAxCstUKll4T9U9iV6f+/EPwCAJD/UAQAAAAAAAAGYAQAAdgAAAJlgHaXvc+E/VPYlen/vxD8AwCQ/1AEAAAAAAAABmQEAAHYAAABvlQ36NYLhP4hu9ewI5sQ/AMAkP+MBAAAAAAAAAZoBAAB2AAAARMr9TnyQ4T+IbvXsCObEPwAAJj/jAQAAAAAAAAGbAQAAdgAAABr/7aPCnuE/6F6U0hvTxD8AQCg/8wEAAAAAAAABnAEAAHYAAADuM974CK3hP+helNIb08Q/AEAqP/MBAAAAAAAAAZ0BAAB2AAAAw2jOTU+74T/oXpTSG9PEPwCALD8DAgAAAAAAAAGeAQAAdgAAALqXTpn/x+E/6F6U0hvTxD8AwCw/AwIAAAAAAAABnwEAAHYAAACwxs7kr9ThP4hu9ewI5sQ/AAAtPxICAAAAAAAAAaABAAB2AAAAye/eJsrf4T9U9iV6f+/EPwAALT8SAgAAAAAAAAGhAQAAdgAAAOAY72jk6uE/JH5WB/b4xD8AgC0/EgIAAAAAAAABogEAAHYAAAAYPI+haPThP/gFh5RsAsU/AMAtPyICAAAAAAAAAaMBAAB2AAAAU18v2uz94T/Ajbch4wvFPwDALT8iAgAAAAAAAAGkAQAAdgAAAIuCzxJxB+I/wI23IeMLxT8AAC4/MgIAAAAAAAABpQEAAHYAAADEpW9L9RDiP8CNtyHjC8U/AAAuPzICAAAAAAAAAaYBAAB2AAAA/MgPhHka4j/Ajbch4wvFPwAALj9BAgAAAAAAAAGnAQAAdgAAADTsr7z9I+I/wI23IeMLxT8AAC4/QQIAAAAAAAABqAEAAHYAAABuD1D1gS3iP8CNtyHjC8U/AAAuP1ECAAAAAAAAAakBAAB2AAAAhThgN5w44j/Ajbch4wvFPwCALj9RAgAAAAAAAAGqAQAAdgAAAL9bAHAgQuI/kBXorlkVxT8AwC4/YAIAAAAAAAABqwEAAHYAAAD4fqCopEviP1ydGDzQHsU/AMAuP2ACAAAAAAAAAawBAAB2AAAA760g9FRY4j8wJUnJRijFPwAALz9wAgAAAAAAAAGtAQAAdgAAAMLiEEmbZuI/zDSq4zM7xT8AAC8/cAIAAAAAAAABrgEAAHYAAACYFwGe4XTiP6C82nCqRMU/AAAvP4ACAAAAAAAAAa8BAAB2AAAAjkaB6ZGB4j84zDuLl1fFPwAALz+AAgAAAAAAAAGwAQAAdgAAAIZ1ATVCjuI/DFRsGA5hxT8AQC4/jwIAAAAAAAABsQEAAHYAAAB8pIGA8priP3jr/b9xfcU/AAAuP48CAAAAAAAAAbIBAAB2AAAAc9MBzKKn4j9Icy5N6IbFPwAALj+fAgAAAAAAAAGzAQAAdgAAAGcCghdTtOI/FPte2l6QxT8AAC4/nwIAAAAAAAABtAEAAHYAAACAK5JZbb/iP+SCj2fVmcU/AAAuP68CAAAAAAAAAbUBAAB2AAAAl1Sim4fK4j+4CsD0S6PFPwAALj+vAgAAAAAAAAG2AQAAdgAAANF3QtQL1OI/hJLwgcKsxT8AAC4/vgIAAAAAAAABtwEAAHYAAAAKm+IMkN3iP1AaIQ85tsU/AAAuP74CAAAAAAAAAbgBAAB2AAAAZbgSPH7l4j8kolGcr7/FPwAALj++AgAAAAAAAAG5AQAAdgAAAL/VQmts7eI/8CmCKSbJxT8AAC4/zgIAAAAAAAABugEAAHYAAAAY83KaWvXiP8Cxsrac0sU/AAAuP84CAAAAAAAAAbsBAAB2AAAAURYT097+4j/AsbK2nNLFPwCALj/dAgAAAAAAAAG8AQAAdgAAAIo5swtjCOM/wLGytpzSxT8AwC4/3QIAAAAAAAABvQEAAHYAAADCXFNE5xHjP8Cxsrac0sU/AMAuP+0CAAAAAAAAAb4BAAB2AAAA/H/zfGsb4z/wKYIpJsnFPwAAMD/tAgAAAAAAAAG/AQAAdgAAADSjk7XvJOM/JKJRnK+/xT8AgDE//QIAAAAAAAABwAEAAHYAAACPwMPk3SzjP1AaIQ85tsU/AMAxP/0CAAAAAAAAAcEBAAB2AAAAC9iDCjYz4z9QGiEPObbFPwAAMj8MAwAAAAAAAAHCAQAAdgAAAIXvQzCOOeM/UBohDzm2xT8AgDE/DAMAAAAAAAABwwEAAHYAAAAABwRW5j/jP1AaIQ85tsU/AAAxPxwDAAAAAAAAAcQBAAB2AAAAnhhUcqhE4z9QGiEPObbFPwDAIz8cAwAAAAAAAAHFAQAAdgAAAKqthf0YsuM/AFOAT0MugD8AABQ+AAAAAAAAAAABxgEAAHYAAACJs/UGr7PjPwC4zawR0Hw/AABLPg8AAAAAAAAAAccBAAB2AAAAibP1Bq+z4z8AuM2sEdB8PwAAZD4PAAAAAAAAAAHIAQAAdgAAAImz9Qavs+M/gL68BkChez8AAGA+DwAAAAAAAAAByQEAAHYAAACJs/UGr7PjP4DKmrqcQ3k/AAB+Ph8AAAAAAAAAAcoBAAB2AAAAibP1Bq+z4z8A3WfIJ7d1PwCAij4fAAAAAAAAAAHLAQAAdgAAAImz9Qavs+M/AONWIlaIdD8AAJU+HwAAAAAAAAABzAEAAHYAAACJs/UGr7PjPwDvNNayKnI/AACePh8AAAAAAAAAAc0BAAB2AAAAibP1Bq+z4z+A9SMw4ftwPwAAoj4uAAAAAAAAAAHOAQAAdgAAAKqthf0YsuM/gOlFfIRZcz8AgKU+LgAAAAAAAAABzwEAAHYAAACqrYX9GLLjPwDdZ8gnt3U/AICqPi4AAAAAAAAAAdABAAB2AAAAqq2F/Riy4z+Aypq6nEN5PwCArj4uAAAAAAAAAAHRAQAAdgAAAKqthf0YsuM/gL68BkChez8AALQ+LgAAAAAAAAAB0gEAAHYAAACqrYX9GLLjPwCs7/i0LX8/AIC4Pj4AAAAAAAAAAdMBAAB2AAAAibP1Bq+z4z8AxKpuTyODPwAAvj5OAAAAAAAAAAHUAQAAdgAAAEa/1RnbtuM/QKvuBpbehz8AgMI+XQAAAAAAAAAB1QEAAHYAAAADy7UsB7rjP4ADXb7ojo8/AADHPm0AAAAAAAAAAdYBAAB2AAAAotwFScm+4z8AruW6nZ+TPwAAyz5tAAAAAAAAAAHXAQAAdgAAAD7uVWWLw+M/oJUpU+RamD8AAM8+iwAAAAAAAAAB2AEAAHYAAAC4BRaL48njP6A4+idI+Z0/AADTPpoAAAAAAAAAAdkBAAB2AAAANB3WsDvQ4z9ArOlniheiPwAA1z6aAAAAAAAAAAHaAQAAdgAAANEuJs391OM/AB0Uh5YMpT8AANk+mgAAAAAAAAAB2wEAAHYAAABuQHbpv9njP/CsANt8J6g/AIDZPqoAAAAAAAAAAdwBAAB2AAAAClLGBYLe4z+A/mjFrvaqPwAA2j6qAAAAAAAAAAHdAQAAdgAAAKVjFiJE4+M/4E/Rr+DFrT8AANs+uQAAAAAAAAAB3gEAAHYAAAAhe9ZHnOnjP3ixWhivJLA/AIDbPrkAAAAAAAAAAd8BAAB2AAAAm5KWbfTv4z/Amwqkk0CxPwCA2z7JAAAAAAAAAAHgAQAAdgAAABeqVpNM9uM/OFeX4LAjsj8AANw+yQAAAAAAAAAB4QEAAHYAAACSwRa5pPzjP8DjAM4GzrI/AADdPtkAAAAAAAAAAeIBAAB2AAAAD9nW3vwC5D+4YAmhb2WzPwAA2z7ZAAAAAAAAAAHjAQAAdgAAAKrqJvu+B+Q/KJ+NCiSxsz8AgNk+6AAAAAAAAAAB5AEAAHYAAABG/HYXgQzkP8Cu7iQRxLM/AIDFPugAAAAAAAAAAeUBAAB2AAAABQhXKq0P5D/Aru4kEcSzPwAAqj7oAAAAAAAAAAHmAQAAdgAAAMITNz3ZEuQ/6H/L1UmLsz8AAGc++AAAAAAAAAAB5wEAAHYAAABLg4fw+zDkP7B6WiUlfqU/AABsPgAAAAAAAAAAAegBAAB2AAAAK4n3+ZEy5D9wW5jwSlilPwAAoz4QAAAAAAAAAAHpAQAAdgAAAEuDh/D7MOQ/cFuY8EpYpT8AALg+EAAAAAAAAAAB6gEAAHYAAABLg4fw+zDkP7B6WiUlfqU/AICzPhAAAAAAAAAAAesBAAB2AAAAS4OH8Psw5D8Amhxa/6OlPwAAtj4QAAAAAAAAAAHsAQAAdgAAAEuDh/D7MOQ/EDbnYUJhpj8AALU+EAAAAAAAAAAB7QEAAHYAAABtfRfnZS/kP1DSsWmFHqc/AACzPi8AAAAAAAAAAe4BAAB2AAAAjnen3c8t5D9w64REMXOoPwCAsj4vAAAAAAAAAAHvAQAAdgAAAI53p93PLeQ/gARYH93HqT8AALI+LwAAAAAAAAAB8AEAAHYAAACOd6fdzy3kPzBcr2M9aKs/AACyPi8AAAAAAAAAAfEBAAB2AAAAjnen3c8t5D/w0sjcdy6tPwCAsD4/AAAAAAAAAAHyAQAAdgAAAI53p93PLeQ/8EniVbL0rj8AALA+PwAAAAAAAAAB8wEAAHYAAACOd6fdzy3kPygPobY9lrA/AACxPj8AAAAAAAAAAfQBAAB2AAAAjnen3c8t5D/Q6e8nNZ+xPwCAsz5OAAAAAAAAAAH1AQAAdgAAAK9xN9Q5LOQ/4LTdfj+Vsj8AALc+TgAAAAAAAAAB9gEAAHYAAADxZVfBDSnkP1BwartceLM/AAC7Pl4AAAAAAAAAAfcBAAB2AAAANFp3ruEl5D+ADDXDnzW0PwAAvT5eAAAAAAAAAAH4AQAAdgAAALlCt4iJH+Q/qKj/yuLytD8AgL4+bQAAAAAAAAAB+QEAAHYAAAA8K/diMRnkPwAWp4Ned7U/AIDCPm0AAAAAAAAAAfoBAAB2AAAAwhM3PdkS5D9Qg0482vu1PwAAyT59AAAAAAAAAAH7AQAAdgAAAEb8dheBDOQ/yMHSpY5Htj8AAM8+fQAAAAAAAAAB/AEAAHYAAADM5LbxKAbkP6jw9fRVgLY/AIDVPo0AAAAAAAAAAf0BAAB2AAAAcMeGwjr+4z9IAFcPQ5O2PwCA2z6NAAAAAAAAAAH+AQAAdgAAABeqVpNM9uM/qPD19FWAtj8AgOI+nAAAAAAAAAAB/wEAAHYAAAAAgUZRMuvjP8jB0qWOR7Y/AADnPpwAAAAAAAAAAQACAAB2AAAAK0xW/Ovc4z8gZIwHANa1PwAA6z6sAAAAAAAAAAEBAgAAdgAAAHYR9p0PzeM/SLhg5c8FtT8AAO8+rAAAAAAAAAABAgIAAHYAAABGv9UZ27bjP+j806iyIrQ/AAD0PrwAAAAAAAAAAQMCAAB2AAAAFm21laag4z/YMeZRqCyzPwCA+T68AAAAAAAAAAEEAgAAdgAAAMggBRsIjOM/CIa6L3hcsj8AQAA/vAAAAAAAAAABBQIAAHYAAABW2sSp/3jjPzjajg1IjLE/AIACP8sAAAAAAAAAAQYCAAB2AAAAoJ9kSyNp4z9IXYY63/SwPwCABD/LAAAAAAAAAAEHAgAAdgAAAKxw5P9yXOM/sNAcTYlKsD8AAAY/2wAAAAAAAAABCAIAAHYAAACTR9S9WFHjP5AkMcep/a8/AMAHP9sAAAAAAAAAAQkCAAB2AAAAOiqkjmpJ4z8A5qxd9bGvPwCACT/qAAAAAAAAAAEKAgAAdgAAAL4S5GgSQ+M/QAVvks/Xrz8AgAs/6gAAAAAAAAABCwIAAHYAAAAABwRW5j/jP3ixWhivJLA/AIAHP/oAAAAAAAAAAQwCAAB2AAAAIQGUTFA+4z/4796BY3CwPwDAAD/6AAAAAAAAAAENAgAAdgAAAEL7I0O6POM/SF2GOt/0sD8AALc+KQEAAAAAAAABDgIAAHYAAAAW23yHiqLlP1BuFTuxJ70/AADQPQAAAAAAAAAAAQ8CAAB2AAAA9eDskCCk5T+Qjddvi029PwAAET4QAAAAAAAAAAEQAgAAdgAAANPmXJq2peU/yKyZpGVzvT8AACQ+EAAAAAAAAAABEQIAAHYAAACy7MyjTKflP2i8+r5Shr0/AAApPhAAAAAAAAAAARICAAB2AAAAsuzMo0yn5T9ovPq+Uoa9PwAAOz4QAAAAAAAAAAETAgAAdgAAAJDyPK3iqOU/AMxb2T+ZvT8AAEc+IAAAAAAAAAABFAIAAHYAAABw+Ky2eKrlP0DrHQ4av70/AABUPiAAAAAAAAAAARUCAAB2AAAAcPistniq5T9A6x0OGr+9PwAAZj4gAAAAAAAAAAEWAgAAdgAAAE/+HMAOrOU/4Pp+KAfSvT8AAH4+IAAAAAAAAAABFwIAAHYAAABP/hzADqzlP+D6figH0r0/AACKPi8AAAAAAAAAARgCAAB2AAAALQSNyaSt5T8gGkFd4fe9PwCAlD4vAAAAAAAAAAEZAgAAdgAAAA0K/dI6r+U/uCmid84Kvj8AgJk+PwAAAAAAAAABGgIAAHYAAAANCv3SOq/lP7gponfOCr4/AAChPj8AAAAAAAAAARsCAAB2AAAADQr90jqv5T+4KaJ3zgq+PwCAqj4/AAAAAAAAAAEcAgAAdgAAAA0K/dI6r+U/uCmid84Kvj8AgLQ+PwAAAAAAAAABHQIAAHYAAAANCv3SOq/lPyAaQV3h970/AIC+Pk8AAAAAAAAAAR4CAAB2AAAADQr90jqv5T/g+n4oB9K9PwCAxz5PAAAAAAAAAAEfAgAAdgAAAA0K/dI6r+U/QOsdDhq/vT8AANE+TwAAAAAAAAABIAIAAHYAAAANCv3SOq/lPwDMW9k/mb0/AIDYPl4AAAAAAAAAASECAAB2AAAADQr90jqv5T/IrJmkZXO9PwCA4D5eAAAAAAAAAAEiAgAAdgAAAA0K/dI6r+U/sF60IMQUvT8AAOY+bgAAAAAAAAABIwIAAHYAAAANCv3SOq/lPwABboI1o7w/AADrPo0AAAAAAAAAASQCAAB2AAAADQr90jqv5T8IhGWvzAu8PwAA7T6NAAAAAAAAAAElAgAAdgAAAC0EjcmkreU/4Oeap4lOuz8AgO4+nQAAAAAAAAABJgIAAHYAAABP/hzADqzlPwg8b4VZfro/AIDvPqwAAAAAAAAAAScCAAB2AAAAT/4cwA6s5T8IcYEuT4i5PwAA8T6sAAAAAAAAAAEoAgAAdgAAAE/+HMAOrOU/uIbRompsuD8AgPE+rAAAAAAAAAABKQIAAHYAAABP/hzADqzlPzh9X+KrKrc/AIDxPrwAAAAAAAAAASoCAAB2AAAALQSNyaSt5T9Qg0482vu1PwCA8D68AAAAAAAAAAErAgAAdgAAAOwPbdzQsOU/0Hncexu6tD8AAPA+zAAAAAAAAAABLAIAAHYAAACpG03v/LPlP+h/y9VJi7M/AADxPswAAAAAAAAAAS0CAAB2AAAAaCctAim35T8IhroveFyyPwCA8j7bAAAAAAAAAAEuAgAAdgAAACUzDRVVuuU/CLvM2G1msT8AAPk+2wAAAAAAAAABLwIAAHYAAADiPu0ngb3lPygPobY9lrA/AIAAP+sAAAAAAAAAATACAAB2AAAAn0rNOq3A5T8A5qxd9bGvPwDAAz/rAAAAAAAAAAExAgAAdgAAAFxWrU3Zw+U/8MzZgkldrj8AAAc/+gAAAAAAAAABMgIAAHYAAAA8XB1Xb8XlPzDyihFSVK0/AMAHP/oAAAAAAAAAATMCAAB2AAAAPFwdV2/F5T/QNv7UNHGsPwDABj8aAQAAAAAAAAE0AgAAdgAAADxcHVdvxeU/UPh5a4AlrD8AwAU/GgEAAAAAAAABNQIAAHYAAAA8XB1Xb8XlPzDZtzam/6s/AEAFPxoBAAAAAAAAATYCAAB2AAAAPFwdV2/F5T/QufUBzNmrPwAABT8pAQAAAAAAAAE3AgAAdgAAADxcHVdvxeU/0Ln1AczZqz8AAAU/KQEAAAAAAAABOAIAAHYAAAA8XB1Xb8XlP9C59QHM2as/AIAFPykBAAAAAAAAATkCAAB2AAAAHGKNYAXH5T+QFzygWkusPwDABj8pAQAAAAAAAAE6AgAAdgAAAPtn/WmbyOU/AFbACQ+XrD8AgAc/OQEAAAAAAAABOwIAAHYAAADZbW1zMcrlP4CURHPD4qw/AMAHPzkBAAAAAAAAATwCAAB2AAAAlXlNhl3N5T/w0sjcdy6tPwAACD85AQAAAAAAAAE9AgAAdgAAAFOFLZmJ0OU/MPKKEVJUrT8AAAg/WAEAAAAAAAABPgIAAHYAAAAQkQ2stdPlP4ARTUYseq0/AAAIP1gBAAAAAAAAAT8CAAB2AAAAzpztvuHW5T/AMA97BqCtPwAACD9YAQAAAAAAAAFAAgAAdgAAAEm0reQ53eU/4E/Rr+DFrT8AAAg/aAEAAAAAAAABQQIAAHYAAADGy20KkuPlP3COVRmVEa4/AAAIP3cBAAAAAAAAAUICAAB2AAAAQOMtMOrp5T/wzNmCSV2uPwAACD93AQAAAAAAAAFDAgAAdgAAAHkGzmhu8+U/IOybtyODrj8AgAg/hwEAAAAAAAABRAIAAHYAAADVI/6XXPvlP2ALXuz9qK4/AMAIP4cBAAAAAAAAAUUCAAB2AAAADEee0OAE5j+QKiAh2M6uPwCACT+gAQAAAAAAAAFGAgAAdgAAAEZqPgllDuY/8EniVbL0rj8AQAo/oAEAAAAAAAABRwIAAHYAAAAany5eqxzmP/BJ4lWy9K4/AMALP78BAAAAAAAAAUgCAAB2AAAAztmOvIcs5j/wSeJVsvSuPwAADT+/AQAAAAAAAAFJAgAAdgAAAIIU7xpkPOY/8EniVbL0rj8AQA4/vwEAAAAAAAABSgIAAHYAAAAVVb+C1k3mP5AqICHYzq4/AEAPP88BAAAAAAAAAUsCAAB2AAAAqZWP6khf5j9gC17s/aiuPwBAED/PAQAAAAAAAAFMAgAAdgAAABrcz1tRcuY/IOybtyODrj8AwBA/3gEAAAAAAAABTQIAAHYAAACNIhDNWYXmPyDsm7cjg64/AIARP94BAAAAAAAAAU4CAAB2AAAAunQwUY6b5j/wzNmCSV2uPwDAET/uAQAAAAAAAAFPAgAAdgAAAOvGUNXCseY/kK0XTm83rj8AgBI/7gEAAAAAAAABUAIAAHYAAAAYGXFZ98fmP5CtF05vN64/AEASP/0BAAAAAAAAAVECAAB2AAAASWuR3Sve5j9wjlUZlRGuPwAAEj/9AQAAAAAAAAFSAgAAdgAAABXPAX4i+eY/cI5VGZURrj8AABI//QEAAAAAAAABUwIAAHYAAADhMnIeGRTnP3COVRmVEa4/AAASPx0CAAAAAAAAAVQCAAB2AAAAjJxSyKUw5z/AMA97BqCtPwAAEj8dAgAAAAAAAAFVAgAAdgAAADYGM3IyTec/MPKKEVJUrT8AgBI/HQIAAAAAAAABVgIAAHYAAAC+dYMlVWvnPzDyihFSVK0/AMASPx0CAAAAAAAAAVcCAAB2AAAAR+XT2HeJ5z8w8ooRUlStPwCAEz8sAgAAAAAAAAFYAgAAdgAAALJalJUwqec/QHWCPum8rD8AQBM/LAIAAAAAAAABWQIAAHYAAAAY0FRS6cjnP9A2/tQ0caw/AAATPzwCAAAAAAAAAVoCAAB2AAAAQFH1Ic7r5z+QFzygWkusPwAAEz88AgAAAAAAAAFbAgAAdgAAAGTSlfGyDug/UPh5a4AlrD8AgBM/TAIAAAAAAAABXAIAAHYAAACMUzbBlzHoP9A2/tQ0caw/AMATP0wCAAAAAAAAAV0CAAB2AAAAjtpGmhJW6D9AdYI+6bysPwCAFD9bAgAAAAAAAAFeAgAAdgAAALZb52n3eOg/8NLI3HcurT8AwBQ/WwIAAAAAAAABXwIAAHYAAADc3Ic53JvoP8AwD3sGoK0/AMAUP2sCAAAAAAAAAWACAAB2AAAAnm94JYPD6D9wjlUZlRGuPwBAFD9rAgAAAAAAAAFhAgAAdgAAAID8+AeU6eg/IOybtyODrj8AABQ/egIAAAAAAAABYgIAAHYAAABkiXnqpA/pP/BJ4lWy9K4/AAAUP3oCAAAAAAAAAWMCAAB2AAAAJxxq1ks36T8wiGa/ZkCvPwCAFD+KAgAAAAAAAAFkAgAAdgAAAEudCqYwWuk/wMbqKBuMrz8AwBQ/igIAAAAAAAABZQIAAHYAAAByHqt1FX3pP8DG6igbjK8/AMAUP5oCAAAAAAAAAWYCAAB2AAAAmJ9LRfqf6T/AxuooG4yvPwAAFT+aAgAAAAAAAAFnAgAAdgAAAJwmXB51xOk/MIhmv2ZArz8AgBU/qQIAAAAAAAABaAIAAHYAAAChrWz37+jpPxBppIqMGq8/AEAVP6kCAAAAAAAAAWkCAAB2AAAApzR90GoN6j/wSeJVsvSuPwAAFT+5AgAAAAAAAAFqAgAAdgAAAMu1HaBPMOo/kCogIdjOrj8AgBQ/uQIAAAAAAAABawIAAHYAAAARMU5mnlHqP2ALXuz9qK4/AAAUP8kCAAAAAAAAAWwCAAB2AAAAWqx+LO1y6j8g7Ju3I4OuPwAAFD/JAgAAAAAAAAFtAgAAdgAAAH4tH/zRleo/8MzZgkldrj8AgBQ/2AIAAAAAAAABbgIAAHYAAACmrr/LtrjqPzBvk+S6660/AMAUP9gCAAAAAAAAAW8CAAB2AAAAqTXQpDHd6j+AEU1GLHqtPwDAFD/oAgAAAAAAAAFwAgAAdgAAAPGwAGuA/uo/8NLI3HcurT8AABU/6AIAAAAAAAABcQIAAHYAAABYJsEnOR7rPwBWwAkPl6w/AAAVP/cCAAAAAAAAAXICAAB2AAAAwZuB5PE96z9Q+HlrgCWsPwBAFD/3AgAAAAAAAAFzAgAAdgAAACoRQqGqXes/YHtxmBeOqz8AABQ/9wIAAAAAAAABdAIAAHYAAACRhgJeY33rP7AdK/qIHKs/AIAUPwcDAAAAAAAAAXUCAAB2AAAAtwejLUig6z/AoCInIIWqPwBAFT8HAwAAAAAAAAF2AgAAdgAAAP2C0/OWwes/MGKevWs5qj8AwBU/FwMAAAAAAAABdwIAAHYAAABF/gO65eLrP8AjGlS37ak/AIAWPxcDAAAAAAAAAXgCAAB2AAAArnPEdp4C7D9g5ZXqAqKpPwDAFj8mAwAAAAAAAAF5AgAAdgAAABXphDNXIuw/EMbTtSh8qT8AgBc/JgMAAAAAAAABegIAAHYAAACfWNXmeUDsP5CHT0x0MKk/AMAXPzYDAAAAAAAAAXsCAAB2AAAAKcglmpxe7D8QScviv+SoPwDAFz82AwAAAAAAAAF8AgAAdgAAAPUrljqTeew/oApHeQuZqD8AABg/RgMAAAAAAAABfQIAAHYAAAA7p8YA4prsP8CNPqaiAag/AIAYP0YDAAAAAAAAAX4CAAB2AAAAohyHvZq67D8AMPgHFJCnPwDAGT9VAwAAAAAAAAF/AgAAdgAAAC6M13C92Ow/UNKxaYUepz8AABw/VQMAAAAAAAABgAIAAHYAAAC3+yck4PbsP6B0a8v2rKY/AEAdP2UDAAAAAAAAAYECAAB2AAAAYGUIzmwT7T/QFiUtaDumPwBAHj9lAwAAAAAAAAGCAgAAdgAAAAvP6Hf5L+0/oPdi+I0Vpj8AwB4/dAMAAAAAAAABgwIAAHYAAAC2OMkhhkztPwCaHFr/o6U/AMAeP3QDAAAAAAAAAYQCAAB2AAAAgpw5wnxn7T8Amhxa/6OlPwCAHz+EAwAAAAAAAAGFAgAAdgAAAAsMinWfhe0/sHpaJSV+pT8AQCA/hAMAAAAAAAABhgIAAHYAAAC0dWofLKLtP3BbmPBKWKU/AAAgP4QDAAAAAAAAAYcCAAB2AAAAX99Kybi+7T9wW5jwSlilPwAAID+UAwAAAAAAAAGIAgAAdgAAACtDu2mv2e0/MDzWu3AypT8AACA/lAMAAAAAAAABiQIAAHYAAAD2pisKpvTtPwAdFIeWDKU/AAAgP6gDAAAAAAAAAYoCAAB2AAAAwwqcqpwP7j8AHRSHlgylPwBAHz+oAwAAAAAAAAGLAgAAdgAAAG90fFQpLO4/AB0Uh5YMpT8AAB8/qAMAAAAAAAABjAIAAHYAAABb0nzriUXuPwAdFIeWDKU/AAAfP6gDAAAAAAAAAY0CAAB2AAAAiySdb75b7j8AHRSHlgylPwAAHz+4AwAAAAAAAAGOAgAAdgAAALt2vfPyce4/sP1RUrzmpD8AAB8/uAMAAAAAAAABjwIAAHYAAADpyN13J4juP7D9UVK85qQ/AAAfP8cDAAAAAAAAAZACAAB2AAAAGRv++1ue7j+w/VFSvOakPwAAHz/HAwAAAAAAAAGRAgAAdgAAAEltHoCQtO4/sP1RUrzmpD8AAB8/1wMAAAAAAAABkgIAAHYAAACZuc76LsnuPwAdFIeWDKU/AAAfP9cDAAAAAAAAAZMCAAB2AAAA6QV/dc3d7j8wPNa7cDKlPwAAHz/mAwAAAAAAAAGUAgAAdgAAAPddDwOY9e4/cFuY8EpYpT8AgB8/5gMAAAAAAAABlQIAAHYAAABppE90oAjvPwCaHFr/o6U/AEAgP/YDAAAAAAAAAZYCAAB2AAAA/eQf3BIa7z8Amhxa/6OlPwAAID/2AwAAAAAAAAGXAgAAdgAAANEZEDFZKO8/0BYlLWg7pj8AACA/BgQAAAAAAAABmAIAAHYAAADpQiBzczPvPxA252FCYaY/AIAfPwYEAAAAAAAAAZkCAAB2AAAA/2swtY0+7z+gdGvL9qymPwAAHz8VBAAAAAAAAAGaAgAAdgAAABeVQPenSe8/ALPvNKv4pj8AgB4/FQQAAAAAAAABmwIAAHYAAAAvvlA5wlTvP1DSsWmFHqc/AAAePyUEAAAAAAAAAZwCAAB2AAAAaeHwcUZe7z+wEDbTOWqnPwAAHj8lBAAAAAAAAAGdAgAAdgAAAMP+IKE0Zu8/ADD4BxSQpz8AgB4/NQQAAAAAAAABngIAAHYAAAAdHFHQIm7vP2BufHHI26c/AEAePzUEAAAAAAAAAZ8CAAB2AAAAmTMR9np07z/AjT6mogGoPwAAHj9EBAAAAAAAAAGgAgAAdgAAABNL0RvTeu8/cOuERDFzqD8AgB0/RAQAAAAAAAABoQIAAHYAAACvXCE4lX/vP3BojReaCqk/AIAcP0QEAAAAAAAAAaICAAB2AAAAS25xVFeE7z9g5ZXqAqKpPwBAHD9UBAAAAAAAAAGjAgAAdgAAAAl6UWeDh+8/wKAiJyCFqj8AgBw/VAQAAAAAAAABpAIAAHYAAADHhTF6r4rvP2B7cZgXjqs/AEAdP2MEAAAAAAAAAaUCAAB2AAAApYuhg0WM7z/QNv7UNHGsPwBAHj9jBAAAAAAAAAGmAgAAdgAAAIWREY3bje8/wDAPewagrT8AwB4/cwQAAAAAAAABpwIAAHYAAABjl4GWcY/vP2ALXuz9qK4/AMAeP3MEAAAAAAAAAagCAAB2AAAAIaNhqZ2S7z9ABW+Sz9evPwAAHz9zBAAAAAAAAAGpAgAAdgAAAN+uQbzJle8/UOB9Z3ZdsD8AAB8/gwQAAAAAAAABqgIAAHYAAACbuiHP9ZjvPxA+xAUFz7A/AEAeP4MEAAAAAAAAAasCAAB2AAAAWcYB4iGc7z9gq2u+gFOxPwCAHT+SBAAAAAAAAAGsAgAAdgAAABfS4fRNn+8/sBgTd/zXsT8AQB0/kgQAAAAAAAABrQIAAHYAAADX3cEHeqLvPwiGui94XLI/AIAdP6IEAAAAAAAAAa4CAAB2AAAAk+mhGqal7z/A4wDOBs6yPwBAHT+iBAAAAAAAAAGvAgAAdgAAAFH1gS3SqO8/EFGohoJSsz8AAB0/sgQAAAAAAAABsAIAAHYAAAAPAWJA/qvvP8Cu7iQRxLM/AAAdP7IEAAAAAAAAAbECAAB2AAAAZx6Sb+yz7z8YHJbdjEi0PwAAHT/BBAAAAAAAAAGyAgAAdgAAAOU1UpVEuu8/qKj/yuLytD8AAB0/wQQAAAAAAAABswIAAHYAAACBR6KxBr/vP9hEytIlsLU/AIAdP9EEAAAAAAAAAbQCAAB2AAAAHVnyzcjD7z9w0TPAe1q2PwDAHT/gBAAAAAAAAAG1AgAAdgAAANtk0uD0xu8/OH1f4qsqtz8AwB0/4AQAAAAAAAABtgIAAHYAAACZcLLzIMrvP9AJyc8B1bc/AAAeP/AEAAAAAAAAAbcCAAB2AAAAM4ICEOPO7z8wxVUMH7i4PwAAHj/wBAAAAAAAAAG4AgAAdgAAAPGN4iIP0u8/0J+kfRbBuT8AAB4/AAUAAAAAAAABuQIAAHYAAACvmcI1O9XvP0hbMbozpLo/AAAePwAFAAAAAAAAAboCAAB2AAAAS6sSUv3Z7z949/vBdmG7PwBAHT8PBQAAAAAAAAG7AgAAdgAAAAm38mQp3e8/CIRlr8wLvD8AAB0/DwUAAAAAAAABvAIAAHYAAAClyEKB6+HvP1jxDGhIkLw/AAAdPx8FAAAAAAAAAb0CAAB2AAAAQdqSna3m7z9QbhU7sSe9PwAAHT8fBQAAAAAAAAG+AgAAdgAAAAHmcrDZ6e8/AMxb2T+ZvT8AAB0/HwUAAAAAAAABvwIAAHYAAAC98VLDBe3vP1A5A5K7Hb4/AIAdPy8FAAAAAAAAAcACAAB2AAAAvfFSwwXt7z9wh+gVXXy+PwDAGD8vBQAAAAAAAAHBAgAAdgAAAAHmcrDZ6e8/6MVsfxHIvj8AwBE/PgUAAAAAAAABwgIAAHYAAABLqxJS/dnvP4jVzZn+2r4/AIDPPj4FAAAAAAAAAcMCAAB2AAAA/n/yWUkumD/B3HVP6bzvPwAAGD4AAAAAAAAAAAHEAgAAdgAAAE4I8f3GyJc/z7oprIu67z8AAFE+EAAAAAAAAAABxQIAAHYAAAB2TPDPBZaXPyHNFDX8qe8/AABsPhAAAAAAAAAAAcYCAAB2AAAAkpDvoURjlz9TReSnhaDvPwAAeT4QAAAAAAAAAAHHAgAAdgAAAJKQ76FEY5c/XyOYBCie7z8AgIs+EAAAAAAAAAAByAIAAHYAAACSkO+hRGOXP4O9sxoPl+8/AACePhAAAAAAAAAAAckCAAB2AAAAkpDvoURjlz+deRvUU5LvPwCAsj4fAAAAAAAAAAHKAgAAdgAAAJKQ76FEY5c/tTWDjZiN7z8AAMQ+HwAAAAAAAAABywIAAHYAAACSkO+hRGOXP7U1g42Yje8/AIDTPh8AAAAAAAAAAcwCAAB2AAAAkpDvoURjlz+rV88w9o/vPwCA2j4fAAAAAAAAAAHNAgAAdgAAAJKQ76FEY5c/q1fPMPaP7z8AgN8+LwAAAAAAAAABzgIAAHYAAAC61O5zgzCXP83x6kbdiO8/AIDlPi8AAAAAAAAAAc8CAAB2AAAA4hjuRcL9lj/jrVIAIoTvPwCA6z4+AAAAAAAAAAHQAgAAdgAAAOIY7kXC/ZY/C0huFgl97z8AgPA+PgAAAAAAAAAB0QIAAHYAAADiGO5Fwv2WPzvAPYmSc+8/AAD1Pk4AAAAAAAAAAdICAAB2AAAA4hjuRcL9lj+P0igSA2PvPwAA+D5eAAAAAAAAAAHTAgAAdgAAAOIY7kXC/ZY/9cLH9xVQ7z8AgPs+XgAAAAAAAAAB1AIAAHYAAAC61O5zgzCXP3dNgvMPNu8/AAAAP20AAAAAAAAAAdUCAAB2AAAAkpDvoURjlz9JDHQb2A3vPwDAAj99AAAAAAAAAAHWAgAAdgAAAHZM8M8Flpc/I6kZoELj7j8AQAU/jQAAAAAAAAAB1wIAAHYAAAAmxPEriPuXPzG+jpc2r+4/AAAIP40AAAAAAAAAAdgCAAB2AAAAuvfztcuTmD9xS9MBtHHuPwDACT+NAAAAAAAAAAHZAgAAdgAAAJKz9OOMxpg/w5R/JXYv7j8AAAs/jQAAAAAAAAAB2gIAAHYAAAA+K/Y/DyyZP0F4R18f5u0/AMALP5wAAAAAAAAAAdsCAAB2AAAA7qL3m5GRmT+5Ww+ZyJztPwDACz+cAAAAAAAAAAHcAgAAdgAAAKoa+fcT95k/Px2LLxRR7T8AgAw/rAAAAAAAAAAB3QIAAHYAAACC1vkl1SmaP8feBsZfBe0/AMANP7sAAAAAAAAAAd4CAAB2AAAAgtb5JdUpmj835BqjZr7sPwCADz/LAAAAAAAAAAHfAgAAdgAAAILW+SXVKZo/f08TaoZ+7D8AgBE/ywAAAAAAAAAB4AIAAHYAAACC1vkl1SmaP6Mg8Bq/Rew/AIASP8sAAAAAAAAAAeECAAB2AAAAqhr59xP3mT+lV7G1EBTsPwBAEz/LAAAAAAAAAAHiAgAAdgAAANJe+MlSxJk/l7C+87/k6z8AABY/2wAAAAAAAAAB4wIAAHYAAADuovebkZGZP12R/L7lvus/AEAZP9sAAAAAAAAAAeQCAAB2AAAAFuf2bdBemT/71x50JKDrPwCAHD/qAAAAAAAAAAHlAgAAdgAAAD4r9j8PLJk/f2LZbx6G6z8AwB8/6gAAAAAAAAAB5gIAAHYAAAB2b/URTvmYP+VSeFUxc+s/AEAhP/oAAAAAAAAAAecCAAB2AAAAkrP044zGmD9FQxc7RGDrPwBAIj/6AAAAAAAAAAHoAgAAdgAAALr387XLk5g/j3dOZxJS6z8AwCI/CgEAAAAAAAAB6QIAAHYAAAC69/O1y5OYP7/vHdqbSOs/AMAiPwoBAAAAAAAAAeoCAAB2AAAAuvfztcuTmD//RaGpxzzrPwAAIz8KAQAAAAAAAAHrAgAAdgAAALr387XLk5g/IeC8v6416z8AACM/GQEAAAAAAAAB7AIAAHYAAAC69/O1y5OYPzecJHnzMOs/AAAjPxkBAAAAAAAAAe0CAAB2AAAAuvfztcuTmD9PWIwyOCzrPwAAIz8ZAQAAAAAAAAHuAgAAdgAAALr387XLk5g/XTZAj9op6z8AACM/KQEAAAAAAAAB7wIAAHYAAAC69/O1y5OYP2sU9Ot8J+s/AIAjPykBAAAAAAAAAfACAAB2AAAAuvfztcuTmD918qdIHyXrPwDAIz8pAQAAAAAAAAHxAgAAdgAAAJKz9OOMxpg/ka4PAmQg6z8AwCM/KQEAAAAAAAAB8gIAAHYAAACSs/TjjMaYP7FIKxhLGes/AEAjPzgBAAAAAAAAAfMCAAB2AAAAkrP044zGmD/NBJPRjxTrPwCAIj84AQAAAAAAAAH0AgAAdgAAAJKz9OOMxpg/2+JGLjIS6z8AQCI/OAEAAAAAAAAB9QIAAHYAAAC69/O1y5OYP/t8YkQZC+s/AIAiP0gBAAAAAAAAAfYCAAB2AAAAuvfztcuTmD8hF35aAATrPwBAIj9IAQAAAAAAAAH3AgAAdgAAAP5/8llJLpg/RbGZcOf86j8AgCE/dQEAAAAAAAAB+AIAAHYAAABOCPH9xsiXP11tASos+Oo/AEAhP3UBAAAAAAAAAfkCAAB2AAAAdkzwzwWWlz+P5dCcte7qPwCAIT91AQAAAAAAAAH6AgAAdgAAALrU7nODMJc/p6E4Vvrp6j8AwCE/hQEAAAAAAAAB+wIAAHYAAAAKXe0XAcuWP79doA8/5eo/AIAiP5UBAAAAAAAAAfwCAAB2AAAAXuXru35llj/n97slJt7qPwDAIz+kAQAAAAAAAAH9AgAAdgAAAIYp6429MpY/F3CLmK/U6j8AgCU/pAEAAAAAAAAB/gIAAHYAAACubepf/P+VP1PGDmjbyOo/AIAnP7QBAAAAAAAAAf8CAAB2AAAAyrHpMTvNlT95YCp+wsHqPwDAJz/DAQAAAAAAAAEAAwAAdgAAAPL16AN6mpU/m/pFlKm66j8AACg/wwEAAAAAAAABAQMAAHYAAAAaOujVuGeVP7W2rU3uteo/AIAoP8MBAAAAAAAAAQIDAAB2AAAANn7np/c0lT/LchUHM7HqPwDAKT/TAQAAAAAAAAEDAwAAdgAAAIYG5kt1z5Q/2VDJY9Wu6j8AgCo/0wEAAAAAAAABBAMAAHYAAACySuUdtJyUP+UufcB3rOo/AMAqP+MBAAAAAAAAAQUDAAB2AAAAyo7k7/JplD/DlGGqkLPqPwAALD/jAQAAAAAAAAEGAwAAdgAAAFJb4mWv0ZM/m/pFlKm66j8AgCw/4wEAAAAAAAABBwMAAHYAAAC+J+DbazmTP2mCdiEgxOo/AMAsP/IBAAAAAAAAAQgDAAB2AAAAUjjdI2dukj85Cqeuls3qPwCALT8SAgAAAAAAAAEJAwAAdgAAAL4E25kj1pE/79Vvgsjb6j8AQC4/EgIAAAAAAAABCgMAAHYAAACKWdezXdiQP6ehOFb66eo/AEAvPyECAAAAAAAAAQsDAAB2AAAAHmrU+1gNkD9Rj03NifrqPwBAMD8hAgAAAAAAAAEMAwAAdgAAAKR9oSsmH44/48D6itQP6z8AQDE/IQIAAAAAAAABDQMAAHYAAAA8J5pfmiOMP3Xyp0gfJes/AEAyPzECAAAAAAAAAQ4DAAB2AAAA7FiRN4zCiT//RaGpxzzrPwDAMj9QAgAAAAAAAAEPAwAAdgAAAHwCimsAx4c/dbvmrc1W6z8AwDI/UAIAAAAAAAABEAMAAHYAAAAsNIFD8mWFP+8wLLLTcOs/AAAzP1ACAAAAAAAAAREDAAB2AAAAxN15d2Zqgz91hCUTfIjrPwCAMz9QAgAAAAAAAAESAwAAdgAAAHQPcU9YCYE/7/lqF4Ki6z8AQDQ/YAIAAAAAAAABEwMAAHYAAABIYda+neZ+P3VNZHgquus/AEA1P2ACAAAAAAAAARQDAAB2AAAAuNXBtnxZeT8TXcWSF83rPwDANT9vAgAAAAAAAAEVAwAAdgAAAGgosx5lYnU/s2wmrQTg6z8AwDU/bwIAAAAAAAABFgMAAHYAAAD4aqc+UjZyP1F8h8fx8us/AEA1P38CAAAAAAAAARcDAAB2AAAAkFo3vX4Ubj/ri+jh3gXsPwAANT9/AgAAAAAAAAEYAwAAdgAAABC+JW1iUmk/pVextRAU7D8AgDU/jwIAAAAAAAABGQMAAHYAAACQABqNTyZmP2cBLubkH+w/AEA2P48CAAAAAAAAARoDAAB2AAAAcCEUHUaQZD8rq6oWuSvsPwCAND+eAgAAAAAAAAEbAwAAdgAAABBDDq08+mI/BRGPANIy7D8AADI/ngIAAAAAAAABHAMAAHYAAACQABqNTyZmPxHvQl10MOw/AIAkP54CAAAAAAAAAR0DAAB2AAAA0HsxTXV+bD8rq6oWuSvsPwCADz+eAgAAAAAAAAEeAwAAdgAAAJh7pIZNa3E/dd/hQocd7D8AAO0+vQIAAAAAAAABHwMAAHYAAADoSa2uW8xzP9fPgCiaCuw/AICePr0CAAAAAAAAASADAAB2AAAA4hjuRcL9lj8XcIuYr9TqPwAAgDsAAAAAAAAAAAEhAwAAdgAAAJKQ76FEY5c/OQqnrpbN6j8AABA8LgAAAAAAAAABIgMAAHYAAAB2TPDPBZaXP0XoWgs5y+o/AABAPC4AAAAAAAAAASMDAAB2AAAATgjx/cbIlz9Txg5o28jqPwAAEDwuAAAAAAAAAAEkAwAAdgAAAE4I8f3GyJc/L2O07EWe6j8AADw+AAAAAAAAAAABJQMAAHYAAABOCPH9xsiXPzdBaEnom+o/AICBPhAAAAAAAAAAASYDAAB2AAAATgjx/cbIlz83QWhJ6JvqPwAAkj4QAAAAAAAAAAEnAwAAdgAAACbE8SuI+5c/N0FoSeib6j8AAJk+EAAAAAAAAAABKAMAAHYAAAAmxPEriPuXPzdBaEnom+o/AACrPhAAAAAAAAAAASkDAAB2AAAAJsTxK4j7lz83QWhJ6JvqPwAAtT4fAAAAAAAAAAEqAwAAdgAAALr387XLk5g/N0FoSeib6j8AgL0+HwAAAAAAAAABKwMAAHYAAAC69/O1y5OYP1P9zwItl+o/AADFPh8AAAAAAAAAASwDAAB2AAAAkrP044zGmD9vuTe8cZLqPwCAzT4fAAAAAAAAAAEtAwAAdgAAAHZv9RFO+Zg/X9uDX8+U6j8AANg+LwAAAAAAAAABLgMAAHYAAAAW5/Zt0F6ZP1P9zwItl+o/AIDkPi8AAAAAAAAAAS8DAAB2AAAA0l74yVLEmT8lhQCQo6DqPwAA8T4vAAAAAAAAAAEwAwAAdgAAAFqS+lOWXJo/5S59wHes6j8AgP0+PwAAAAAAAAABMQMAAHYAAADGgf0LmyebP5v6RZSpuuo/AEAGP04AAAAAAAAAATIDAAB2AAAABi0B8mAlnD9Txg5o28jqPwBADz9OAAAAAAAAAAEzAwAAdgAAACKUBQboVZ0/2RkIyYPg6j8AgBg/bQAAAAAAAAABNAMAAHYAAAD6cgt28eueP0WxmXDn/Oo/AAAiP20AAAAAAAAAATUDAAB2AAAAzQYJCl5aoD+Rrg8CZCDrPwDAKD9tAAAAAAAAAAE2AwAAdgAAACNUDFnDPqE/8WftTCU/6z8AQC4/fQAAAAAAAAABNwMAAHYAAABj/w8/iTyiP0VDFztEYOs/AMAwP30AAAAAAAAAATgDAAB2AAAAqaoTJU86oz+bHkEpY4HrPwDAMT+NAAAAAAAAAAE5AwAAdgAAAMERGDnWaqQ/7/lqF4Ki6z8AQDA/jQAAAAAAAAABOgMAAHYAAADbeBxNXZulP12R/L7lvus/AMAtP5wAAAAAAAAAATsDAAB2AAAAHSQgMyOZpj+/StoJp93rPwBAIz+cAAAAAAAAAAE8AwAAdgAAAHVxI4KIfac/IQS4VGj86z8AwBU/rAAAAAAAAAABPQMAAHYAAADtAiajLC+oP3+9lZ8pG+w/AADSPqwAAAAAAAAAAT4DAAB2AAAA+tS8j5lktz9f7NZp1s/vPwAA+D0AAAAAAAAAAAE/AwAAdgAAAPrUvI+ZZLc/X+zWadbP7z8AACo+DwAAAAAAAAABQAMAAHYAAAD61LyPmWS3P2vKisZ4ze8/AABAPg8AAAAAAAAAAUEDAAB2AAAAIhm8Ydgxtz95qD4jG8vvPwAAPD4PAAAAAAAAAAFCAwAAdgAAABhIPK2IPrc/eag+IxvL7z8AAEA+DwAAAAAAAAABQwMAAHYAAAAYSDytiD63P3moPiMby+8/AABRPh8AAAAAAAAAAUQDAAB2AAAAGEg8rYg+tz95qD4jG8vvPwAAiD4fAAAAAAAAAAFFAwAAdgAAACIZvGHYMbc/a8qKxnjN7z8AgKg+HwAAAAAAAAABRgMAAHYAAAAw6jsWKCW3P1/s1mnWz+8/AIDBPh8AAAAAAAAAAUcDAAB2AAAAOLu7yncYtz9TDiMNNNLvPwAA1z4+AAAAAAAAAAFIAwAAdgAAADi7u8p3GLc/L3QH90zZ7z8AgN8+PgAAAAAAAAABSQMAAHYAAAA4u7vKdxi3PyOWU5qq2+8/AIDnPj4AAAAAAAAAAUoDAAB2AAAAOLu7yncYtz8VuJ89CN7vPwCA7j4+AAAAAAAAAAFLAwAAdgAAADi7u8p3GLc/FbifPQje7z8AAPM+PgAAAAAAAAABTAMAAHYAAAA4u7vKdxi3PxW4nz0I3u8/AID4Pj4AAAAAAAAAAU0DAAB2AAAAOLu7yncYtz8VuJ89CN7vPwAA/z5dAAAAAAAAAAFOAwAAdgAAADi7u8p3GLc/I5ZTmqrb7z8AgAE/XQAAAAAAAAABTwMAAHYAAAAiGbxh2DG3P0cwb7CR1O8/AAADP10AAAAAAAAAAVADAAB2AAAAIhm8Ydgxtz+BhvJ/vcjvPwBABD98AAAAAAAAAAFRAwAAdgAAACIZvGHYMbc/8VRFwnKz7z8AwAU/mwAAAAAAAAABUgMAAHYAAAAiGbxh2DG3P3Xf/71sme8/AAAIP6sAAAAAAAAAAVMDAAB2AAAAIhm8Ydgxtz8XJiJzq3rvPwDACT+7AAAAAAAAAAFUAwAAdgAAABhIPK2IPrc/v0r4hIxZ7z8AAAs/uwAAAAAAAAABVQMAAHYAAAAOd7z4OEu3P7WjBcM7Ku8/AMALP8oAAAAAAAAAAVYDAAB2AAAA9AM920lxtz+12sZdjfjuPwDACz/KAAAAAAAAAAFXAwAAdgAAANiQvb1al7c/54lXa2i97j8AQAs/2gAAAAAAAAABWAMAAHYAAADE7r1Uu7C3PwtbNByhhO4/AAALP9oAAAAAAAAAAVkDAAB2AAAAxO69VLuwtz9L6HiGHkfuPwAACz/pAAAAAAAAAAFaAwAAdgAAAMTuvVS7sLc/Wf3tfRIT7j8AgAs/6QAAAAAAAAABWwMAAHYAAADOvz0JC6S3P1k0rxhk4e0/AAAOP+kAAAAAAAAAAVwDAAB2AAAA4GE9cqqKtz9Brwj6cLTtPwBAET/5AAAAAAAAAAFdAwAAdgAAAPQDPdtJcbc/KSpi232H7T8AgBQ/+QAAAAAAAAABXgMAAHYAAAAEpjxE6Ve3P/foUwNGX+0/AMAXPwkBAAAAAAAAAV8DAAB2AAAAGEg8rYg+tz+7yZHOazntPwBAGT8JAQAAAAAAAAFgAwAAdgAAADDqOxYoJbc/c8wbPe8V7T8AwBk/GAEAAAAAAAABYQMAAHYAAAA4u7vKdxi3Pxvx8U7Q9Ow/AEAZPxgBAAAAAAAAAWIDAAB2AAAAPIw7f8cLtz/V83u9U9HsPwAAGT8oAQAAAAAAAAFjAwAAdgAAAEhduzMX/7Y/pbJt5Rup7D8AABo/KAEAAAAAAAABZAMAAHYAAABSLjvoZvK2P1HXQ/f8h+w/AIAbPzgBAAAAAAAAAWUDAAB2AAAAUi476Gbytj/5+xkJ3mbsPwCAHD84AQAAAAAAAAFmAwAAdgAAAFIuO+hm8rY/gYbUBNhM7D8AwBw/RwEAAAAAAAABZwMAAHYAAABIXbszF/+2PwURjwDSMuw/AIAdP0cBAAAAAAAAAWgDAAB2AAAAPIw7f8cLtz+Nm0n8yxjsPwDAHj9XAQAAAAAAAAFpAwAAdgAAADDqOxYoJbc/+WmcPoED7D8AACA/VwEAAAAAAAABagMAAHYAAAAYSDytiD63P2k474A27us/AMAhP2YBAAAAAAAAAWsDAAB2AAAABKY8ROlXtz+/StoJp93rPwCAIj9mAQAAAAAAAAFsAwAAdgAAAOoyvSb6fbc/ITt577nK6z8AQCM/dgEAAAAAAAABbQMAAHYAAADYkL29Wpe3P4ErGNXMt+s/AEAkP3YBAAAAAAAAAW4DAAB2AAAAxO69VLuwtz/71x50JKDrPwBAJT+GAQAAAAAAAAFvAwAAdgAAAKh7PjfM1rc/f2LZbx6G6z8AACU/hgEAAAAAAAABcAMAAHYAAACcqr6CfOO3P+8wLLLTcOs/AIAkP5UBAAAAAAAAAXEDAAB2AAAAktk+zizwtz9p3TJRK1nrPwCAIz+VAQAAAAAAAAFyAwAAdgAAAJLZPs4s8Lc/yc3RNj5G6z8AQCM/lQEAAAAAAAABcwMAAHYAAACKCL8Z3fy3PyHgvL+uNes/AAAjP6UBAAAAAAAAAXQDAAB2AAAAigi/Gd38tz9dNkCP2inrPwCAIz+lAQAAAAAAAAF1AwAAdgAAAJLZPs4s8Lc/ka4PAmQg6z8AwCQ/pQEAAAAAAAABdgMAAHYAAACS2T7OLPC3P80Ek9GPFOs/AIAmP7UBAAAAAAAAAXcDAAB2AAAAktk+zizwtz/jwPqK1A/rPwAAKD+1AQAAAAAAAAF4AwAAdgAAAJLZPs4s8Lc/FTnK/V0G6z8AQCk/xAEAAAAAAAABeQMAAHYAAACcqr6CfOO3Py31MbeiAes/AAApP8QBAAAAAAAAAXoDAAB2AAAAqHs+N8zWtz890+UTRf/qPwAAKT/EAQAAAAAAAAF7AwAAdgAAAJyqvoJ847c/RbGZcOf86j8AACk/xAEAAAAAAAABfAMAAHYAAACoez43zNa3P0WxmXDn/Oo/AAApP9QBAAAAAAAAAX0DAAB2AAAAnKq+gnzjtz9Rj03NifrqPwDAJj/UAQAAAAAAAAF+AwAAdgAAAJyqvoJ847c/UY9NzYn66j8AACQ/4wEAAAAAAAABfwMAAHYAAACcqr6CfOO3P1GPTc2J+uo/AEAYP+MBAAAAAAAAAYADAAB2AAAAktk+zizwtz9Rj03NifrqPwCACD/zAQAAAAAAAAGBAwAAdgAAAJLZPs4s8Lc/UY9NzYn66j8AAL0+8wEAAAAAAAABggMAAHYAAACU5bnXlJm2P1M0kZ1+Zeo/AADAPQAAAAAAAAAAAYMDAAB2AAAAdnI6uqW/tj9JVt1A3GfqPwAAAz4fAAAAAAAAAAGEAwAAdgAAAHChugVWzLY/42U+W8l66j8AABQ+HwAAAAAAAAABhQMAAHYAAAAOd7z4OEu3P2mCdiEgxOo/AAAoPgAAAAAAAAAAAYYDAAB2AAAADne8+DhLtz9dpMLEfcbqPwAAZz4PAAAAAAAAAAGHAwAAdgAAAASmPETpV7c/XaTCxH3G6j8AAII+DwAAAAAAAAABiAMAAHYAAAAEpjxE6Ve3P12kwsR9xuo/AICIPg8AAAAAAAAAAYkDAAB2AAAADne8+DhLtz9Txg5o28jqPwCAmD4PAAAAAAAAAAGKAwAAdgAAABhIPK2IPrc/RehaCznL6j8AgKo+DwAAAAAAAAABiwMAAHYAAAAiGbxh2DG3PzkKp66Wzeo/AAC/Ph8AAAAAAAAAAYwDAAB2AAAAIhm8Ydgxtz8jTj/1UdLqPwCA1D4fAAAAAAAAAAGNAwAAdgAAACIZvGHYMbc/I04/9VHS6j8AgOo+HwAAAAAAAAABjgMAAHYAAAAiGbxh2DG3Pxdwi5iv1Oo/AID0Ph8AAAAAAAAAAY8DAAB2AAAAIhm8Ydgxtz8Jktc7DdfqPwBAAD8uAAAAAAAAAAGQAwAAdgAAADDqOxYoJbc/CZLXOw3X6j8AQAY/LgAAAAAAAAABkQMAAHYAAAA8jDt/xwu3P9kZCMmD4Oo/AAAOPy4AAAAAAAAAAZIDAAB2AAAAXP+6nLbltj+noThW+unqPwCAEz8+AAAAAAAAAAGTAwAAdgAAAIBDum71srY/XW0BKiz46j8AgBc/XQAAAAAAAAABlAMAAHYAAAC0WDn1g3O2P+PA+orUD+s/AMAaP10AAAAAAAAAAZUDAAB2AAAA9A+45LEatj9PWIwyOCzrPwDAHT9tAAAAAAAAAAGWAwAAdgAAACYlN2tA27U/16uFk+BD6z8AQCA/bQAAAAAAAAABlwMAAHYAAABurTUPvnW1PxPLR8i6aes/AIAiP30AAAAAAAAAAZgDAAB2AAAA1qiz0CrqtD9FDFag8pHrPwCAIz99AAAAAAAAAAGZAwAAdgAAADjTsd1Ha7Q/dU1keCq66z8AQCQ/jAAAAAAAAAABmgMAAHYAAACMLDA2FfmzP6WOclBi4us/AMAkP4wAAAAAAAAAAZsDAAB2AAAA2LQu2pKTsz/jrTSFPAjsPwCAJT+cAAAAAAAAAAGcAwAAdgAAABSbLRVxR7M/OYlec1sp7D8AQCY/nAAAAAAAAAABnQMAAHYAAABMgSxQT/uyP6/+o3dhQ+w/AEAnP6sAAAAAAAAAAZ4DAAB2AAAAcMUrIo7Isj8rdOl7Z13sPwAAJz+rAAAAAAAAAAGfAwAAdgAAAI44qz99orI/vaWWObJy7D8AgCY/uwAAAAAAAAABoAMAAHYAAACoqypdbHyyP3NxXw3kgOw/AIAjP7sAAAAAAAAAAaEDAAB2AAAAsnyqEbxvsj81G9w9uIzsPwDAHz+7AAAAAAAAAAGiAwAAdgAAALJ8qhG8b7I/+cRYboyY7D8AQBY/2AAAAAAAAAABowMAAHYAAACyfKoRvG+yP/nEWG6MmOw/AEAKP9gAAAAAAAAAAaQDAAB2AAAAqKsqXWx8sj/5xFhujJjsPwCA5D7YAAAAAAAAAAGlAwAAdgAAAJgJK/TMlbI/KT0o4RWP7D8AAKs+6AAAAAAAAAABpgMAAHYAAABm9KttPtWyP39PE2qGfuw/AABZPugAAAAAAAAAAacDAAB2AAAAdnI6uqW/tj8Jktc7DdfqPwAAfD4AAAAAAAAAAAGoAwAAdgAAAHZyOrqlv7Y/F3CLmK/U6j8AAK4+IAAAAAAAAAABqQMAAHYAAAB2cjq6pb+2Pxdwi5iv1Oo/AADEPiAAAAAAAAAAAaoDAAB2AAAAcKG6BVbMtj8XcIuYr9TqPwCAxD4gAAAAAAAAAAGrAwAAdgAAAHChugVWzLY/F3CLmK/U6j8AgM8+IAAAAAAAAAABrAMAAHYAAABm0DpRBtm2PwmS1zsN1+o/AADYPiAAAAAAAAAAAa0DAAB2AAAASF27Mxf/tj8Jktc7DdfqPwAA4D4vAAAAAAAAAAGuAwAAdgAAADDqOxYoJbc/5/e7JSbe6j8AgOo+LwAAAAAAAAABrwMAAHYAAAAEpjxE6Ve3P79doA8/5eo/AID1Pi8AAAAAAAAAAbADAAB2AAAA4GE9cqqKtz+DBx1AE/HqPwAA+z4/AAAAAAAAAAGxAwAAdgAAALodPqBrvbc/LfUxt6IB6z8AAAI/PwAAAAAAAAABsgMAAHYAAACKCL8Z3fy3P5GuDwJkIOs/AIAHP08AAAAAAAAAAbMDAAB2AAAAUiLA3v5IuD//RaGpxzzrPwAADj9PAAAAAAAAAAG0AwAAdgAAABo8waMglbg/UyHLl+Zd6z8AgBU/XgAAAAAAAAABtQMAAHYAAADOs8L/ovq4P41AjczAg+s/AEAbP14AAAAAAAAAAbYDAAB2AAAAYrhEPjaGuT+/gZuk+KvrPwAAID9uAAAAAAAAAAG3AwAAdgAAAP68xnzJEbo/ySiOZknb6z8AgCI/bgAAAAAAAAABuAMAAHYAAACQwUi7XJ26P/lpnD6BA+w/AAAkP30AAAAAAAAAAbkDAAB2AAAAOGjKYo8Puz9bI3qJQiLsPwAAJD99AAAAAAAAAAG6AwAAdgAAANJsTKEim7s/r/6jd2FD7D8AACQ/jQAAAAAAAAABuwMAAHYAAACI5E39pAC8Pyt06XtnXew/AEAXP40AAAAAAAAAAbwDAAB2AAAAUs/OdhZAvD/VYf7y9m3sPwCABT+dAAAAAAAAAAG9AwAAdgAAADxcT1knZrw/pekugG137D8AALg+nQAAAAAAAAABvgMAAHYAAAA/wrpYslrDP0me8eU0ce8/AABsPgAAAAAAAAAAAb8DAAB2AAAAP8K6WLJawz9JnvHlNHHvPwAAoz4PAAAAAAAAAAHAAwAAdgAAAD/CuliyWsM/SZ7x5TRx7z8AALg+DwAAAAAAAAABwQMAAHYAAABQZLrBUUHDP1N8pULXbu8/AAC6Pg8AAAAAAAAAAcIDAAB2AAAAUGS6wVFBwz9TfKVC127vPwCAxj4fAAAAAAAAAAHDAwAAdgAAAFBkusFRQcM/U3ylQtdu7z8AgM8+HwAAAAAAAAABxAMAAHYAAABQZLrBUUHDP1N8pULXbu8/AADhPh8AAAAAAAAAAcUDAAB2AAAA2Uz6m/k6wz9hWlmfeWzvPwCA8j4fAAAAAAAAAAHGAwAAdgAAANlM+pv5OsM/aTgN/Btq7z8AAPs+PgAAAAAAAAABxwMAAHYAAADZTPqb+TrDP4/SKBIDY+8/AMACPz4AAAAAAAAAAcgDAAB2AAAA2Uz6m/k6wz+rjpDLR17vPwCACD8+AAAAAAAAAAHJAwAAdgAAANlM+pv5OsM/v0r4hIxZ7z8AQBA/PgAAAAAAAAABygMAAHYAAADMe3rnqUfDP9kGYD7RVO8/AEAZP04AAAAAAAAAAcsDAAB2AAAAwar6MlpUwz/9oHtUuE3vPwDAHz9OAAAAAAAAAAHMAwAAdgAAAD/CuliyWsM/LxlLx0FE7z8AQCU/TgAAAAAAAAABzQMAAHYAAACwCPvJum3DP3dNgvMPNu8/AMAnP20AAAAAAAAAAc4DAAB2AAAApjd7FWt6wz/Bgbkf3ifvPwBAKT9tAAAAAAAAAAHPAwAAdgAAABp+u4ZzjcM/SQx0G9gN7z8AwCk/fQAAAAAAAAAB0AMAAHYAAAAQrTvSI5rDP/8O/olb6u4/AMApP30AAAAAAAAAAdEDAAB2AAAABty7HdSmwz/bq6MOxr/uPwAAKj+MAAAAAAAAAAHSAwAAdgAAAIHze0MsrcM/58AYBrqL7j8AACo/nAAAAAAAAAAB0wMAAHYAAACB83tDLK3DPyNOXXA3Tu4/AAAqP5wAAAAAAAAAAdQDAAB2AAAABty7HdSmwz9tuVU3Vw7uPwAAKj+sAAAAAAAAAAHVAwAAdgAAABCtO9IjmsM/0eC1t7vJ7T8AACo/rAAAAAAAAAAB1gMAAHYAAACgZvtgG4fDPykqYtt9h+0/AAAqP7sAAAAAAAAAAdcDAAB2AAAAKyC77xJ0wz+HUcJb4kLtPwAAKj+7AAAAAAAAAAHYAwAAdgAAALvZen4KYcM/63gi3Eb+7D8AACo/uwAAAAAAAAAB2QMAAHYAAADBqvoyWlTDPykGZ0bEwOw/AAAqP8sAAAAAAAAAAdoDAAB2AAAAzHt656lHwz9XtfdTn4XsPwAAKj/LAAAAAAAAAAHbAwAAdgAAAFBkusFRQcM/acpsS5NR7D8AACo/6gAAAAAAAAAB3AMAAHYAAADZTPqb+TrDP6VXsbUQFOw/AAAqP+oAAAAAAAAAAd0DAAB2AAAAXjU6dqE0wz+/StoJp93rPwAAKj/qAAAAAAAAAAHeAwAAdgAAAF41OnahNMM/1z0DXj2n6z8AgCo/6gAAAAAAAAAB3wMAAHYAAABeNTp2oTTDP+8wLLLTcOs/AMAqP/oAAAAAAAAAAeADAAB2AAAAXjU6dqE0wz8TAgljDDjrPwDAKj/6AAAAAAAAAAHhAwAAdgAAAF41OnahNMM/FTnK/V0G6z8AwCk/CQEAAAAAAAAB4gMAAHYAAABeNTp2oTTDP+f3uyUm3uo/AMAoPwkBAAAAAAAAAeMDAAB2AAAAXjU6dqE0wz+PHJI3B73qPwBAKD8ZAQAAAAAAAAHkAwAAdgAAAFBkusFRQcM/JYUAkKOg6j8AACg/GQEAAAAAAAAB5QMAAHYAAABGkzoNAk7DP5FTU9JYi+o/AAAoPykBAAAAAAAAAeYDAAB2AAAAP8K6WLJawz/zQ/K3a3jqPwCAKD8pAQAAAAAAAAHnAwAAdgAAACsgu+8SdMM/LZp1h5ds6j8AQCk/KQEAAAAAAAAB6AMAAHYAAAAafruGc43DP1M0kZ1+Zeo/AAAoP0gBAAAAAAAAAekDAAB2AAAAi8T793ugwz93zqyzZV7qPwDAJT9IAQAAAAAAAAHqAwAAdgAAAIHze0MsrcM/g6xgEAhc6j8AAB0/SAEAAAAAAAAB6wMAAHYAAAB5IvyO3LnDP4+KFG2qWeo/AMARP0gBAAAAAAAAAewDAAB2AAAAcFF82ozGwz+PihRtqlnqPwBAAj9IAQAAAAAAAAHtAwAAdgAAAHBRfNqMxsM/j4oUbapZ6j8AgOM+WAEAAAAAAAAB7gMAAHYAAABwUXzajMbDP4+KFG2qWeo/AICePlgBAAAAAAAAAe8DAAB2AAAA62g8AOXMwz9TNJGdfmXqPwAAED5mAQAAAAAAAAHwAwAAdgAAAOGXvEuV2cM/LZp1h5ds6j8AAGQ9ZgEAAAAAAAAB8QMAAHYAAAAPM/nW1+7CPwlu3KZTEOo/AAA4PgAAAAAAAAAAAfIDAAB2AAAACGJ5Ioj7wj/n08CQbBfqPwAAfz4QAAAAAAAAAAHzAwAAdgAAAAhieSKI+8I/87F07Q4V6j8AAJA+EAAAAAAAAAAB9AMAAHYAAAAIYnkiiPvCP/OxdO0OFeo/AACMPhAAAAAAAAAAAfUDAAB2AAAACGJ5Ioj7wj/zsXTtDhXqPwAAjT4gAAAAAAAAAAH2AwAAdgAAAAhieSKI+8I/87F07Q4V6j8AgI0+IAAAAAAAAAAB9wMAAHYAAAAIYnkiiPvCP/OxdO0OFeo/AICOPi8AAAAAAAAAAfgDAAB2AAAACGJ5Ioj7wj/zsXTtDhXqPwCAnD4vAAAAAAAAAAH5AwAAdgAAAItKufwv9cI/59PAkGwX6j8AALA+LwAAAAAAAAAB+gMAAHYAAAAPM/nW1+7CP8sXWdcnHOo/AAC6Pi8AAAAAAAAAAfsDAAB2AAAAlRs5sX/owj+rfT3BQCPqPwAAwz4/AAAAAAAAAAH8AwAAdgAAAJ7suGXP28I/aye68RQv6j8AgMs+PwAAAAAAAAAB/QMAAHYAAAAupnj0xsjCP+ec//UaSeo/AADVPkMAAAAAAAAAAf4DAAB2AAAAwzC4Nw6pwj9JVt1A3GfqPwAA3z5DAAAAAAAAAAH/AwAAdgAAAOOjN1X9gsI/g3WfdbaN6j8AgOU+UwAAAAAAAAABAAQAAHYAAAD+Frdy7FzCP5v6RZSpuuo/AIDqPlMAAAAAAAAAAQEEAAB2AAAAGYo2kNs2wj+noThW+unqPwAA7z5yAAAAAAAAAAECBAAAdgAAAD7ONWIaBMI/nYzDXgYe6z8AAPM+cgAAAAAAAAABAwQAAHYAAADr+nQOAcvBP6cztiBXTes/AAD1PnIAAAAAAAAAAQQEAAB2AAAAED904D+YwT/JlhCc7HfrPwCA9j6CAAAAAAAAAAEFBAAAdgAAALGaM9jWa8E/CbbS0Mad6z8AgPg+ggAAAAAAAAABBgQAAHYAAADPDbP1xUXBP1GzSGJDwes/AID6PoIAAAAAAAAAAQcEAAB2AAAAaJjyOA0mwT+zbCatBODrPwAA+j6SAAAAAAAAAAEIBAAAdgAAAP8iMnxUBsE/K+JrsQr66z8AAPo+kgAAAAAAAAABCQQAAHYAAACN3PEKTPPAP7E1ZRKzEew/AIDsPqEAAAAAAAAAAQoEAAB2AAAAGpaxmUPgwD9bI3qJQiLsPwCA2j6hAAAAAAAAAAELBAAAdgAAAJ5+8XPr2cA/ZwEu5uQf7D8AAKE+oQAAAAAAAAABDAQAAHYAAAAalrGZQ+DAP42bSfzLGOw/AABNPsAAAAAAAAAAAQ0EAAB2AAAAoGb7YBuHwz/DOaV6hR7qPwAAkD4AAAAAAAAAAAEOBAAAdgAAAIvE+/d7oMM/59PAkGwX6j8AAMc+DwAAAAAAAAABDwQAAHYAAACLxPv3e6DDP/OxdO0OFeo/AADgPg8AAAAAAAAAARAEAAB2AAAABty7HdSmwz8lKkRgmAvqPwAA3T4PAAAAAAAAAAERBAAAdgAAAIHze0MsrcM/MQj4vDoJ6j8AgOI+HwAAAAAAAAABEgQAAHYAAAD8CjxphLPDPzEI+Lw6Ceo/AIDlPh8AAAAAAAAAARMEAAB2AAAAeSL8jty5wz8xCPi8OgnqPwAA6j4uAAAAAAAAAAEUBAAAdgAAAPU5vLQ0wMM/MQj4vDoJ6j8AgO8+LgAAAAAAAAABFQQAAHYAAADraDwA5czDPyUqRGCYC+o/AID2Pi4AAAAAAAAAARYEAAB2AAAA4Ze8S5XZwz8JbtymUxDqPwAA+j4uAAAAAAAAAAEXBAAAdgAAAFLe/Lyd7MM/yxdZ1ycc6j8AgP4+PgAAAAAAAAABGAQAAHYAAADCJD0upv/DP4XjIatZKuo/AIACP04AAAAAAAAAARkEAAB2AAAALZr96l4fxD8LNxsMAkLqPwDABj9OAAAAAAAAAAEaBAAAdgAAAJMPvqcXP8Q/YRJF+iBj6j8AAAw/TgAAAAAAAAABGwQAAHYAAABuy77V2HHEP6kPu4udhuo/AIATP10AAAAAAAAAARwEAAB2AAAAPrY/T0qxxD/lLn3Ad6zqPwDAGz9dAAAAAAAAAAEdBAAAdgAAAIm4gO4T98Q/CZLXOw3X6j8AQCE/bQAAAAAAAAABHgQAAHYAAABR0oGzNUPFPxU5yv1dBus/AAAmP20AAAAAAAAAAR8EAAB2AAAAlQNDnq+VxT8h4Ly/rjXrPwCAJz99AAAAAAAAAAEgBAAAdgAAAFgdRGPR4cU/RUMXO0Rg6z8AACg/jAAAAAAAAAABIQQAAHYAAAAiN0Uo8y3GP39i2W8ehus/AEAhP4wAAAAAAAAAASIEAAB2AAAA7yHGoWRtxj/hG7e636TrPwDAFz+MAAAAAAAAAAEjBAAAdgAAAEX1hvV9psY/XZH8vuW+6z8AAOU+qwAAAAAAAAABJAQAAHYAAAClmcf95tLGPyE7ee+5yus/AABnPqsAAAAAAAAAASUEAAB2AAAABD4IBlD/xj8TXcWSF83rPwAAvj2rAAAAAAAAAAEmBAAAdgAAAOI1cGMZgcA/AKsk1hHhzj8AAIg+AAAAAAAAAAABJwQAAHYAAADRk3D6eZrAP1ybw7skzs4/AAC8PhAAAAAAAAAAASgEAAB2AAAAV3yw1CGUwD/Ai2KhN7vOPwAA1D4QAAAAAAAAAAEpBAAAdgAAAOI1cGMZgcA/hGygbF2Vzj8AgNQ+EAAAAAAAAAABKgQAAHYAAADsBvAXaXTAP+hcP1Jwgs4/AIDePh8AAAAAAAAAASsEAAB2AAAAfMCvpmBhwD+sPX0dllzOPwAA4j4fAAAAAAAAAAEsBAAAdgAAAI1irw8ASMA/+IYpQVgazj8AgOQ+LwAAAAAAAAABLQQAAHYAAACo1S4t7yHAPyhYBvKQ4c0/AIDkPi8AAAAAAAAAAS4EAAB2AAAAlmLcSQzrvz9MKeOiyajNPwAA4z4/AAAAAAAAAAEvBAAAdgAAANYZWzk6kr8/QILw4Hh5zT8AgOI+PwAAAAAAAAABMAQAAHYAAAAsc9mRByC/P8jqXjkVXc0/AADkPk4AAAAAAAAAATEEAAB2AAAAhsxX6tStvj8EYy6snlPNPwCA6D5OAAAAAAAAAAEyBAAAdgAAAO7H1atBIr4/pHKPxotmzT8AgOs+TgAAAAAAAAABMwQAAHYAAACG2NLzPFe9P0CC8OB4ec0/AIDvPk4AAAAAAAAAATQEAAB2AAAAPFxPWSdmvD9MKeOiyajNPwAA8T5eAAAAAAAAAAE1BAAAdgAAAA5TS9wAT7s/VNDVZBrYzT8AgPI+XgAAAAAAAAABNgQAAHYAAAAAjkYxGQW6P5Dvl5n0/c0/AIDyPnIAAAAAAAAAATcEAAB2AAAAHg1BWHCIuD/4hilBWBrOPwAA8j5yAAAAAAAAAAE4BAAAdgAAAFz/upy25bY/cB676Ls2zj8AAPI+gQAAAAAAAAABOQQAAHYAAACgwrSVTDa1PwwuHAOpSc4/AADyPpEAAAAAAAAAAToEAAB2AAAAlv2v6mTssz+sPX0dllzOPwAA8j6RAAAAAAAAAAE7BAAAdgAAAPYzKQHqFrI/cB676Ls2zj8AAPI+kQAAAAAAAAABPAQAAHYAAAAuJqNFMHSwP9AOWs7OI84/AAD0PqAAAAAAAAAAAT0EAAB2AAAAj6g7cG8Irj80//iz4RDOPwAA9z6gAAAAAAAAAAE+BAAAdgAAAGN8MrEAjqs/+N82fwfrzT8AAPk+sAAAAAAAAAABPwQAAHYAAADlJSvldJKpP4hIpdejzs0/AID5PrAAAAAAAAAAAUAEAAB2AAAAD0cldWv8pz9MKeOiyajNPwAA5T7AAAAAAAAAAAFBBAAAdgAAAOc9IfhE5aY/qBmCiNyVzT8AgMY+wAAAAAAAAAABQgQAAHYAAABZCh9uAU2mP+SRUftljM0/AACIPu8AAAAAAAAAAUMEAAB2AAAARC3PDXdZvD+QcMJZSibJPwAAgj4AAAAAAAAAAAFEBAAAdgAAABzpzzs4jLw/oBe1G5tVyT8AALI+DwAAAAAAAAABRQQAAHYAAAAGdlAeSbK8PwivRsP+cck/AADIPg8AAAAAAAAAAUYEAAB2AAAA0GDRl7rxvD/o3WkSxqrJPwCAyD4PAAAAAAAAAAFHBAAAdgAAALbtUXrLF70/hO3KLLO9yT8AgNI+DwAAAAAAAAABSAQAAHYAAACG2NLzPFe9P5SUve4D7ck/AADXPg8AAAAAAAAAAUkEAAB2AAAAUPLTuF6jvT/UWnLlLkLKPwAA2j4PAAAAAAAAAAFKBAAAdgAAAAY7Vckw/L0/gBHGwWyEyj8AgN4+HwAAAAAAAAABSwQAAHYAAAC8slYls2G+PwBQSish0Mo/AADkPh8AAAAAAAAAAUwEAAB2AAAAalnYzOXTvj+kBp4HXxLLPwCA5j4vAAAAAAAAAAFNBAAAdgAAABQAWnQYRr8/UL3x45xUyz8AgPA+LwAAAAAAAAABTgQAAHYAAAC01Vtn+8S/P5iDptrHqcs/AID9Pi8AAAAAAAAAAU8EAAB2AAAAtaau4T4VwD/gSVvR8v7LPwAABD8+AAAAAAAAAAFQBAAAdgAAABFL7+mnQcA/KBAQyB1UzD8AAAk/PgAAAAAAAAABUQQAAHYAAAB8wK+mYGHAPxDmJdk1vMw/AAANP04AAAAAAAAAAVIEAAB2AAAA7AbwF2l0wD8kNAtd1xrNPwDAET9OAAAAAAAAAAFTBAAAdgAAAGcesD3BesA/5JFR+2WMzT8AgBY/XgAAAAAAAAABVAQAAHYAAADsBvAXaXTAP2B3yCZrB84/AIAbP14AAAAAAAAAAVUEAAB2AAAA/ajvgAhbwD+EbKBsXZXOPwBAHj9sAAAAAAAAAAFWBAAAdgAAAKEEr3ifLsA/eOmoP8Yszz8AgCA/bAAAAAAAAAABVwQAAHYAAACWYtxJDOu/P9z9QrqS4M8/AIAhP2wAAAAAAAAAAVgEAAB2AAAAGNHZKGg5vz8ciW6aL0rQPwBAIj+LAAAAAAAAAAFZBAAAdgAAALTh1nBjbr4/NNdTHtGo0D8AwB0/iwAAAAAAAAABWgQAAHYAAACG2NLzPFe9P0wlOaJyB9E/AMAWP4sAAAAAAAAAAVsEAAB2AAAAXqBOK2YzvD96L4bfWGHRPwAA4z6rAAAAAAAAAAs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6752|recordEnd=107310|recordLength=334900|start=66752|end=107310|audioFormat={00001610-0000-0010-8000-00AA00389B71}|audioRate=44100|muted=false|volume=0.8|fadeIn=0|fadeOut=0|videoFormat={34363248-0000-0010-8000-00AA00389B71}|videoRate=15|videoWidth=256|videoHeight=25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EAAAACAAAABwMAAAAAAQAAAAQAAAAECUlua0F0b21WMQIAAAAJBAAAAA0DBQQAAAALUGVuU3Ryb2tlVjEEAAAACkF0dHJpYnV0ZXMFVHJhY2UJU3RhcnRUaW1lBFR5cGUEBAAED1BlbkF0dHJpYnV0ZXNWMQIAAAAKSW5rVHJhY2VWMQIAAAAQDEFjdGlvblR5cGVWMQIAAAACAAAACQUAAAAJBgAAALZX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C+AAAAvg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DUIFCgAAAApJbmtQb2ludFYxBAAAAAFYAVkOUHJlc3N1cmVGYWN0b3IJVGltZVN0YW1wAAAAAAYGCxACAAAAAFvp7ze1iz9AzYPc9bPlPwAAJD4AAAAAAAAAAAELAAAACgAAAADGXUljF44/wFgZvhEF5j8AAGM+EAAAAAAAAAABDAAAAAoAAAAAxl1JYxeOP8BYGb4RBeY/AACAPhAAAAAAAAAAAQ0AAAAKAAAAgJCjnE3mjD/AWBm+EQXmPwAAfT4QAAAAAAAAAAEOAAAACgAAAICQo5xN5ow/QM2D3PWz5T8AgII+HwAAAAAAAAABDwAAAAoAAAAAW+nvN7WLPwBC7vrZYuU/AACCPh8AAAAAAAAAARAAAAAKAAAAACYvQyKEij9AK8M3osDkPwAAgj4fAAAAAAAAAAERAAAACgAAAACFAD3h8IY/wJ8tVoZv5D8AAIE+HwAAAAAAAAABEgAAAAoAAACAGozjtY6EP0By188WK+M/AAB+Pi8AAAAAAAAAARMAAAAKAAAAgK8Xioosgj8A0BYrwzfiPwAAfT4vAAAAAAAAAAEUAAAACgAAAAB6Xd10+4A/QLnrZ4uV4T8AAIA+PwAAAAAAAAABFQAAAAoAAAAAiEZhvpR/P0CiwKRT8+A/AACDPj8AAAAAAAAAARYAAAAKAAAAAB3SB5MyfT/AFivDN6LgPwCAij4/AAAAAAAAAAEXAAAACgAAAACzXa5n0Ho/gIuV4RtR4D8AAJQ+TgAAAAAAAAABGAAAAAoAAAAAs12uZ9B6PwAAAAAAAOA/AICfPk4AAAAAAAAAARkAAAAKAAAAAIhGYb6Ufz+A6dQ8yF3fPwAAsz5OAAAAAAAAAAEaAAAACgAAAICvF4qKLII/gOnUPMhd3z8AAMU+TgAAAAAAAAABGwAAAAoAAACAGozjtY6EP4DSqXmQu94/AIDQPk4AAAAAAAAAARwAAAAKAAAAgLq66fYhiD+A0ql5kLvePwAA2j5OAAAAAAAAAAEdAAAACgAAAABb6e83tYs/gNKpeZC73j8AAOA+fQAAAAAAAAABHgAAAAoAAACAGGlRxzyQP4DSqXmQu94/AADlPn0AAAAAAAAAAR8AAAAKAAAAgIPdqvKekj+A0ql5kLvePwAA6D6NAAAAAAAAAAEgAAAACgAAAEDuUQQeAZU/gNKpeZC73j8AgOo+nAAAAAAAAAABIQAAAAoAAAAAdCM01PuXP4DSqXmQu94/AIDtPpwAAAAAAAAAASIAAAAKAAAAwPn0Y4r2mj+A0ql5kLvePwAA8j68AAAAAAAAAAEjAAAACgAAAIB/xpNA8Z0/gOnUPMhd3z8AgPU+vAAAAAAAAAABJAAAAAoAAABAHSk4hg6hP4Dp1DzIXd8/AAD4PssAAAAAAAAAASUAAAAKAAAAQIidkbFwoz+Ai5XhG1HgPwCA+T7LAAAAAAAAAAEmAAAACgAAAEDzEevc0qU/wBYrwzei4D8AgPk+ywAAAAAAAAABJwAAAAoAAAAgXoZECDWoP0CiwKRT8+A/AAD6PtsAAAAAAAAAASgAAAAKAAAAoFYpCXnjqj/ALVaGb0ThPwAA+z7bAAAAAAAAAAEpAAAACgAAAABPzM3pka0/QLnrZ4uV4T8AgPw+6wAAAAAAAAABKgAAAAoAAACQozdJLSCwP4BEgUmn5uE/AID/PusAAAAAAAAAASsAAAAKAAAAENnx9UJRsT+ARIFJp+bhPwCA/j76AAAAAAAAAAEsAAAACgAAAEBVQ1h7qLI/wC1Whm9E4T8AgP0++gAAAAAAAAABLQAAAAoAAACwiv0EkdmzP8AWK8M3ouA/AID9PgoBAAAAAAAAAS4AAAAKAAAA8AZPZ8kwtT8AAAAAAADgPwCA/j4KAQAAAAAAAAEvAAAACgAAAGA8CRTfYbY/gLt+tlgZ3j8AAP4+GQEAAAAAAAABMAAAAAoAAADgccPA9JK3P4Bg0ql5kNs/AAD9PhkBAAAAAAAAATEAAAAKAAAAoGDmt+eduD+AMnwjCkzaPwCA/D4pAQAAAAAAAAEyAAAACgAAALAIcvm3grk/gAUmnZoH2T8AAPw+KQEAAAAAAAABMwAAAAoAAADQsP06iGe6P0Du+tliZdg/AID6PikBAAAAAAAAATQAAAAKAAAAAFmJfFhMuz/A188WK8PXPwAA+j45AQAAAAAAAAE1AAAACgAAAHC6fQgGC7w/QO762WJl2D8AAPk+OQEAAAAAAAABNgAAAAoAAADQG3KUs8m8P4AFJp2aB9k/AAD4PkgBAAAAAAAAATcAAAAKAAAAkDbPaj5ivT8AHFFg0qnZPwCA9D5IAQAAAAAAAAE4AAAACgAAAEBRLEHJ+r0/gDJ8IwpM2j8AAPE+WAEAAAAAAAABOQAAAAoAAAAQbIkXVJO+P4AyfCMKTNo/AIDsPlgBAAAAAAAAAToAAAAKAAAAgM19owFSvz+ABSadmgfZPwCA6T5oAQAAAAAAAAE7AAAACgAAAHAXuZdXCMA/QO762WJl2D8AgOg+aAEAAAAAAAABPAAAAAoAAACA6364v3rAP8DApFPzINc/AADpPncBAAAAAAAAAT0AAAAKAAAAkL9E2SftwD/A188WK8PXPwCA6j53AQAAAAAAAAE+AAAACgAAAEjwPp9+TME/AKp5kLt+1j8AgOw+hwEAAAAAAAABPwAAAAoAAAD4IDll1avBP8DApFPzINc/AIDtPocBAAAAAAAAAUAAAAAKAAAACPX+hT0ewj8Ak07Ng9zVPwAA7z6WAQAAAAAAAAFBAAAACgAAABjJxKalkMI/gHwjCkw61T8AgO8+lgEAAAAAAAABQgAAAAoAAAAonYrHDQPDP0Bl+EYUmNQ/AIDvPqYBAAAAAAAAAUMAAAAKAAAAkBQcQ4eIwz8Ak07Ng9zVPwCA7j6mAQAAAAAAAAFEAAAACgAAAPCLrb4ADsQ/wMCkU/Mg1z8AAO4+tgEAAAAAAAABRQAAAAoAAAD4X3PfaIDEP8DXzxYrw9c/AADuPrYBAAAAAAAAAUYAAAAKAAAACDQ5ANHyxD9A7vrZYmXYPwAA7j7FAQAAAAAAAAFHAAAACgAAAHCryntKeMU/wMCkU/Mg1z8AAO4+xQEAAAAAAAABSAAAAAoAAAAoxidS1RDGP0Du+tliZdg/AADuPtUBAAAAAAAAAUkAAAAKAAAA6OCEKGCpxj+ABSadmgfZPwAA7z7VAQAAAAAAAAFKAAAACgAAAFBYFqTZLsc/ABxRYNKp2T8AgPA+5QEAAAAAAAABSwAAAAoAAAC4z6cfU7THP4AyfCMKTNo/AIDxPuUBAAAAAAAAAUwAAAAKAAAAIEc5m8w5yD+ASafmQe7aPwCA8T70AQAAAAAAAAFNAAAACgAAAIC+yhZGv8g/gGDSqXmQ2z8AAPQ+9AEAAAAAAAABTgAAAAoAAABA2Sft0FfJPwCOKDDp1Nw/AAD3PvQBAAAAAAAAAU8AAAAKAAAAUJdQHm0Dyj+A0ql5kLvePwAA+z4EAgAAAAAAAAFQAAAACgAAAMD4RKoawso/gIuV4RtR4D8AAAA/BAIAAAAAAAABUQAAAAoAAADYtm3btm3LP0CiwKRT8+A/AEACPxMCAAAAAAAAAVIAAAAKAAAAQBhiZ2QszD9Auetni5XhPwCABD8TAgAAAAAAAAFTAAAACgAAALB5VvMR68w/ANAWK8M34j8AwAQ/IwIAAAAAAAABVAAAAAoAAAAg20p/v6nNP8DmQe762eI/AAAFPyMCAAAAAAAAAVUAAAAKAAAAKJlzsFtVzj+A/WyxMnzjPwCABT8zAgAAAAAAAAFWAAAACgAAAEBXnOH3AM8/QBSYdGoe5D8AQAY/MwIAAAAAAAABVwAAAAoAAABgFcUSlKzPP8CfLVaGb+Q/AAAGP0ICAAAAAAAAAVgAAAAKAAAAuOn2IRgs0D9AK8M3osDkPwAABj9CAgAAAAAAAAFZAAAACgAAAHAa8edui9A/QCvDN6LA5D8AgAY/UgIAAAAAAAABWgAAAAoAAACAeYUAPeHQP0ArwzeiwOQ/AEAHP1ICAAAAAAAAAVsAAAAKAAAA2Aa0a4It0T9AK8M3osDkPwDACD9iAgAAAAAAAAFcAAAACgAAADyU4tbHedE/QCvDN6LA5D8AgAo/YgIAAAAAAAABXQAAAAoAAACUIRFCDcbRP0ArwzeiwOQ/AAAMP3ECAAAAAAAAAV4AAAAKAAAA+K4/rVIS0j9AK8M3osDkPwDADT9xAgAAAAAAAAFfAAAACgAAAPwN1MUgaNI/QCvDN6LA5D8AAA8/gQIAAAAAAAABYAAAAAoAAAAMbWje7r3SP8C2WBm+EeU/AMAQP4ECAAAAAAAAAWEAAAAKAAAAEMz89rwT0z8AQu762WLlPwCAET+QAgAAAAAAAAFiAAAACgAAABwrkQ+LadM/QM2D3PWz5T8AQBI/kAIAAAAAAAABYwAAAAoAAACAuL960LXTP8BYGb4RBeY/AMASP6ACAAAAAAAAAWQAAAAKAAAA2EXu5RUC1D9A5K6fLVbmPwDAEj+gAgAAAAAAAAFlAAAACgAAADzTHFFbTtQ/wG9EgUmn5j8AABM/sAIAAAAAAAABZgAAAAoAAACYYEu8oJrUPwD72WJl+OY/AIATP7ACAAAAAAAAAWcAAAAKAAAA+O15J+bm1D+Ahm9EgUnnPwDAEz+/AgAAAAAAAAFoAAAACgAAAFR7qJIrM9U/wBEFJp2a5z8AwBM/vwIAAAAAAAABaQAAAAoAAAC0CNf9cH/VP0Cdmge56+c/AAAUP88CAAAAAAAAAWoAAAAKAAAAZMSfuy3C1T/AKDDp1DzoPwAAFD/PAgAAAAAAAAFrAAAACgAAABz1mYGEIdY/ALTFyvCN6D8AABQ/3wIAAAAAAAABbAAAAAoAAAB4gsjsyW3WP8DK8I0oMOk/AIAUP98CAAAAAAAAAW0AAAAKAAAA3A/3Vw+61j9AVoZvRIHpPwDAFD/fAgAAAAAAAAFuAAAACgAAADydJcNUBtc/wOEbUWDS6T8AwBQ/7gIAAAAAAAABbwAAAAoAAACcKlQumlLXP0BtsTJ8I+o/AAAVP+4CAAAAAAAAAXAAAAAKAAAA/LeCmd+e1z+A+EYUmHTqPwCAFT/xAgAAAAAAAAFxAAAACgAAAKhzS1ec4dc/AITc9bPF6j8AQBU/8QIAAAAAAAABcgAAAAoAAABgpEUd80DYP0APctfPFus/AIAUPwADAAAAAAAAAXMAAAAKAAAAFNU/40mg2D+Amge562frPwDAFD8AAwAAAAAAAAF0AAAACgAAACA01PsX9tg/QCadmge56z8AwBU/EAMAAAAAAAABdQAAAAoAAAAwk2gU5kvZP0AmnZoHues/AEAVPxADAAAAAAAAAXYAAAAKAAAANPL8LLSh2T9AJp2aB7nrPwDAFD8gAwAAAAAAAAF3AAAACgAAAEBRkUWC99k/QCadmge56z8AQBQ/IAMAAAAAAAABeAAAAAoAAABIsCVeUE3aP4CaB7nrZ+s/AIAUPy8DAAAAAAAAAXkAAAAKAAAAWA+6dh6j2j9AD3LXzxbrPwBAFT8vAwAAAAAAAAF6AAAACgAAAGRuTo/s+No/AITc9bPF6j8AQBY/PwMAAAAAAAABewAAAAoAAADA+3z6MUXbP4D4RhSYdOo/AAAWPz8DAAAAAAAAAXwAAAAKAAAAzFoREwCb2z9AbbEyfCPqPwCAFT9PAwAAAAAAAAF9AAAACgAAAChdcYbfA9w/QFaGb0SB6T8AwBU/TwMAAAAAAAABfgAAAAoAAAA0vAWfrVncP8DK8I0oMOk/AEAWP14DAAAAAAAAAX8AAAAKAAAARBuat3uv3D8AtMXK8I3oPwDAFj9eAwAAAAAAAAGAAAAACgAAAEh6LtBJBd0/QJ2aB7nr5z8AwBY/bgMAAAAAAAABgQAAAAoAAACsB107j1HdP4CGb0SBSec/AEAWP24DAAAAAAAAAYIAAAAKAAAACJWLptSd3T/Ab0SBSafmPwCAFT99AwAAAAAAAAGDAAAACgAAAMDFhWwr/d0/wFgZvhEF5j8AwBU/fQMAAAAAAAABhAAAAAoAAAAkyOXfCmbeP0DNg9z1s+U/AEAWP40DAAAAAAAAAYUAAAAKAAAA1PjfpWHF3j8AQu762WLlPwAAFj+NAwAAAAAAAAGGAAAACgAAAJAp2mu4JN8/wLZYGb4R5T8AgBU/nQMAAAAAAAABhwAAAAoAAABIWtQxD4TfP0ArwzeiwOQ/AEAVP50DAAAAAAAAAYgAAAAKAAAA+IrO92Xj3z/Any1Whm/kPwAAFT+sAwAAAAAAAAGJAAAACgAAANpd5F5eIeA/QBSYdGoe5D8AgBU/rAMAAAAAAAABigAAAAoAAAA2duHBCVHgP0AUmHRqHuQ/AEAWP6wDAAAAAAAAAYsAAAAKAAAAYneRe3mF4D+A/WyxMnzjPwAAFj+8AwAAAAAAAAGMAAAACgAAAL6Pjt4kteA/QHLXzxYr4z8AABY/vAMAAAAAAAABjQAAAAoAAAAcqItB0OTgP8DmQe762eI/AAAWP8wDAAAAAAAAAY4AAAAKAAAAntfVTbcP4T/A5kHu+tniPwAAFj/MAwAAAAAAAAGPAAAACgAAACYHIFqeOuE/wOZB7vrZ4j8AABY/2wMAAAAAAAABkAAAAAoAAACuNmpmhWXhP0BbrAzfiOI/AIAWP9sDAAAAAAAAAZEAAAAKAAAALma0cmyQ4T8A0BYrwzfiPwBAFj/rAwAAAAAAAAGSAAAACgAAAGBnZCzcxOE/ANAWK8M34j8AABY/6wMAAAAAAAABkwAAAAoAAABqUcc8EP7hPwDQFivDN+I/AAAWP/oDAAAAAAAAAZQAAAAKAAAAmFJ39n8y4j8A0BYrwzfiPwCAFj/6AwAAAAAAAAGVAAAACgAAAMpTJ7DvZuI/ANAWK8M34j8AQBY/CgQAAAAAAAABlgAAAAoAAAD8VNdpX5viPwDQFivDN+I/AIAVPwoEAAAAAAAAAZcAAAAKAAAALlaHI8/P4j8A0BYrwzfiPwDAFT8aBAAAAAAAAAGYAAAACgAAADBA6jMDCeM/ANAWK8M34j8AQBY/GgQAAAAAAAABmQAAAAoAAACOWOeWrjjjPwDQFivDN+I/AAAWPykEAAAAAAAAAZoAAAAKAAAA6nDk+Vlo4z+ARIFJp+bhPwAAFj8pBAAAAAAAAAGbAAAACgAAAB5ylLPJnOM/wC1Whm9E4T8AgBU/OQQAAAAAAAABnAAAAAoAAABKc0RtOdHjP8AWK8M3ouA/AAAVPzkEAAAAAAAAAZ0AAAAKAAAAfnT0JqkF5D8AAAAAAADgPwAAFT9JBAAAAAAAAAGeAAAACgAAANqM8YlUNeQ/gOnUPMhd3z8AABU/SQQAAAAAAAABnwAAAAoAAAAIjqFDxGnkP4C7frZYGd4/AIAVP0kEAAAAAAAAAaAAAAAKAAAA5mC3qryn5D+AYNKpeZDbPwDAFj9YBAAAAAAAAAGhAAAACgAAAMIzzRG15eQ/gEmn5kHu2j8AABc/WAQAAAAAAAABogAAAAoAAAAiwft8+jHlP4AyfCMKTNo/AAAXP3cEAAAAAAAAAaMAAAAKAAAAfk4q6D9+5T+AMnwjCkzaPwCAFj93BAAAAAAAAAGkAAAACgAAAArzpfzAxeU/gDJ8IwpM2j8AABY/dwQAAAAAAAABpQAAAAoAAABmgNRnBhLmP4AyfCMKTNo/AIAVP3cEAAAAAAAAAaYAAAAKAAAA8iRQfIdZ5j+AMnwjCkzaPwAAFT+HBAAAAAAAAAGnAAAACgAAAHbJy5AIoeY/gDJ8IwpM2j8AABU/hwQAAAAAAAABqAAAAAoAAAAuhZROxePmP4AyfCMKTNo/AAAVP5cEAAAAAAAAAakAAAAKAAAACliqtb0h5z+AMnwjCkzaPwAAFT+XBAAAAAAAAAGqAAAACgAAAJL8Jco+aec/QO762WJl2D8AgBU/pgQAAAAAAAABqwAAAAoAAADyiVQ1hLXnPwCqeZC7ftY/AMAVP6YEAAAAAAAAAawAAAAKAAAAIgA2940G6D+AfCMKTDrVPwCAFj+2BAAAAAAAAAGtAAAACgAAAIKNZGLTUug/QGX4RhSY1D8AQBY/tgQAAAAAAAABrgAAAAoAAAAKMuB2VJroPwAhd/1ssdI/AIAVP8YEAAAAAAAAAa8AAAAKAAAAar8O4pnm6D+ACkw6NQ/SPwDAFT/GBAAAAAAAAAGwAAAACgAAAPJjivYaLuk/gApMOjUP0j8AwBY/1QQAAAAAAAABsQAAAAoAAAB+CAYLnHXpP4AKTDo1D9I/AEAWP9UEAAAAAAAAAbIAAAAKAAAALsTOyFi46T+ACkw6NQ/SPwDAFT/lBAAAAAAAAAGzAAAACgAAAN5/l4YV++k/gApMOjUP0j8AQBU/5QQAAAAAAAABtAAAAAoAAABqJBOblkLqP4DzIHf9bNE/AAAVP/QEAAAAAAAAAbUAAAAKAAAAxrFBBtyO6j/A3PWzxcrQPwAAFj/0BAAAAAAAAAG2AAAACgAAAFJWvRpd1uo/wMXK8I0o0D8AgBc/CQUAAAAAAAABtwAAAAoAAAACEobYGRnrPwBeP1usDM8/AAAZPwkFAAAAAAAAAbgAAAAKAAAAus1OltZb6z8AA5NOzYPMPwDAGj8JBQAAAAAAAAG5AAAACgAAAJagZP3Omes/gKfmQe76yT8AgBw/GQUAAAAAAAABugAAAAoAAAByc3pkx9frPwBMOjUPcsc/AIAePxkFAAAAAAAAAbsAAAAKAAAATkaQy78V7D8AH+Suny3GPwCAHz8oBQAAAAAAAAG8AAAACgAAAC4ZpjK4U+w/APGNKDDpxD8AQCA/KAUAAAAAAAABvQAAAAoAAAAK7LuZsJHsP4DDN6LApMM/AEAgPzgFAAAAAAAAAb4AAAAKAAAA5r7RAKnP7D8AaIuV4RvBPwAAID84BQAAAAAAAAG/AAAACgAAAGpjTRUqF+0/AGiLleEbwT8AgCA/SAUAAAAAAAABwAAAAAoAAADO8HuAb2PtPwBoi5XhG8E/AEAhP0gFAAAAAAAAAcEAAAAKAAAALn6q67Sv7T8AaIuV4RvBPwCAID9XBQAAAAAAAAHCAAAACgAAAIoL2Vb6++0/gMM3osCkwz8AwB8/VwUAAAAAAAABwwAAAAoAAADumAfCP0juPwAf5K6fLcY/AEAbP2cFAAAAAAAAAcQAAAAKAAAAHg/pg0mZ7j+Ap+ZB7vrJPwCAFT9nBQAAAAAAAAHFAAAACgAAAP5WMPPb8+4/wNz1s8XK0D8AgPk+dgUAAAAAAAABxgAAAAoAAACyhyq5MlPvP4B8IwpMOtU/AIC3PnYFAAAAAAAAAccAAAAKAAAAlkSjMF/K7z+ACkw6NQ/SPwAAZj6lBQAAAAAAAAs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07310|recordEnd=150402|recordLength=334900|start=107310|end=150402|audioFormat={00001610-0000-0010-8000-00AA00389B71}|audioRate=44100|muted=false|volume=0.8|fadeIn=0|fadeOut=0|videoFormat={34363248-0000-0010-8000-00AA00389B71}|videoRate=15|videoWidth=256|videoHeight=25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UAAAAGAAAABwMAAAAAAQAAAAgAAAAECUlua0F0b21WMQIAAAAJBAAAAAkFAAAACQYAAAAJBwAAAAkIAAAADQMFBAAAAAtQZW5TdHJva2VWMQQAAAAKQXR0cmlidXRlcwVUcmFjZQlTdGFydFRpbWUEVHlwZQQEAAQPUGVuQXR0cmlidXRlc1YxAgAAAApJbmtUcmFjZVYxAgAAABAMQWN0aW9uVHlwZVYxAgAAAAIAAAAJCQAAAAkKAAAAoREAAAAAAAAF9f///wxBY3Rpb25UeXBlVjEBAAAAB3ZhbHVlX18ACAIAAAAAAAAAAQUAAAAEAAAACQwAAAAJDQAAACFcAAAAAAAAAfL////1////AAAAAAEGAAAABAAAAAkPAAAACRAAAADZegAAAAAAAAHv////9f///wAAAAABBwAAAAQAAAAJEgAAAAkTAAAAzH8AAAAAAAAB7P////X///8AAAAAAQgAAAAEAAAACRUAAAAJFgAAAEqDAAAAAAAAAen////1////AAAAAAUJAAAAD1BlbkF0dHJpYnV0ZXNWMQoAAAAHX2NvbG9yQQdfY29sb3JSB19jb2xvckcHX2NvbG9yQgpGaXRUb0N1cnZlBkhlaWdodA5JZ25vcmVQcmVzc3VyZQ1Jc0hpZ2hsaWdodGVyBVNoYXBlBVdpZHRoAAAAAAAAAAAEAAICAgIBBgEBDEJydXNoU2hhcGVWMQIAAAAGAgAAAP8AAAAAAAAAAAAACEAAAAXo////DEJydXNoU2hhcGVWMQEAAAAHdmFsdWVfXwAIAgAAAAEAAAAAAAAAAAAIQAUKAAAACklua1RyYWNlVjEDAAAADUxpc3RgMStfaXRlbXMMTGlzdGAxK19zaXplD0xpc3RgMStfdmVyc2lvbgQAABhTaGFyZWQuSW5raW5nLklua1BvaW50W10CAAAACAgCAAAACRkAAACiAAAAogAAAAEMAAAACQAAAP8AAAAAAAAAAAAACEAAAAHm////6P///wEAAAAAAAAAAAAIQAENAAAACgAAAAkbAAAAagAAAGoAAAABDwAAAAkAAAD/AAAAAAAAAAAAAAhAAAAB5P///+j///8BAAAAAAAAAAAACEABEAAAAAoAAAAJHQAAAE0AAABNAAAAARIAAAAJAAAA/wAAAAAAAAAAAAAIQAAAAeL////o////AQAAAAAAAAAAAAhAARMAAAAKAAAACR8AAAAqAAAAKgAAAAEVAAAACQAAAP8AAAAAAAAAAAAACEAAAAHg////6P///wEAAAAAAAAAAAAIQAEWAAAACgAAAAkhAAAASgAAAEoAAAAHGQAAAAABAAAAAAEAAAQKSW5rUG9pbnRWMQI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NXgcbAAAAAAEAAACAAAAABApJbmtQb2ludFYxAg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DRYHHQAAAAABAAAAgAAAAAQKSW5rUG9pbnRWMQIA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DTMHHwAAAAABAAAAQAAAAAQKSW5rUG9pbnRWMQIA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NFgchAAAAAAEAAACAAAAABApJbmtQb2ludFYxAgA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NNgUiAAAACklua1BvaW50VjEEAAAAAVgBWQ5QcmVzc3VyZUZhY3RvcglUaW1lU3RhbXAAAAAABgYLEAIAAABKu1MKcRrEP8DNeF7C24Y/AAAMPgAAAAAAAAAAASMAAAAiAAAASrtTCnEaxD8AsTzDlzqCPwAAQz4QAAAAAAAAAAEkAAAAIgAAAEq7UwpxGsQ/ALE8w5c6gj8AAFw+EAAAAAAAAAABJQAAACIAAAAalr7fPCHEPwCxPMOXOoI/AABaPhAAAAAAAAAAASYAAAAiAAAAGpa+3zwhxD8AsTzDlzqCPwAAYz4fAAAAAAAAAAEnAAAAIgAAABqWvt88IcQ/ALE8w5c6gj8AAGQ+HwAAAAAAAAABKAAAACIAAAAalr7fPCHEPwCxPMOXOoI/AABkPh8AAAAAAAAAASkAAAAiAAAAGpa+3zwhxD8AsTzDlzqCPwAAZD4fAAAAAAAAAAEqAAAAIgAAABqWvt88IcQ/gC3Vb3KmgT8AAGQ+LwAAAAAAAAABKwAAACIAAAAalr7fPCHEPwBGPesE1H8/AABkPi8AAAAAAAAAASwAAAAiAAAAGpa+3zwhxD8ARj3rBNR/PwAAZj4/AAAAAAAAAAEtAAAAIgAAAOhwKbUIKMQ/gDefnW+DfT8AAGk+PwAAAAAAAAABLgAAACIAAACEJv9foDXEP4A3n51vg30/AAB2Pj8AAAAAAAAAAS8AAAAiAAAAItzUCjhDxD+AN5+db4N9PwCAhD4/AAAAAAAAAAEwAAAAIgAAAMjXwODKcsQ/AEY96wTUfz8AAJc+XgAAAAAAAAABMQAAACIAAABs06y2XaLEPwBGPesE1H8/AICkPl4AAAAAAAAAATIAAAAiAAAA4KkDYrzYxD8AsTzDlzqCPwCAsD59AAAAAAAAAAEzAAAAIgAAACJbxeLmFcU/ALE8w5c6gj8AALo+fQAAAAAAAAABNAAAACIAAACWMRyORUzFP8A0pBa9zoI/AADDPo0AAAAAAAAAATUAAAAiAAAACghzOaSCxT/AO3O9B/eDPwAAzD6NAAAAAAAAAAE2AAAAIgAAALADXw83ssU/wDtzvQf3gz8AANU+jQAAAAAAAAABNwAAACIAAABU/0rlyeHFP8A7c70H94M/AIDcPpwAAAAAAAAAATgAAAAiAAAA+vo2u1wRxj/AO3O9B/eDPwCA5D6cAAAAAAAAAAE5AAAAIgAAANIbuLsjOsY/wDtzvQf3gz8AAOk+nAAAAAAAAAABOgAAACIAAAB4F6SRtmnGP8A7c70H94M/AADtPqwAAAAAAAAAATsAAAAiAAAAuMhlEuGmxj/AO3O9B/eDPwAA7z68AAAAAAAAAAE8AAAAIgAAAF7EUehz1sY/QL/aEC2LhD8AgO8+vAAAAAAAAAABPQAAACIAAAAEwD2+BgbHP0C/2hAti4Q/AADxPssAAAAAAAAAAT4AAAAiAAAAqrsplJk1xz9Av9oQLYuEPwCA8j7LAAAAAAAAAAE/AAAAIgAAAFC3FWosZcc/QL/aEC2LhD8AgPM+2wAAAAAAAAABQAAAACIAAAAo2JZq843HP0C/2hAti4Q/AAD1PtsAAAAAAAAAAUEAAAAiAAAA/vgXa7q2xz/AO3O9B/eDPwCA9j7rAAAAAAAAAAFCAAAAIgAAAKD0A0FN5sc/wDSkFr3Ogj8AgPk+6wAAAAAAAAABQwAAACIAAAAYy1rsqxzIPwCxPMOXOoI/AAD9PvoAAAAAAAAAAUQAAAAiAAAAWnwcbdZZyD8AsTzDlzqCPwAAAT/6AAAAAAAAAAFFAAAAIgAAAM5Scxg1kMg/gC3Vb3KmgT8AQAM/CgEAAAAAAAABRgAAACIAAABCKcrDk8bIPwBGPesE1H8/AIAFPwoBAAAAAAAAAUcAAAAiAAAAtP8gb/L8yD8ARj3rBNR/PwAABz8ZAQAAAAAAAAFIAAAAIgAAACjWdxpRM8k/AEY96wTUfz8AQAg/GQEAAAAAAAABSQAAACIAAACcrM7Fr2nJP4A3n51vg30/AMAIPykBAAAAAAAAAUoAAAAiAAAAQqi6m0KZyT8AMND2JFt8PwCACT8pAQAAAAAAAAFLAAAAIgAAAOijpnHVyMk/gCgBUNoyez8AwAk/KQEAAAAAAAABTAAAACIAAACMn5JHaPjJP4AoAVDaMns/AMAJPzkBAAAAAAAAAU0AAAAiAAAAZsATSC8hyj+AGmMCReJ4PwBACT85AQAAAAAAAAFOAAAAIgAAADrhlEj2Sco/gBOUW/q5dz8AAAk/SAEAAAAAAAABTwAAACIAAAAQAhZJvXLKP4ATlFv6uXc/AAAJP0gBAAAAAAAAAVAAAAAiAAAAtv0BH1Ciyj+AE5Rb+rl3PwAACT9YAQAAAAAAAAFRAAAAIgAAAFz57fTi0co/gBOUW/q5dz8AAAk/WAEAAAAAAAABUgAAACIAAAAC9dnKdQHLP4ATlFv6uXc/AAAJP3cBAAAAAAAAAVMAAAAiAAAAqPDFoAgxyz+AE5Rb+rl3PwCACj93AQAAAAAAAAFUAAAAIgAAAEzssXabYMs/AAzFtK+Rdj8AAA0/dwEAAAAAAAABVQAAACIAAAD0551MLpDLPwAMxbSvkXY/AEAPP3cBAAAAAAAAAVYAAAAiAAAAZr7094zGyz+A/SZnGkF0PwCAET+HAQAAAAAAAAFXAAAAIgAAANqUS6Pr/Ms/APdXwM8Ycz8AgBI/hwEAAAAAAAABWAAAACIAAAC4++LOrUfMPwD3V8DPGHM/AEATP6YBAAAAAAAAAVkAAAAiAAAAmmJ6+m+SzD8A91fAzxhzPwDAEz+mAQAAAAAAAAFaAAAAIgAAAKruplBm1sw/APdXwM8Ycz8AwBM/pgEAAAAAAAABWwAAACIAAAC8etOmXBrNPwD3V8DPGHM/AAAUP7YBAAAAAAAAAVwAAAAiAAAA/iuVJ4dXzT8A91fAzxhzPwAAFD+2AQAAAAAAAAFdAAAAIgAAAD7dVqixlM0/APdXwM8Ycz8AgBQ/xQEAAAAAAAABXgAAACIAAACCjhgp3NHNPwD3V8DPGHM/AMAUP8UBAAAAAAAAAV8AAAAiAAAA9GRv1DoIzj8A91fAzxhzPwCAFT/VAQAAAAAAAAFgAAAAIgAAAJpgW6rNN84/gO+IGYXwcT8AwBU/1QEAAAAAAAABYQAAACIAAAAON7JVLG7OP4DviBmF8HE/AIAWP+UBAAAAAAAAAWIAAAAiAAAAgg0JAYukzj+A74gZhfBxPwDAFj/lAQAAAAAAAAFjAAAAIgAAAPTjX6zp2s4/gO+IGYXwcT8AgBc/9AEAAAAAAAABZAAAACIAAABqurZXSBHPPwDC1ZffP28/AEAYP/QBAAAAAAAAAWUAAAAiAAAA4pANA6dHzz8AwtWX3z9vPwBAGT8EAgAAAAAAAAFmAAAAIgAAAISM+dg5d88/AMLVl98/bz8AwBk/BAIAAAAAAAABZwAAACIAAAAoiOWuzKbPPwDC1ZffP28/AMAZPwQCAAAAAAAAAWgAAAAiAAAAzIPRhF/Wzz8AwtWX3z9vPwBAGT8TAgAAAAAAAAFpAAAAIgAAACEtFBhfBtA/AMLVl98/bz8AABk/EwIAAAAAAAABagAAACIAAADDBXVY9CTQPwDC1ZffP28/AAAZPyMCAAAAAAAAAWsAAAAiAAAA/XAgriNA0D8AwtWX3z9vPwCAGT8jAgAAAAAAAAFsAAAAIgAAADfcywNTW9A/AMLVl98/bz8AQBk/MwIAAAAAAAABbQAAACIAAABwR3dZgnbQP4DviBmF8HE/AAAZPzMCAAAAAAAAAW4AAAAiAAAAq7Iir7GR0D+A74gZhfBxPwAAGT9CAgAAAAAAAAFvAAAAIgAAAOQdzgThrNA/gP0mZxpBdD8AgBk/QgIAAAAAAAABcAAAACIAAACF9i5FdsvQPwAMxbSvkXY/AMAZP1ICAAAAAAAAAXEAAAAiAAAAwGHamqXm0D+AGmMCReJ4PwCAGj9SAgAAAAAAAAFyAAAAIgAAAPnMhfDUAdE/gCgBUNoyez8AQBs/YgIAAAAAAAABcwAAACIAAAAzODFGBB3RP4A3n51vg30/AEAcP2ICAAAAAAAAAXQAAAAiAAAABjYnsc000T8ARj3rBNR/PwAAHD9xAgAAAAAAAAF1AAAAIgAAANgzHRyXTNE/gC3Vb3KmgT8AgBs/cQIAAAAAAAABdgAAACIAAAASn8hxxmfRPwCxPMOXOoI/AMAbP4ECAAAAAAAAAXcAAAAiAAAASwp0x/WC0T8AsTzDlzqCPwBAHD+BAgAAAAAAAAF4AAAAIgAAAIZ1Hx0lntE/ALE8w5c6gj8AABw/kAIAAAAAAAABeQAAACIAAABYcxWI7rXRPwCxPMOXOoI/AAAcP5ACAAAAAAAAAXoAAAAiAAAALHEL87fN0T8AsTzDlzqCPwAAHD+gAgAAAAAAAAF7AAAAIgAAAJgBTHMb4tE/ALE8w5c6gj8AABw/oAIAAAAAAAABfAAAACIAAABq/0He5PnRPwCxPMOXOoI/AIAcP7ACAAAAAAAAAX0AAAAiAAAApGrtMxQV0j8AsTzDlzqCPwDAHT+wAgAAAAAAAAF+AAAAIgAAAHdo457dLNI/ALE8w5c6gj8AAB8/sAIAAAAAAAABfwAAACIAAAAYQUTfckvSPwCxPMOXOoI/AEAgP78CAAAAAAAAAYAAAAAiAAAAuRmlHwhq0j+ALdVvcqaBPwDAID+/AgAAAAAAAAGBAAAAIgAAAPKEUHU3hdI/gC3Vb3KmgT8AwCA/0gIAAAAAAAABggAAACIAAAAt8PvKZqDSP4At1W9ypoE/AAAhP9ICAAAAAAAAAYMAAAAiAAAAzshcC/y+0j+ALdVvcqaBPwAAIT/iAgAAAAAAAAGEAAAAIgAAAAk0CGEr2tI/gC3Vb3KmgT8AQCA/4gIAAAAAAAABhQAAACIAAABCn7O2WvXSPwBGPesE1H8/AIAfP/ECAAAAAAAAAYYAAAAiAAAAfApfDIoQ0z8ARj3rBNR/PwDAHz/xAgAAAAAAAAGHAAAAIgAAAE8IVXdTKNM/AEY96wTUfz8AwCA/AQMAAAAAAAABiAAAACIAAAC6mJX3tjzTPwBGPesE1H8/AAAhPwEDAAAAAAAAAYkAAAAiAAAAjpaLYoBU0z8ARj3rBNR/PwAAIT8QAwAAAAAAAAGKAAAAIgAAAMcBN7ivb9M/AEY96wTUfz8AgCA/EAMAAAAAAAABiwAAACIAAAACbeIN34rTPwBGPesE1H8/AAAgPyADAAAAAAAAAYwAAAAiAAAACrP4ONqs0z+ALdVvcqaBPwCAID8gAwAAAAAAAAGNAAAAIgAAAKqLWXlvy9M/ALE8w5c6gj8AQCE/MAMAAAAAAAABjgAAACIAAABLZLq5BOrTP8A7c70H94M/AMAhPzADAAAAAAAAAY8AAAAiAAAA7jwb+pkI1D9Av9oQLYuEPwDAIT8/AwAAAAAAAAGQAAAAIgAAAPaCMSWVKtQ/AENCZFIfhT8AACI/PwMAAAAAAAABkQAAACIAAAD+yEdQkEzUPwBDQmRSH4U/AAAiP08DAAAAAAAAAZIAAAAiAAAAnqGokCVr1D8AQ0JkUh+FPwDAID9PAwAAAAAAAAGTAAAAIgAAAEB6CdG6idQ/QEoRC51Hhj8AwB8/TwMAAAAAAAABlAAAACIAAAB75bQm6qTUP0BKEQudR4Y/AEAfP24DAAAAAAAAAZUAAAAiAAAAG74VZ3/D1D/AzXhewtuGPwCAHz9uAwAAAAAAAAGWAAAAIgAAALyWdqcU4tQ/wM14XsLbhj8AQCA/bgMAAAAAAAABlwAAACIAAADE3IzSDwTVP0BR4LHnb4c/AEAhP24DAAAAAAAAAZgAAAAiAAAAZ7XtEqUi1T/AZk2mx+iKPwAAIT+NAwAAAAAAAAGZAAAAIgAAAAiOTlM6QdU/AG4cTRIRjD8AgCA/jQMAAAAAAAABmgAAACIAAABB+fmoaVzVP8CDiUHyiY8/AEAgP40DAAAAAAAAAZsAAAAiAAAA49Fa6f561T9gRSx0HlmQPwCAID+NAwAAAAAAAAGcAAAAIgAAAOsXcRT6nNU/oIpHcVY3kT8AwCA/nQMAAAAAAAABnQAAACIAAACN8NFUj7vVP8DIk8dD7ZA/AIAhP50DAAAAAAAAAZ4AAAAiAAAALckylSTa1T9gRSx0HlmQPwDAIT+tAwAAAAAAAAGfAAAAIgAAAGg03upT9dU/YEUsdB5ZkD8AwCE/rQMAAAAAAAABoAAAACIAAAChn4lAgxDWP2BFLHQeWZA/AIAiP7wDAAAAAAAAAaEAAAAiAAAAQnjqgBgv1j+Ag3jKCw+QPwBAIz+8AwAAAAAAAAGiAAAAIgAAAHvjldZHStY/gIN4ygsPkD8AwCM/zAMAAAAAAAABowAAACIAAAC2TkEsd2XWP4CDeMoLD5A/AMAjP8wDAAAAAAAAAaQAAAAiAAAA8LnsgaaA1j+A+FJHgs2NPwAAJD/cAwAAAAAAAAGlAAAAIgAAAColmNfVm9Y/gPhSR4LNjT8AgCQ/3AMAAAAAAAABpgAAACIAAABlkEMtBbfWPwB16/NcOY0/AMAkP+sDAAAAAAAAAacAAAAiAAAAn/vugjTS1j+A+FJHgs2NPwDAJD/rAwAAAAAAAAGoAAAAIgAAANlmmthj7dY/gPhSR4LNjT8AQCQ/+wMAAAAAAAABqQAAACIAAAAT0kUukwjXP0B8upqnYY4/AAAkP/sDAAAAAAAAAaoAAAAiAAAA5c87mVwg1z/Ag4lB8omPPwAAJD8KBAAAAAAAAAGrAAAAIgAAALnNMQQmONc/gIN4ygsPkD8AACQ/CgQAAAAAAAABrAAAACIAAAAjXnKEiUzXP4CDeMoLD5A/AAAkPwoEAAAAAAAAAa0AAAAiAAAAJ4H9GYdd1z+Ag3jKCw+QPwCAJD8aBAAAAAAAAAGuAAAAIgAAACukiK+Ebtc/gIN4ygsPkD8AwCQ/GgQAAAAAAAABrwAAACIAAAAvxxNFgn/XP4CDeMoLD5A/AMAkPyoEAAAAAAAAAbAAAAAiAAAAzXzp7xmN1z+Ag3jKCw+QPwAAJT8qBAAAAAAAAAGxAAAAIgAAADkNKnB9odc/gIN4ygsPkD8AACU/OQQAAAAAAAABsgAAACIAAAA9MLUFe7LXP8DIk8dD7ZA/AIAlPzkEAAAAAAAAAbMAAAAiAAAAp8D1hd7G1z9gRSx0HlmQPwDAJj9ZBAAAAAAAAAG0AAAAIgAAAHm+6/Cn3tc/gIN4ygsPkD8AACg/WQQAAAAAAAABtQAAACIAAADlTixxC/PXP4CDeMoLD5A/AEApP1kEAAAAAAAAAbYAAAAiAAAAuUwi3NQK2D+Ag3jKCw+QPwBAKj9ZBAAAAAAAAAG3AAAAIgAAAItKGEeeItg/gIN4ygsPkD8AQCs/aAQAAAAAAAABuAAAACIAAADHtcOczT3YP8DIk8dD7ZA/AMArP2gEAAAAAAAAAbkAAAAiAAAAZY4k3WJc2D/AyJPHQ+2QPwDAKz94BAAAAAAAAAG6AAAAIgAAAKH5zzKSd9g/ANBibo4Vkj8AACw/eAQAAAAAAAABuwAAACIAAADZZHuIwZLYP6CKR3FWN5E/AIAsP4cEAAAAAAAAAbwAAAAiAAAAR/W7CCWn2D+gikdxVjeRPwDALD+HBAAAAAAAAAG9AAAAIgAAALOF/IiIu9g/wMiTx0PtkD8AwCw/lwQAAAAAAAABvgAAACIAAAC1qIcehszYP8DIk8dD7ZA/AAAtP5cEAAAAAAAAAb8AAAAiAAAAu8sStIPd2D9gRSx0HlmQPwAALT+nBAAAAAAAAAHAAAAAIgAAAFmB6F4b69g/YEUsdB5ZkD8AAC0/pwQAAAAAAAABwQAAACIAAADzNr4Js/jYP2BFLHQeWZA/AIAtP7YEAAAAAAAAAcIAAAAiAAAAK3/eyeQC2T9gRSx0HlmQPwDAIz+2BAAAAAAAAAHDAAAAIgAAAF/H/okWDdk/oIpHcVY3kT8AABY/tgQAAAAAAAABxAAAACIAAAAYq3Pxa1qWP3FiNaqVieY/AAA4PgAAAAAAAAAAAcUAAAAiAAAAUFEYRPGAlT9lxOcURYfmPwAAfD4PAAAAAAAAAAHGAAAAIgAAAFBRGETxgJU/Vyaaf/SE5j8AAI4+DwAAAAAAAAABxwAAACIAAAB497yWdqeUP0mITOqjguY/AICMPg8AAAAAAAAAAcgAAAAiAAAAePe8lnanlD876v5UU4DmPwCAkT4PAAAAAAAAAAHJAAAAIgAAAAghZusXcZQ/O+r+VFOA5j8AAJU+DwAAAAAAAAABygAAACIAAACYSg9AuTqUPzvq/lRTgOY/AACZPh8AAAAAAAAAAcsAAAAiAAAAKHS4lFoElD8rTLG/An7mPwAAnj4fAAAAAAAAAAHMAAAAIgAAACh0uJRaBJQ/K0yxvwJ+5j8AAKU+HwAAAAAAAAABzQAAACIAAAAodLiUWgSUPytMsb8CfuY/AACoPh8AAAAAAAAAAc4AAAAiAAAAKHS4lFoElD8rTLG/An7mPwAArz4vAAAAAAAAAAHPAAAAIgAAAAghZusXcZQ/Ha5jKrJ75j8AgLs+LwAAAAAAAAAB0AAAACIAAAAAzhNC1d2UPw8QFpVheeY/AADGPi8AAAAAAAAAAdEAAAAiAAAAyCdv70+3lT8Bcsj/EHfmPwAA0z4+AAAAAAAAAAHSAAAAIgAAABBYIUgpx5Y/8dN6asB05j8AAN8+TgAAAAAAAAAB0wAAACIAAABIiNOgAteXP+M1LdVvcuY/AIDrPm0AAAAAAAAAAdQAAAAiAAAAAI/cpDodmT/Vl98/H3DmPwCA9z5tAAAAAAAAAAHVAAAAIgAAAMCV5ahyY5o/yfmRqs5t5j8AQAI/bQAAAAAAAAAB1gAAACIAAAB4nO6sqqmbP7tbRBV+a+Y/AIAIP30AAAAAAAAAAdcAAAAiAAAAGFClB6BcnT+7W0QVfmvmPwDADj+MAAAAAAAAAAHYAAAAIgAAACjasg30RZ8/yfmRqs5t5j8AgBM/nAAAAAAAAAAB2QAAACIAAAAYMuAJpJegP8n5karObeY/AAAYP5wAAAAAAAAAAdoAAAAiAAAAZGKSYn2noT/J+ZGqzm3mPwCAGj+cAAAAAAAAAAHbAAAAIgAAAKSSRLtWt6I/yfmRqs5t5j8AgBw/rAAAAAAAAAAB3AAAACIAAADowvYTMMejP8n5karObeY/AIAeP6wAAAAAAAAAAd0AAAAiAAAANPOobAnXpD/J+ZGqzm3mPwCAID+7AAAAAAAAAAHeAAAAIgAAAGwjW8Xi5qU/1ZffPx9w5j8AwCA/uwAAAAAAAAAB3wAAACIAAAB46GHIjNumP9WX3z8fcOY/AAAhP8sAAAAAAAAAAeAAAAAiAAAAuBgUIWbrpz/J+ZGqzm3mPwAAIT/LAAAAAAAAAAHhAAAAIgAAAARJxnk/+6g/u1tEFX5r5j8AgCE/2gAAAAAAAAAB4gAAACIAAAAIDs186e+pP4+BW1WMZOY/AEAhP9oAAAAAAAAAAeMAAAAiAAAATD5/1cL/qj9xRcAq61/mPwAAIT/qAAAAAAAAAAHkAAAAIgAAAMzZ3IPLKqw/Y6dylZpd5j8AACI/6gAAAAAAAAAB5QAAACIAAACA4OWHA3GtP1UJJQBKW+Y/AIAjP/oAAAAAAAAAAeYAAAAiAAAAdFKa4WrSrj9Ha9dq+VjmPwAAJT/6AAAAAAAAAAHnAAAAIgAAADRipx3pGbA/VQklAEpb5j8AwCY/CQEAAAAAAAAB6AAAACIAAAAum4HKnMqwP2OncpWaXeY/AIAnPwkBAAAAAAAAAekAAAAiAAAAINRbd1B7sT9xRcAq61/mPwBAKD8JAQAAAAAAAAHqAAAAIgAAAB4NNiQELLI/j4FbVYxk5j8AQCk/GQEAAAAAAAAB6wAAACIAAAB6kDomIM+yP7tbRBV+a+Y/AMAqPxkBAAAAAAAAAewAAAAiAAAA0hM/KDxysz/J+ZGqzm3mPwAALD8pAQAAAAAAAAHtAAAAIgAAADCXQypYFbQ/yfmRqs5t5j8AwC0/KQEAAAAAAAAB7gAAACIAAACIGkgsdLi0P8n5karObeY/AIAuPzgBAAAAAAAAAe8AAAAiAAAASuh2g/hNtT/J+ZGqzm3mPwDALj84AQAAAAAAAAHwAAAAIgAAAKpre4UU8bU/u1tEFX5r5j8AQC4/SAEAAAAAAAAB8QAAACIAAACepFUyyKG2P6u99n8taeY/AAAuP0gBAAAAAAAAAfIAAAAiAAAAzkjbNKtttz+rvfZ/LWnmPwAALj9XAQAAAAAAAAHzAAAAIgAAAALtYDeOObg/q732fy1p5j8AgC4/VwEAAAAAAAAB9AAAACIAAADQRrzkCBO5P7tbRBV+a+Y/AMAuP2cBAAAAAAAAAfUAAAAiAAAApqAXkoPsuT/J+ZGqzm3mPwDALj9nAQAAAAAAAAH2AAAAIgAAADaPx+nOqro/4zUt1W9y5j8AAC8/dwEAAAAAAAAB9wAAACIAAABsM03ssXa7P+M1LdVvcuY/AAAvP3cBAAAAAAAAAfgAAAAiAAAAQI2omSxQvD/x03pqwHTmPwAALz+GAQAAAAAAAAH5AAAAIgAAAMx7WPF3Dr0/8dN6asB05j8AgC8/hgEAAAAAAAAB+gAAACIAAABkaghJw8y9P+M1LdVvcuY/AEAwP6YBAAAAAAAAAfsAAAAiAAAA1Hk5odWzvj/Vl98/H3DmPwBAMT+1AQAAAAAAAAH8AAAAIgAAAKTTlE5Qjb8/u1tEFX5r5j8AQDI/tQEAAAAAAAAB/QAAACIAAADsO42omSzAP4+BW1WMZOY/AEAzP7UBAAAAAAAAAf4AAAAiAAAA0ug6/1aZwD9xRcAq61/mPwBAND+1AQAAAAAAAAH/AAAAIgAAAOy6fYBI/8A/VQklAEpb5j8AwDU/tQEAAAAAAAABAAEAACIAAAA4slUsbl7BPykvPEBYVOY/AAA2P7UBAAAAAAAAAQEBAAAiAAAAhKkt2JO9wT8P86AVt0/mPwAANj/FAQAAAAAAAAECAQAAIgAAAMygBYS5HMI/77YF6xVL5j8AADY/xQEAAAAAAAABAwEAACIAAAAWmN0v33vCP9V6asB0RuY/AIA2P9QBAAAAAAAAAQQBAAAiAAAAYo+12wTbwj+poIEAgz/mPwDANj/UAQAAAAAAAAEFAQAAIgAAAHph+Fz2QMM/f8aYQJE45j8AwDY/5AEAAAAAAAABBgEAACIAAABiDqazs63DP2GK/RXwM+Y/AAA3P+QBAAAAAAAAAQcBAAAiAAAAfODoNKUTxD8nEsfArSrmPwCANz/0AQAAAAAAAAEIAQAAIgAAAJSyK7aWecQ//zfeALwj5j8AwDc/9AEAAAAAAAABCQEAACIAAACuhG43iN/EP8O/p6t5GuY/AIA4PwMCAAAAAAAAAQoBAAAiAAAAxlaxuHlFxT+lgwyB2BXmPwDAOD8DAgAAAAAAAAELAQAAIgAAAERzHo/TncU/meW+64cT5j8AwDg/EwIAAAAAAAABDAEAACIAAABeRWEQxQPGP5nlvuuHE+Y/AAA5PxMCAAAAAAAAAQ0BAAAiAAAAqjw5vOpixj+Z5b7rhxPmPwAAOT8jAgAAAAAAAAEOAQAAIgAAAMIOfD3cyMY/pYMMgdgV5j8AADk/IwIAAAAAAAABDwEAACIAAAB4lpRpZTzHP8O/p6t5GuY/AAA5PzICAAAAAAAAARABAAAiAAAALh6tle6vxz//N94AvCPmPwAAOT8yAgAAAAAAAAERAQAAIgAAAOalxcF3I8g/ObAUVv4s5j8AgDk/QgIAAAAAAAABEgEAACIAAACcLd7tAJfIP3/GmECROOY/AEA5P0ICAAAAAAAAARMBAAAiAAAAhNqLRL4DyT/VemrAdEbmPwCAOD9RAgAAAAAAAAEUAQAAIgAAAJyszsWvack/G5HuqgdS5j8AwDg/UQIAAAAAAAABFQEAACIAAADoo6Zx1cjJP1UJJQBKW+Y/AEA5P2ECAAAAAAAAARYBAAAiAAAAMpt+Hfsnyj+B4w3AO2LmPwDAOT9hAgAAAAAAAAEXAQAAIgAAAH6SVskgh8o/u1tEFX5r5j8AgDo/YQIAAAAAAAABGAEAACIAAAD4rsOfet/KP9WX3z8fcOY/AMA6P3ECAAAAAAAAARkBAAAiAAAAdMswdtQ3yz/x03pqwHTmPwCAOz9xAgAAAAAAAAEaAQAAIgAAAMLCCCL6lss/DxAWlWF55j8AQDw/gAIAAAAAAAABGwEAACIAAADalEuj6/zLPytMsb8CfuY/AEA9P4ACAAAAAAAAARwBAAAiAAAAJIwjTxFczD876v5UU4DmPwDAPj+QAgAAAAAAAAEdAQAAIgAAAHCD+/o2u8w/SYhM6qOC5j8AgEA/kAIAAAAAAAABHgEAACIAAAC8etOmXBrNP2XE5xRFh+Y/AIBBP6ACAAAAAAAAAR8BAAAiAAAANpdAfbZyzT+PntDUNo7mPwBAQj+gAgAAAAAAAAEgAQAAIgAAAObYQn5ExM0/q9pr/9eS5j8AwEI/rwIAAAAAAAABIQEAACIAAABi9a9UnhzOP8kWByp5l+Y/AMBCP68CAAAAAAAAASIBAAAiAAAAQFxHgGBnzj/JFgcqeZfmPwCAQz+/AgAAAAAAAAEjAQAAIgAAAPCdSYHuuM4/yRYHKnmX5j8AwEQ/vwIAAAAAAAABJAEAACIAAACc30uCfArPP8kWByp5l+Y/AABGP84CAAAAAAAAASUBAAAiAAAASiFOgwpczz/JFgcqeZfmPwBARz/OAgAAAAAAAAEmAQAAIgAAAPhiUISYrc8/yRYHKnmX5j8AwEc/3gIAAAAAAAABJwEAACIAAACmpFKFJv/PP8kWByp5l+Y/AMBHP94CAAAAAAAAASgBAAAiAAAAwwV1WPQk0D/JFgcqeZfmPwAASD/uAgAAAAAAAAEpAQAAIgAAADK5QG5VStA/yRYHKnmX5j8AAEg/7gIAAAAAAAABKgEAACIAAADUkaGu6mjQP8kWByp5l+Y/AIBDP/0CAAAAAAAAASsBAAAiAAAADf1MBBqE0D/JFgcqeZfmPwAAPT/9AgAAAAAAAAEsAQAAIgAAAEdo+FlJn9A/yRYHKnmX5j8AgB8/LAMAAAAAAAABLQEAACIAAACz+DjarLPQP9e0VL/JmeY/AADwPiwDAAAAAAAAAS4BAAAiAAAAgGSHPEgdYz+b6z24nyDvPwAAZD4AAAAAAAAAAAEvAQAAIgAAAMDmGAITnGs/m+s9uJ8g7z8AgJw+DwAAAAAAAAABMAEAACIAAABAms9cCE9tP5vrPbifIO8/AACwPg8AAAAAAAAAATEBAAAiAAAAQJrPXAhPbT+b6z24nyDvPwCArD4PAAAAAAAAAAEyAQAAIgAAAECaz1wIT20/m+s9uJ8g7z8AALA+DwAAAAAAAAABMwEAACIAAABAms9cCE9tP5vrPbifIO8/AACwPiQAAAAAAAAAATQBAAAiAAAAQJrPXAhPbT+b6z24nyDvPwAAsT4kAAAAAAAAAAE1AQAAIgAAAECaz1wIT20/i03wIk8e7z8AgLE+JAAAAAAAAAABNgEAACIAAACA2nk29DNxP2FzB2NdF+8/AICxPiQAAAAAAAAAATcBAAAiAAAAQI4wkenmcj9DN2w4vBLvPwAAsj40AAAAAAAAAAE4AQAAIgAAAMCbQplZc3U/J/vQDRsO7z8AALM+NAAAAAAAAAABOQEAACIAAAAAqVShyf93Pwm/NeN5Ce8/AIC1PkMAAAAAAAAAAToBAAAiAAAAQBDCVrRlez/tgpq42ATvPwCAvT5DAAAAAAAAAAE7AQAAIgAAAGDRirkZpX8/7YKauNgE7z8AAMg+UwAAAAAAAAABPAEAACIAAAAgdtfk/F6CPwm/NeN5Ce8/AIDSPlMAAAAAAAAAAT0BAAAiAAAAcDCXQypYhT8n+9ANGw7vPwAA3j5iAAAAAAAAAAE+AQAAIgAAALCXBPkUvog/QzdsOLwS7z8AAOY+cgAAAAAAAAABPwEAACIAAADgqx8FvZCMP5vrPbifIO8/AIDuPnIAAAAAAAAAAUABAAAiAAAAcDb0MxFokD/TY3QN4invPwAA9D6CAAAAAAAAAAFBAQAAIgAAAACXWOXDh5I/C9yqYiQz7z8AAPk+ggAAAAAAAAABQgEAACIAAAAAzhNC1d2UP2OQfOIHQe8/AAD8PpEAAAAAAAAAAUMBAAAiAAAAYNslSkVqlz+rpgDNmkzvPwCA/j6RAAAAAAAAAAFEAQAAIgAAADBsPFTRmZo/8byEty1Y7z8AwAA/kQAAAAAAAAABRQEAACIAAAD4/FJeXcmdPx2XbXcfX+8/AIACP6EAAAAAAAAAAUYBAAAiAAAAGDLgCaSXoD9TD6TMYWjvPwCAAz+hAAAAAAAAAAFHAQAAIgAAAPxQQrrIZaI/gemMjFNv7z8AQAQ/sQAAAAAAAAABSAEAACIAAAAM20/AHE+kP7thw+GVeO8/AMAEP7EAAAAAAAAAAUkBAAAiAAAAFGVdxnA4pj/z2fk22IHvPwDABD/AAAAAAAAAAAFKAQAAIgAAAGxaFiL0PKg/O/B9IWuN7z8AAAY/wAAAAAAAAAABSwEAACIAAAAwJiYp1neqP2XKZuFclO8/AEAIP98AAAAAAAAAAUwBAAAiAAAAKF3hhefNrD91aLR2rZbvPwDACD/fAAAAAAAAAAFNAQAAIgAAAOAo8YzJCK8/j6RPoU6b7z8AAAk/3wAAAAAAAAABTgEAACIAAABSegDK1aGwP6FCnTafne8/AIAJP98AAAAAAAAAAU8BAAAiAAAA/PTcdxeksT+t4OrL75/vPwBACj/vAAAAAAAAAAFQAQAAIgAAADolj9Dws7I/reDqy++f7z8AQAs/7wAAAAAAAAABUQEAACIAAADmn2t+MrazP6FCnTafne8/AMAMP/8AAAAAAAAAAVIBAAAiAAAAiBpILHS4tD+PpE+hTpvvPwCADj//AAAAAAAAAAFTAQAAIgAAADKVJNq1urU/dWi0dq2W7z8AgBA/DgEAAAAAAAABVAEAACIAAAB4xdYyj8q2P2XKZuFclO8/AAASPw4BAAAAAAAAAVUBAAAiAAAAtvWIi2jatz9XLBlMDJLvPwBAEz8eAQAAAAAAAAFWAQAAIgAAAPwlO+RB6rg/O/B9IWuN7z8AwBM/HgEAAAAAAAABVwEAACIAAACmoBeSg+y5PzvwfSFrje8/AIAUPy4BAAAAAAAAAVgBAAAiAAAAShv0P8Xuuj8tUjCMGovvPwDAFD8uAQAAAAAAAAFZAQAAIgAAAPSV0O0G8bs/AXhHzCiE7z8AwBQ/PQEAAAAAAAABWgEAACIAAAD4WtfwsOW8P8n/EHfmeu8/AAAVPz0BAAAAAAAAAVsBAAAiAAAApNWznvLnvT+fJSi39HPvPwCAFT9NAQAAAAAAAAFcAQAAIgAAAOQFZvfL974/c0s/9wJt7z8AwBU/TQEAAAAAAAABXQEAACIAAACMgEKlDfq/Px2XbXcfX+8/AIAWP1wBAAAAAAAAAV4BAAAiAAAAln2PqSd+wD/lHjci3VXvPwDAFz9cAQAAAAAAAAFfAQAAIgAAAB7gEqt8+MA/t0ROYutO7z8AABo/bAEAAAAAAAABYAEAACIAAACiQpas0XLBP7dETmLrTu8/AMAbP2wBAAAAAAAAAWEBAAAiAAAAWMqu2FrmwT+3RE5i607vPwAAHT9sAQAAAAAAAAFiAQAAIgAAAN4sMtqvYMI/t0ROYutO7z8AwB0/fAEAAAAAAAABYwEAACIAAAAwaiCx0OHCP8fim/c7Ue8/AMAdP3wBAAAAAAAAAWQBAAAiAAAAUoJ5Xb1pwz/TgOmMjFPvPwBAHT+LAQAAAAAAAAFlAQAAIgAAAKS/ZzTe6sM/D/kf4s5c7z8AAB0/iwEAAAAAAAABZgEAACIAAAD4/FUL/2vEPw/5H+LOXO8/AAAeP5sBAAAAAAAAAWcBAAAiAAAAfF/ZDFTmxD850wiiwGPvPwCAHz+bAQAAAAAAAAFoAQAAIgAAADbn8TjdWcU/Uw+kzGFo7z8AgCA/ugEAAAAAAAABaQEAACIAAADqbgplZs3FP2Wt8WGyau8/AEAhP7oBAAAAAAAAAWoBAAAiAAAABEFN5lczxj9zSz/3Am3vPwDAIj+6AQAAAAAAAAFrAQAAIgAAAE44JZJ9ksY/Uw+kzGFo7z8AgCQ/ygEAAAAAAAABbAEAACIAAACaL/09o/HGP0dxVjcRZu8/AAAmP8oBAAAAAAAAAW0BAAAiAAAAFExqFP1Jxz850wiiwGPvPwDAJz/KAQAAAAAAAAFuAQAAIgAAAC4erZXur8c/HZdtdx9f7z8AACk/2QEAAAAAAAABbwEAACIAAAB6FYVBFA/IPx2XbXcfX+8/AEAqP9kBAAAAAAAAAXABAAAiAAAA9jHyF25nyD9HcVY3EWbvPwAAKj/pAQAAAAAAAAFxAQAAIgAAAKRz9Bj8uMg/c0s/9wJt7z8AACo/6QEAAAAAAAABcgEAACIAAABStfYZigrJP58lKLf0c+8/AAAqP/kBAAAAAAAAAXMBAAAiAAAAZEEjcIBOyT/J/xB35nrvPwAAKj/5AQAAAAAAAAF0AQAAIgAAAKby5PCqi8k/89n5NtiB7z8AACo/CAIAAAAAAAABdQEAACIAAAAayTucCcLJPyG04vbJiO8/AAAqPwgCAAAAAAAAAXYBAAAiAAAAwMQncpzxyT878H0ha43vPwBAKT8YAgAAAAAAAAF3AQAAIgAAAMYKPp2XE8o/Zcpm4VyU7z8AACk/GAIAAAAAAAABeAEAACIAAAAAdunyxi7KP3VotHatlu8/AIAePygCAAAAAAAAAXkBAAAiAAAAOuGUSPZJyj91aLR2rZbvPwDADz8oAgAAAAAAAAF6AQAAIgAAAEInq3Pxa8o/Zcpm4VyU7z8AgMg+VgIAAAAAAAABewEAACIAAACdMIuPo83aP/PZ+TbYge8/AACCPgAAAAAAAAAAAXwBAAAiAAAANcPVpD3K2j/z2fk22IHvPwAAsj4QAAAAAAAAAAF9AQAAIgAAADXD1aQ9yto/89n5NtiB7z8AAMg+EAAAAAAAAAABfgEAACIAAAA1w9WkPcraP/PZ+TbYge8/AIDFPhAAAAAAAAAAAX8BAAAiAAAANcPVpD3K2j/z2fk22IHvPwCAyz4QAAAAAAAAAAGAAQAAIgAAADXD1aQ9yto/89n5NtiB7z8AAM8+IAAAAAAAAAABgQEAACIAAACdMIuPo83aPwF4R8wohO8/AADUPiAAAAAAAAAAAYIBAAAiAAAAA55AegnR2j8htOL2yYjvPwAA3D4gAAAAAAAAAAGDAQAAIgAAAGsL9mRv1No/LVIwjBqL7z8AAOU+IAAAAAAAAAABhAEAACIAAAA35mA6O9vaPzvwfSFrje8/AIDpPi8AAAAAAAAAAYUBAAAiAAAAB8HLDwfi2j9XLBlMDJLvPwCA7z4vAAAAAAAAAAGGAQAAIgAAAKF2obqe79o/Zcpm4VyU7z8AgPY+LwAAAAAAAAABhwEAACIAAACpmSxQnADbP3VotHatlu8/AID/Pj8AAAAAAAAAAYgBAAAiAAAAEypt0P8U2z91aLR2rZbvPwAABT8/AAAAAAAAAAGJAQAAIgAAAE+VGCYvMNs/j6RPoU6b7z8AQAo/TgAAAAAAAAABigEAACIAAADtbXlmxE7bP6FCnTafne8/AEAPP14AAAAAAAAAAYsBAAAiAAAAxY76Zot32z+hQp02n53vPwAAFT9eAAAAAAAAAAGMAQAAIgAAAGuK5jwep9s/reDqy++f7z8AwBo/bgAAAAAAAAABjQEAACIAAADfYD3ofN3bP63g6svvn+8/AMAgP24AAAAAAAAAAY4BAAAiAAAAHxL/aKca3D/JHIb2kKTvPwBAJz+NAAAAAAAAAAGPAQAAIgAAAGXDwOnRV9w/17rTi+Gm7z8AgCw/jQAAAAAAAAABkAEAACIAAACndIJq/JTcP9e604vhpu8/AIAxP40AAAAAAAAAAZEBAAAiAAAAg7iOAMHO3D/XutOL4abvPwDAND+NAAAAAAAAAAGSAQAAIgAAAMNpUIHrC90/yRyG9pCk7z8AADg/nQAAAAAAAAABkwEAACIAAACdrVwXsEXdP63g6svvn+8/AMA5P50AAAAAAAAAAZQBAAAiAAAAEYSzwg583T+hQp02n53vPwAAOz+sAAAAAAAAAAGVAQAAIgAAAIVaCm5tst0/dWi0dq2W7z8AADs/rAAAAAAAAAABlgEAACIAAADLC8zul+/dP3VotHatlu8/AAA7P7wAAAAAAAAAAZcBAAAiAAAAP+IimvYl3j9lymbhXJTvPwAAOz+8AAAAAAAAAAGYAQAAIgAAAOXdDnCJVd4/VywZTAyS7z8AADs/ywAAAAAAAAABmQEAACIAAAAfbEVbtoHePzvwfSFrje8/AMA5P8sAAAAAAAAAAZoBAAAiAAAA94zGW32q3j878H0ha43vPwDAOD/bAAAAAAAAAAGbAQAAIgAAAGlAknHez94/O/B9IWuN7z8AwDg/2wAAAAAAAAABnAEAACIAAAAJGfOxc+7ePzvwfSFrje8/AMA5P+sAAAAAAAAAAZ0BAAAiAAAAQ4SeB6MJ3z878H0ha43vPwBAOT/rAAAAAAAAAAGeAQAAIgAAABeClHJsId8/O/B9IWuN7z8AwDg/+gAAAAAAAAABnwEAACIAAAAZpR8IajLfPzvwfSFrje8/AEA4P/oAAAAAAAAAAaABAAAiAAAAt1r1sgFA3z878H0ha43vPwCAOD8KAQAAAAAAAAGhAQAAIgAAAFMQy12ZTd8/VywZTAyS7z8AQDM/CgEAAAAAAAABogEAACIAAAAj6zUzZVTfP1csGUwMku8/AEArPwoBAAAAAAAAAaMBAAAiAAAAI+s1M2VU3z9XLBlMDJLvPwCABj8KAQAAAAAAAAGkAQAAIgAAACPrNTNlVN8/VywZTAyS7z8AAKo+CgEAAAAAAAABpQEAACIAAABGuKkVcIboP9NjdA3iKe8/AABcPgAAAAAAAAAAAaYBAAAiAAAAqALUath46D/xnw84gy7vPwAAlz4QAAAAAAAAAAGnAQAAIgAAAPRLeXUld+g/U/IuTbc+7z8AAKo+EAAAAAAAAAABqAEAACIAAAC+A1m182zoP3/MFw2pRe8/AICsPhAAAAAAAAAAAakBAAAiAAAACk3+v0Br6D+NamWi+UfvPwCAuz4QAAAAAAAAAAGqAQAAIgAAAKTfSNXaZ+g/nQizN0pK7z8AAMY+HwAAAAAAAAABqwEAACIAAAA8cpPqdGToP6umAM2aTO8/AIDMPh8AAAAAAAAAAawBAAAiAAAA1ATe/w5h6D+3RE5i607vPwAA0T4fAAAAAAAAAAGtAQAAIgAAACBOgwpcX+g/t0ROYutO7z8AANM+HwAAAAAAAAABrgEAACIAAABulygVqV3oP50IszdKSu8/AIDUPi8AAAAAAAAAAa8BAAAiAAAAbpcoFald6D9/zBcNqUXvPwCA1z4vAAAAAAAAAAGwAQAAIgAAAG6XKBWpXeg/Y5B84gdB7z8AANo+PgAAAAAAAAABsQEAACIAAAAgToMKXF/oP1PyLk23Pu8/AIDcPj4AAAAAAAAAAbIBAAAiAAAA8Cju3ydm6D8pGEaNxTfvPwCA4T4+AAAAAAAAAAGzAQAAIgAAACZxDqBZcOg/C9yqYiQz7z8AgOg+TgAAAAAAAAABtAEAACIAAABcuS5gi3roP/GfDziDLu8/AIDxPl4AAAAAAAAAAbUBAAAiAAAArCVfANaJ6D/TY3QN4invPwAA+z5tAAAAAAAAAAG2AQAAIgAAAPyRj6Agmeg/tyfZ4kAl7z8AgAI/bQAAAAAAAAABtwEAACIAAABM/r9Aa6joP5vrPbifIO8/AIAHP30AAAAAAAAAAbgBAAAiAAAAUiFL1mi56D+LTfAiTx7vPwDACz99AAAAAAAAAAG5AQAAIgAAAFRE1mtmyug/fa+ijf4b7z8AABA/jQAAAAAAAAABugEAACIAAAAMHrz2Ft3oP32voo3+G+8/AIATP40AAAAAAAAAAbsBAAAiAAAAeq78dnrx6D99r6KN/hvvPwDAFj+cAAAAAAAAAAG8AQAAIgAAAJj1l+yQB+k/fa+ijf4b7z8AwBg/nAAAAAAAAAABvQEAACIAAAAequhMDSHpP32voo3+G+8/AMAaP5wAAAAAAAAAAb4BAAAiAAAADMzul+896T99r6KN/hvvPwAAHD+sAAAAAAAAAAG/AQAAIgAAAPjt9OLRWuk/i03wIk8e7z8AQB0/rAAAAAAAAAABwAEAACIAAACaxlUjZ3npP4tN8CJPHu8/AAAdP7sAAAAAAAAAAcEBAAAiAAAAiOhbbkmW6T+b6z24nyDvPwAAHT+7AAAAAAAAAAHCAQAAIgAAANx3F6SRtuk/tyfZ4kAl7z8AgB0/ywAAAAAAAAABwwEAACIAAAAyB9PZ2dbpP/GfDziDLu8/AMAeP8sAAAAAAAAAAcQBAAAiAAAA7ANE+of66T8pGEaNxTfvPwAAHz/bAAAAAAAAAAHFAQAAIgAAABJuagWcIeo/Y5B84gdB7z8AAB8/2wAAAAAAAAABxgEAACIAAADojusFY0rqP7dETmLrTu8/AAAfP+oAAAAAAAAAAccBAAAiAAAADPkREXdx6j//WtJMflrvPwAAHz/qAAAAAAAAAAHIAQAAIgAAAC5jOByLmOo/Uw+kzGFo7z8AAB8/+gAAAAAAAAAByQEAACIAAACeFgQy7L3qP58lKLf0c+8/AAAfP/oAAAAAAAAAAcoBAAAiAAAAwoAqPQDl6j/VnV4MN33vPwAAHz8KAQAAAAAAAAHLAQAAIgAAAAAPYSgtEes/LVIwjBqL7z8AAB8/CgEAAAAAAAABzAEAACIAAAA+nZcTWj3rP2XKZuFclO8/AAAgPxkBAAAAAAAAAc0BAAAiAAAAyHRzCdRn6z+hQp02n53vPwCAIT8ZAQAAAAAAAAHOAQAAIgAAAKCV9AmbkOs/A5W8S9Ot7z8AgCI/KQEAAAAAAAABzwEAACIAAAB4tnUKYrnrP0urQDZmue8/AEAjPykBAAAAAAAAAdABAAAiAAAAmiCcFXbg6z+TwcQg+cTvPwDAIz8pAQAAAAAAAAHRAQAAIgAAANiu0gCjDOw/vZut4OrL7z8AwCM/OAEAAAAAAAAB0gEAACIAAACwz1MBajXsP/cT5DUt1e8/AAAlPzgBAAAAAAAAAdMBAAAiAAAAhvDUATFe7D8TUH9gztnvPwBAJz9YAQAAAAAAAAHUAQAAIgAAAKpa+wxFhew/MYwai2/e7z8AQCg/WAEAAAAAAAAB1QEAACIAAADMxCEYWazsPz8qaCDA4O8/AEApP1gBAAAAAAAAAdYBAAAiAAAAPnjtLbrR7D8/KmggwODvPwDAKT9YAQAAAAAAAAHXAQAAIgAAABSZbi6B+uw/MYwai2/e7z8AgCo/ZwEAAAAAAAAB2AEAACIAAADque8uSCPtPyPuzPUe3O8/AMAqP2cBAAAAAAAAAdkBAAAiAAAAwNpwLw9M7T8FsjHLfdfvPwDAKj93AQAAAAAAAAHaAQAAIgAAAJj78S/WdO0/6XWWoNzS7z8AgCs/dwEAAAAAAAAB2wEAACIAAAAIr71FN5rtP7H9X0uaye8/AMAsP4cBAAAAAAAAAdwBAAAiAAAA3s8+Rv7C7T+TwcQg+cTvPwAALj+HAQAAAAAAAAHdAQAAIgAAALbwv0bF6+0/WUmOy7a77z8AwC8/lgEAAAAAAAAB3gEAACIAAABAyJs8PxbuPy9vpQvFtO8/AAAxP5YBAAAAAAAAAd8BAAAiAAAAGOkcPQY/7j8DlbxL063vPwBAMj+mAQAAAAAAAAHgAQAAIgAAAO4Jnj3NZ+4/yRyG9pCk7z8AwDQ/pgEAAAAAAAAB4QEAACIAAABevWlTLo3uP63g6svvn+8/AEA4P7UBAAAAAAAAAeIBAAAiAAAAGLrac9yw7j+PpE+hTpvvPwCAOj+1AQAAAAAAAAHjAQAAIgAAANa2S5SK1O4/dWi0dq2W7z8AgDw/xQEAAAAAAAAB5AEAACIAAADe/GG/hfbuP2XKZuFclO8/AAA9P8UBAAAAAAAAAeUBAAAiAAAAmvnS3zMa7z9XLBlMDJLvPwAAPT/VAQAAAAAAAAHmAQAAIgAAAFb2QwDiPe8/VywZTAyS7z8AgDw/1QEAAAAAAAAB5wEAACIAAABePFor3V/vP2XKZuFclO8/AAA8P+QBAAAAAAAAAegBAAAiAAAAABW7a3J+7z91aLR2rZbvPwAAPD/kAQAAAAAAAAHpAQAAIgAAAO42wbZUm+8/j6RPoU6b7z8AADw/9AEAAAAAAAAB6gEAACIAAADANLchHrPvP63g6svvn+8/AMA6P/QBAAAAAAAAAesBAAAiAAAALMX3oYHH7z/nWCEhMqnvPwBAOT8EAgAAAAAAAAHsAQAAIgAAADDogjd/2O8/L2+lC8W07z8AADM/BAIAAAAAAAAB7QEAACIAAADOnVjiFubvP2nn22AHvu8/AIAqPwQCAAAAAAAAAe4BAAAiAAAAnHjDt+Ls7z+x/V9LmsnvPwCA8j4yAgAAAAAAAAs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50402|recordEnd=237812|recordLength=334900|start=150402|end=237812|audioFormat={00001610-0000-0010-8000-00AA00389B71}|audioRate=44100|muted=false|volume=0.8|fadeIn=0|fadeOut=0|videoFormat={34363248-0000-0010-8000-00AA00389B71}|videoRate=15|videoWidth=256|videoHeight=2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UAAAAWAAAABwMAAAAAAQAAACAAAAAECUlua0F0b21WMQIAAAAJBAAAAAkFAAAACQYAAAAJBwAAAAkIAAAACQkAAAAJCgAAAAkLAAAACQwAAAAJDQAAAAkOAAAACQ8AAAAJEAAAAAkRAAAACRIAAAAJEwAAAAkUAAAACRUAAAAJFgAAAAkXAAAACRgAAAANCwUEAAAAC1BlblN0cm9rZVYxBAAAAApBdHRyaWJ1dGVzBVRyYWNlCVN0YXJ0VGltZQRUeXBlBAQABA9QZW5BdHRyaWJ1dGVzVjECAAAACklua1RyYWNlVjECAAAAEAxBY3Rpb25UeXBlVjECAAAAAgAAAAkZAAAACRoAAAA2FwAAAAAAAAXl////DEFjdGlvblR5cGVWMQEAAAAHdmFsdWVfXwAIAgAAAAAAAAABBQAAAAQAAAAJHAAAAAkdAAAAC0cAAAAAAAAB4v///+X///8AAAAAAQYAAAAEAAAACR8AAAAJIAAAAHJTAAAAAAAAAd/////l////AAAAAAEHAAAABAAAAAkiAAAACSMAAADTVQAAAAAAAAHc////5f///wAAAAABCAAAAAQAAAAJJQAAAAkmAAAAjXkAAAAAAAAB2f///+X///8AAAAAAQkAAAAEAAAACSgAAAAJKQAAACt8AAAAAAAAAdb////l////AAAAAAEKAAAABAAAAAkrAAAACSwAAABrjgAAAAAAAAHT////5f///wAAAAABCwAAAAQAAAAJLgAAAAkvAAAA+pAAAAAAAAAB0P///+X///8AAAAAAQwAAAAEAAAACTEAAAAJMgAAAPCYAAAAAAAAAc3////l////AAAAAAENAAAABAAAAAk0AAAACTUAAADusAAAAAAAAAHK////5f///wAAAAABDgAAAAQAAAAJNwAAAAk4AAAA/7IAAAAAAAABx////+X///8AAAAAAQ8AAAAEAAAACToAAAAJOwAAAK/cAAAAAAAAAcT////l////AAAAAAEQAAAABAAAAAk9AAAACT4AAAAc6QAAAAAAAAHB////5f///wAAAAABEQAAAAQAAAAJQAAAAAlBAAAAh+oAAAAAAAABvv///+X///8AAAAAARIAAAAEAAAACUMAAAAJRAAAAHP6AAAAAAAAAbv////l////AAAAAAETAAAABAAAAAlGAAAACUcAAADm/AAAAAAAAAG4////5f///wAAAAABFAAAAAQAAAAJSQAAAAlKAAAAjTEBAAAAAAABtf///+X///8AAAAAARUAAAAEAAAACUwAAAAJTQAAACEzAQAAAAAAAbL////l////AAAAAAEWAAAABAAAAAlPAAAACVAAAAAKOQEAAAAAAAGv////5f///wAAAAABFwAAAAQAAAAJUgAAAAlTAAAAI0UBAAAAAAABrP///+X///8AAAAAARgAAAAEAAAACVUAAAAJVgAAAMlGAQAAAAAAAan////l////AAAAAAUZAAAAD1BlbkF0dHJpYnV0ZXNWMQoAAAAHX2NvbG9yQQdfY29sb3JSB19jb2xvckcHX2NvbG9yQgpGaXRUb0N1cnZlBkhlaWdodA5JZ25vcmVQcmVzc3VyZQ1Jc0hpZ2hsaWdodGVyBVNoYXBlBVdpZHRoAAAAAAAAAAAEAAICAgIBBgEBDEJydXNoU2hhcGVWMQIAAAAGAgAAAP8AAAAAAAAAAAAACEAAAAWo////DEJydXNoU2hhcGVWMQEAAAAHdmFsdWVfXwAIAgAAAAEAAAAAAAAAAAAIQAUaAAAACklua1RyYWNlVjEDAAAADUxpc3RgMStfaXRlbXMMTGlzdGAxK19zaXplD0xpc3RgMStfdmVyc2lvbgQAABhTaGFyZWQuSW5raW5nLklua1BvaW50W10CAAAACAgCAAAACVkAAAB9AAAAfQAAAAEcAAAAGQAAAP8AAAAAAAAAAAAACEAAAAGm////qP///wEAAAAAAAAAAAAIQAEdAAAAGgAAAAlbAAAAWAAAAFgAAAABHwAAABkAAAD/AAAAAAAAAAAAAAhAAAABpP///6j///8BAAAAAAAAAAAACEABIAAAABoAAAAJXQAAACMAAAAjAAAAASIAAAAZAAAA/wAAAAAAAAAAAAAIQAAAAaL///+o////AQAAAAAAAAAAAAhAASMAAAAaAAAACV8AAAAwAAAAMAAAAAElAAAAGQAAAP8AAAAAAAAAAAAACEAAAAGg////qP///wEAAAAAAAAAAAAIQAEmAAAAGgAAAAlhAAAAJwAAACcAAAABKAAAABkAAAD/AAAAAAAAAAAAAAhAAAABnv///6j///8BAAAAAAAAAAAACEABKQAAABoAAAAJYwAAADMAAAAzAAAAASsAAAAZAAAA/wAAAAAAAAAAAAAIQAAAAZz///+o////AQAAAAAAAAAAAAhAASwAAAAaAAAACWUAAAApAAAAKQAAAAEuAAAAGQAAAP8AAAAAAAAAAAAACEAAAAGa////qP///wEAAAAAAAAAAAAIQAEvAAAAGgAAAAlnAAAALQAAAC0AAAABMQAAABkAAAD/AAAAAAAAAAAAAAhAAAABmP///6j///8BAAAAAAAAAAAACEABMgAAABoAAAAJaQAAAEYAAABGAAAAATQAAAAZAAAA/wAAAAAAAAAAAAAIQAAAAZb///+o////AQAAAAAAAAAAAAhAATUAAAAaAAAACWsAAAAfAAAAHwAAAAE3AAAAGQAAAP8AAAAAAAAAAAAACEAAAAGU////qP///wEAAAAAAAAAAAAIQAE4AAAAGgAAAAltAAAALAAAACwAAAABOgAAABkAAAD/AAAAAAAAAAAAAAhAAAABkv///6j///8BAAAAAAAAAAAACEABOwAAABoAAAAJbwAAAKoAAACqAAAAAT0AAAAZAAAA/wAAAAAAAAAAAAAIQAAAAZD///+o////AQAAAAAAAAAAAAhAAT4AAAAaAAAACXEAAAAXAAAAFwAAAAFAAAAAGQAAAP8AAAAAAAAAAAAACEAAAAGO////qP///wEAAAAAAAAAAAAIQAFBAAAAGgAAAAlzAAAAIwAAACMAAAABQwAAABkAAAD/AAAAAAAAAAAAAAhAAAABjP///6j///8BAAAAAAAAAAAACEABRAAAABoAAAAJdQAAACAAAAAgAAAAAUYAAAAZAAAA/wAAAAAAAAAAAAAIQAAAAYr///+o////AQAAAAAAAAAAAAhAAUcAAAAaAAAACXcAAAAnAAAAJwAAAAFJAAAAGQAAAP8AAAAAAAAAAAAACEAAAAGI////qP///wEAAAAAAAAAAAAIQAFKAAAAGgAAAAl5AAAAGQAAABkAAAABTAAAABkAAAD/AAAAAAAAAAAAAAhAAAABhv///6j///8BAAAAAAAAAAAACEABTQAAABoAAAAJewAAACcAAAAnAAAAAU8AAAAZAAAA/wAAAAAAAAAAAAAIQAAAAYT///+o////AQAAAAAAAAAAAAhAAVAAAAAaAAAACX0AAABZAAAAWQAAAAFSAAAAGQAAAP8AAAAAAAAAAAAACEAAAAGC////qP///wEAAAAAAAAAAAAIQAFTAAAAGgAAAAl/AAAAIQAAACEAAAABVQAAABkAAAD/AAAAAAAAAAAAAAhAAAABgP///6j///8BAAAAAAAAAAAACEABVgAAABoAAAAJgQAAABkAAAAZAAAAB1kAAAAAAQAAAIAAAAAECklua1BvaW50VjEC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0DB1sAAAAAAQAAAIAAAAAECklua1BvaW50VjEC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NKAddAAAAAAEAAABAAAAABApJbmtQb2ludFYxAgAAAAlXAQAACVgBAAAJWQEAAAlaAQAACVsBAAAJXAEAAAldAQAACV4BAAAJXwEAAAlgAQAACWEBAAAJYgEAAAljAQAACWQBAAAJZQEAAAlmAQAACWcBAAAJaAEAAAlpAQAACWoBAAAJawEAAAlsAQAACW0BAAAJbgEAAAlvAQAACXABAAAJcQEAAAlyAQAACXMBAAAJdAEAAAl1AQAACXYBAAAJdwEAAAl4AQAACXkBAAANHQdfAAAAAAEAAABAAAAABApJbmtQb2ludFYxAgA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0QB2EAAAAAAQAAAEAAAAAECklua1BvaW50VjECAAAACaoBAAAJqwEAAAmsAQAACa0BAAAJrgEAAAmvAQAACbABAAAJsQEAAAmyAQAACbMBAAAJtAEAAAm1AQAACbYBAAAJtwEAAAm4AQAACbkBAAAJugEAAAm7AQAACbwBAAAJvQEAAAm+AQAACb8BAAAJwAEAAAnBAQAACcIBAAAJwwEAAAnEAQAACcUBAAAJxgEAAAnHAQAACcgBAAAJyQEAAAnKAQAACcsBAAAJzAEAAAnNAQAACc4BAAAJzwEAAAnQAQAADRkHYwAAAAABAAAAQAAAAAQKSW5rUG9pbnRWMQIA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NDQdlAAAAAAEAAABAAAAABApJbmtQb2ludFYxAgAAAAkEAgAACQUCAAAJBgIAAAkHAgAACQgCAAAJCQIAAAkKAgAACQsCAAAJDAIAAAkNAgAACQ4CAAAJDwIAAAkQAgAACRECAAAJEgIAAAkTAgAACRQCAAAJFQIAAAkWAgAACRcCAAAJGAIAAAkZAgAACRoCAAAJGwIAAAkcAgAACR0CAAAJHgIAAAkfAgAACSACAAAJIQIAAAkiAgAACSMCAAAJJAIAAAklAgAACSYCAAAJJwIAAAkoAgAACSkCAAAJKgIAAAkrAgAACSwCAAANFwdnAAAAAAEAAABAAAAABApJbmtQb2ludFYxAgA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0TB2kAAAAAAQAAAIAAAAAECklua1BvaW50VjECAA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NOgdrAAAAAAEAAAAgAAAABApJbmtQb2ludFYxAgAAAAmgAgAACaECAAAJogIAAAmjAgAACaQCAAAJpQIAAAmmAgAACacCAAAJqAIAAAmpAgAACaoCAAAJqwIAAAmsAgAACa0CAAAJrgIAAAmvAgAACbACAAAJsQIAAAmyAgAACbMCAAAJtAIAAAm1AgAACbYCAAAJtwIAAAm4AgAACbkCAAAJugIAAAm7AgAACbwCAAAJvQIAAAm+AgAACgdtAAAAAAEAAABAAAAABApJbmtQb2ludFYxAgAAAAm/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NFAdvAAAAAAEAAAAAAQAABApJbmtQb2ludFYxAgA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NVgdxAAAAAAEAAAAgAAAABApJbmtQb2ludFYxAgAAAAmVAwAACZYDAAAJlwMAAAmYAwAACZkDAAAJmgMAAAmbAwAACZwDAAAJnQMAAAmeAwAACZ8DAAAJoAMAAAmhAwAACaIDAAAJowMAAAmkAwAACaUDAAAJpgMAAAmnAwAACagDAAAJqQMAAAmqAwAACasDAAANCQdzAAAAAAEAAABAAAAABApJbmtQb2ludFYxAgAAAAmsAwAACa0DAAAJrgMAAAmvAwAACbADAAAJsQMAAAmyAwAACbMDAAAJtAMAAAm1AwAACbYDAAAJtwMAAAm4AwAACbkDAAAJugMAAAm7AwAACbwDAAAJvQMAAAm+AwAACb8DAAAJwAMAAAnBAwAACcIDAAAJwwMAAAnEAwAACcUDAAAJxgMAAAnHAwAACcgDAAAJyQMAAAnKAwAACcsDAAAJzAMAAAnNAwAACc4DAAANHQd1AAAAAAEAAAAgAAAABApJbmtQb2ludFYxAgAAAAnPAwAACdADAAAJ0QMAAAnSAwAACdMDAAAJ1AMAAAnVAwAACdYDAAAJ1wMAAAnYAwAACdkDAAAJ2gMAAAnbAwAACdwDAAAJ3QMAAAneAwAACd8DAAAJ4AMAAAnhAwAACeIDAAAJ4wMAAAnkAwAACeUDAAAJ5gMAAAnnAwAACegDAAAJ6QMAAAnqAwAACesDAAAJ7AMAAAntAwAACe4DAAAHdwAAAAABAAAAQAAAAAQKSW5rUG9pbnRWMQIAAAAJ7wMAAAnwAwAACfEDAAAJ8gMAAAnzAwAACfQDAAAJ9QMAAAn2AwAACfcDAAAJ+AMAAAn5AwAACfoDAAAJ+wMAAAn8AwAACf0DAAAJ/gMAAAn/AwAACQAEAAAJAQQAAAkCBAAACQMEAAAJBAQAAAkFBAAACQYEAAAJBwQAAAkIBAAACQkEAAAJCgQAAAkLBAAACQwEAAAJDQQAAAkOBAAACQ8EAAAJEAQAAAkRBAAACRIEAAAJEwQAAAkUBAAACRUEAAANGQd5AAAAAAEAAAAgAAAABApJbmtQb2ludFYxAgAAAAkWBAAACRcEAAAJGAQAAAkZBAAACRoEAAAJGwQAAAkcBAAACR0EAAAJHgQAAAkfBAAACSAEAAAJIQQAAAkiBAAACSMEAAAJJAQAAAklBAAACSYEAAAJJwQAAAkoBAAACSkEAAAJKgQAAAkrBAAACSwEAAAJLQQAAAkuBAAADQcHewAAAAABAAAAQAAAAAQKSW5rUG9pbnRWMQIAAAAJLwQAAAkwBAAACTEEAAAJMgQAAAkzBAAACTQEAAAJNQQAAAk2BAAACTcEAAAJOAQAAAk5BAAACToEAAAJOwQAAAk8BAAACT0EAAAJPgQAAAk/BAAACUAEAAAJQQQAAAlCBAAACUMEAAAJRAQAAAlFBAAACUYEAAAJRwQAAAlIBAAACUkEAAAJSgQAAAlLBAAACUwEAAAJTQQAAAlOBAAACU8EAAAJUAQAAAlRBAAACVIEAAAJUwQAAAlUBAAACVUEAAANGQd9AAAAAAEAAACAAAAABApJbmtQb2ludFYxAgA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NJwd/AAAAAAEAAABAAAAABApJbmtQb2ludFYxAgAAAAmvBAAACbAEAAAJsQQAAAmyBAAACbMEAAAJtAQAAAm1BAAACbYEAAAJtwQAAAm4BAAACbkEAAAJugQAAAm7BAAACbwEAAAJvQQAAAm+BAAACb8EAAAJwAQAAAnBBAAACcIEAAAJwwQAAAnEBAAACcUEAAAJxgQAAAnHBAAACcgEAAAJyQQAAAnKBAAACcsEAAAJzAQAAAnNBAAACc4EAAAJzwQAAA0fB4EAAAAAAQAAACAAAAAECklua1BvaW50VjECAAAACdAEAAAJ0QQAAAnSBAAACdMEAAAJ1AQAAAnVBAAACdYEAAAJ1wQAAAnYBAAACdkEAAAJ2gQAAAnbBAAACdwEAAAJ3QQAAAneBAAACd8EAAAJ4AQAAAnhBAAACeIEAAAJ4wQAAAnkBAAACeUEAAAJ5gQAAAnnBAAACegEAAANBwWCAAAACklua1BvaW50VjEEAAAAAVgBWQ5QcmVzc3VyZUZhY3RvcglUaW1lU3RhbXAAAAAABgYLEAIAAADFgYikUV7OP/aPYMsYPdg/AACgPQAAAAAAAAAAAYMAAACCAAAA/JxSmT9Zzj+Jdr3DvznYPwAA4j0PAAAAAAAAAAGEAAAAggAAAPycUpk/Wc4/RSrUrLQv2D8AAAA+DwAAAAAAAAABhQAAAIIAAABo0+aCG0/OP1F4XndFGNg/AAD6PQ8AAAAAAAAAAYYAAACCAAAAaNPmghtPzj94RRhokxHYPwAAAj4PAAAAAAAAAAGHAAAAggAAAGjT5oIbT84/oBLSWOEK2D8AABA+HwAAAAAAAAABiAAAAIIAAABo0+aCG0/OPzX5LlGIB9g/AAAkPh8AAAAAAAAAAYkAAACCAAAAaNPmghtPzj/I34tJLwTYPwAAOT4fAAAAAAAAAAGKAAAAggAAADG4HI4tVM4/76xFOn391z8AAE0+HwAAAAAAAAABiwAAAIIAAAAxuByOLVTOP++sRTp9/dc/AABfPi8AAAAAAAAAAYwAAACCAAAAjma+r2Njzj/vrEU6ff3XPwAAcj4vAAAAAAAAAAGNAAAAggAAAOgUYNGZcs4/oBLSWOEK2D8AAIM+LwAAAAAAAAABjgAAAIIAAABFwwHzz4HOP3hFGGiTEdg/AACNPj4AAAAAAAAAAY8AAACCAAAAaVbZHxiWzj9ReF53RRjYPwCAkT5OAAAAAAAAAAGQAAAAggAAAFjO5ldyr84/Ad7qlakl2D8AgJM+XgAAAAAAAAABkQAAAIIAAABERvSPzMjOP9gQMaVbLNg/AACVPl4AAAAAAAAAAZIAAACCAAAA+6I30zjnzj+Jdr3DvznYPwCAlz5eAAAAAAAAAAGTAAAAggAAALL/ehalBc8/9o9gyxg92D8AAJs+bQAAAAAAAAABlAAAAIIAAABqXL5ZESTPP87CptrKQ9g/AACdPm0AAAAAAAAAAZUAAACCAAAA6p03qI9Hzz+l9ezpfErYPwCAnT59AAAAAAAAAAGWAAAAggAAAGrfsPYNa88/figz+S5R2D8AAJ4+fQAAAAAAAAABlwAAAIIAAACzBWBQnpPPP1VbeQjhV9g/AACfPowAAAAAAAAAAZgAAACCAAAA/CsPqi68zz+bp2If7GHYPwCAoD6cAAAAAAAAAAGZAAAAggAAAEVSvgO/5M8/Sg3vPVBv2D8AgKI+nAAAAAAAAAABmgAAAIIAAABHvLaupwbQP45Z2FRbedg/AAChPqwAAAAAAAAAAZsAAACCAAAA0UEp4Xgd0D9njB5kDYDYPwCAnz6sAAAAAAAAAAGcAAAAggAAAFnHmxNKNNA/FvKqgnGN2D8AgJ4+uwAAAAAAAAABnQAAAIIAAADkTA5GG0vQP1w+lJl8l9g/AACfPrsAAAAAAAAAAZ4AAACCAAAACODlcmNf0D8LpCC44KTYPwAAnT7LAAAAAAAAAAGfAAAAggAAAC1zvZ+rc9A/eL3Dvzmo2D8AgJs+ywAAAAAAAAABoAAAAIIAAABRBpXM84fQP0/wCc/rrtg/AICbPtsAAAAAAAAAAaEAAACCAAAAEqfR87KZ0D+7Ca3WRLLYPwCAnD7bAAAAAAAAAAGiAAAAggAAANFHDhtyq9A/uwmt1kSy2D8AgKA+6gAAAAAAAAABowAAAIIAAACS6EpCMb3QPygjUN6dtdg/AACnPuoAAAAAAAAAAaQAAACCAAAAf2BYeovW0D8oI1DenbXYPwAArT7qAAAAAAAAAAGlAAAAggAAAAjmyqxc7dA/KCNQ3p212D8AgLQ++gAAAAAAAAABpgAAAIIAAACRaz3fLQTRPwFWlu1PvNg/AAC5PvoAAAAAAAAAAacAAACCAAAAtv4UDHYY0T8BVpbtT7zYPwAAvT4JAQAAAAAAAAGoAAAAggAAANqR7Di+LNE/AVaW7U+82D8AAL8+CQEAAAAAAAABqQAAAIIAAAAAJcRlBkHRPwFWlu1PvNg/AIDAPhkBAAAAAAAAAaoAAACCAAAAv8UAjcVS0T9sbzn1qL/YPwCAwD4ZAQAAAAAAAAGrAAAAggAAAH9mPbSEZNE/bG859ai/2D8AAMA+KQEAAAAAAAABrAAAAIIAAAA/B3rbQ3bRP2xvOfWov9g/AADAPikBAAAAAAAAAa0AAACCAAAA/6e2AgOI0T9sbzn1qL/YPwAAwD44AQAAAAAAAAGuAAAAggAAAFtWWCQ5l9E/bG859ai/2D8AAMA+OAEAAAAAAAABrwAAAIIAAAAb95RL+KjRP2xvOfWov9g/AADBPkgBAAAAAAAAAbAAAACCAAAAQIpseEC90T9sbzn1qL/YPwCAwT5IAQAAAAAAAAGxAAAAggAAAAArqZ//ztE/bG859ai/2D8AgME+WAEAAAAAAAABsgAAAIIAAAC/y+XGvuDRPwFWlu1PvNg/AADGPlgBAAAAAAAAAbMAAACCAAAAgGwi7n3y0T8oI1DenbXYPwCAzD5nAQAAAAAAAAG0AAAAggAAAEANXxU9BNI/KCNQ3p212D8AANA+ZwEAAAAAAAABtQAAAIIAAABloDZChRjSP7sJrdZEstg/AIDRPncBAAAAAAAAAbYAAACCAAAAiTMOb80s0j9P8AnP667YPwCAzz53AQAAAAAAAAG3AAAAggAAAHerG6cnRtI/eL3Dvzmo2D8AgMw+hgEAAAAAAAABuAAAAIIAAADJFcTkCmLSP3i9w785qNg/AADLPoYBAAAAAAAAAbkAAACCAAAAt43RHGV70j8LpCC44KTYPwAAyj6WAQAAAAAAAAG6AAAAggAAAKQF31S/lNI/n4p9sIeh2D8AAMo+lgEAAAAAAAABuwAAAIIAAACTfeyMGa7SP8ZXN6HVmtg/AADKPpYBAAAAAAAAAbwAAACCAAAAgPX5xHPH0j9cPpSZfJfYPwAAyz61AQAAAAAAAAG9AAAAggAAAAp7bPdE3tI/7yTxkSOU2D8AgMw+tQEAAAAAAAABvgAAAIIAAACSAN8pFvXSPxbyqoJxjdg/AIDOPrUBAAAAAAAAAb8AAACCAAAAHIZRXOcL0z8W8qqCcY3YPwCA0D7FAQAAAAAAAAHAAAAAggAAAAr+XpRBJdM/FvKqgnGN2D8AgNE+xQEAAAAAAAABwQAAAIIAAACTg9HGEjzTPxbyqoJxjdg/AADTPsUBAAAAAAAAAcIAAACCAAAAgvve/mxV0z/vJPGRI5TYPwCA0z7VAQAAAAAAAAHDAAAAggAAAG9z7DbHbtM/7yTxkSOU2D8AgNM+1QEAAAAAAAABxAAAAIIAAABc6/luIYjTP+8k8ZEjlNg/AADVPuQBAAAAAAAAAcUAAACCAAAAFEg9so2m0z9cPpSZfJfYPwCA1j7kAQAAAAAAAAHGAAAAggAAAC+XG/uCx9M/xlc3odWa2D8AANY+9AEAAAAAAAABxwAAAIIAAADm814+7+XTP5+KfbCHodg/AADWPvQBAAAAAAAAAcgAAACCAAAAnVCigVsE1D8LpCC44KTYPwAA1z4DAgAAAAAAAAHJAAAAggAAAFOt5cTHItQ/eL3Dvzmo2D8AgNk+AwIAAAAAAAABygAAAIIAAAAKCikINEHUP3i9w785qNg/AADbPhMCAAAAAAAAAcsAAACCAAAAXXTRRRdd1D9P8AnP667YPwCA3D4TAgAAAAAAAAHMAAAAggAAALDeeYP6eNQ/uwmt1kSy2D8AgNw+IwIAAAAAAAABzQAAAIIAAAABSSLB3ZTUPygjUN6dtdg/AADcPiMCAAAAAAAAAc4AAACCAAAAuKVlBEqz1D9sbzn1qL/YPwAA3T4yAgAAAAAAAAHPAAAAggAAAAoQDkItz9Q/14jc/AHD2D8AgN4+MgIAAAAAAAAB0AAAAIIAAADBbFGFme3UP4juaBtm0Ng/AIDfPkICAAAAAAAAAdEAAACCAAAAFNf5wnwJ1T/NOlIycdrYPwCA3z5CAgAAAAAAAAHSAAAAggAAAC8m2AtyKtU/OVT1Ocrd2D8AgN4+UgIAAAAAAAAB0wAAAIIAAABMdbZUZ0vVPzlU9TnK3dg/AADePlICAAAAAAAAAdQAAACCAAAAAtL5l9Np1T85VPU5yt3YPwAA3z5SAgAAAAAAAAHVAAAAggAAALkuPds/iNU/OVT1Ocrd2D8AgOA+YQIAAAAAAAAB1gAAAIIAAABxi4AerKbVP806UjJx2tg/AIDkPmECAAAAAAAAAdcAAACCAAAAJ+jDYRjF1T9gIa8qGNfYPwAA6j5xAgAAAAAAAAHYAAAAggAAAN5EB6WE49U/YCGvKhjX2D8AgOw+cQIAAAAAAAAB2QAAAIIAAACUoUro8AHWP2AhryoY19g/AIDuPoACAAAAAAAAAdoAAACCAAAATP6NK10g1j+I7mgbZtDYPwCA7z6AAgAAAAAAAAHbAAAAggAAAJ9oNmlAPNY/iO5oG2bQ2D8AgO8+kAIAAAAAAAAB3AAAAIIAAADw0t6mI1jWPx3VxRMNzdg/AADwPpACAAAAAAAAAd0AAACCAAAApy8i6o921j8d1cUTDc3YPwAA8T6gAgAAAAAAAAHeAAAAggAAAF2MZS38lNY/sLsiDLTJ2D8AgPE+oAIAAAAAAAAB3wAAAIIAAADezd57erjWP9eI3PwBw9g/AADzPq8CAAAAAAAAAeAAAACCAAAAXw9Yyvjb1j/XiNz8AcPYPwCA8z6vAgAAAAAAAAHhAAAAggAAAN9Q0Rh3/9Y/bG859ai/2D8AgPM+vwIAAAAAAAAB4gAAAIIAAABfkkpn9SLXPwFWlu1PvNg/AIDyPr8CAAAAAAAAAeMAAACCAAAA39PDtXNG1z8BVpbtT7zYPwAA8j7PAgAAAAAAAAHkAAAAggAAAF8VPQTyadc/AVaW7U+82D8AAPI+zwIAAAAAAAAB5QAAAIIAAABCSVFY+Y/XP9eI3PwBw9g/AADyPt4CAAAAAAAAAeYAAACCAAAAw4rKpnez1z8d1cUTDc3YPwAA8j7eAgAAAAAAAAHnAAAAggAAAAyxeQAI3Nc/zTpSMnHa2D8AAPI+7gIAAAAAAAAB6AAAAIIAAABMky92RRHYP1TTJGCH7tg/AADyPu4CAAAAAAAAAekAAACCAAAAKINK5vlD2D9wUlSGRP/YPwAA8j79AgAAAAAAAAHqAAAAggAAAJ+AylAldNg/jtGDrAEQ2T8AAPI+/QIAAAAAAAAB6wAAAIIAAACyi6+1x6HYP9IdbcMMGtk/AADyPg0DAAAAAAAAAewAAACCAAAA+7FeD1jK2D89NxDLZR3ZPwAA8j4NAwAAAAAAAAHtAAAAggAAAODlcmNf8Ng/goP54XAn2T8AAPI+HQMAAAAAAAAB7gAAAIIAAABgJ+yx3RPZP+6cnOnJKtk/AADyPh0DAAAAAAAAAe8AAACCAAAAe3bK+tI02T/Hz+L4ezHZPwAA8j4sAwAAAAAAAAHwAAAAggAAADLTDT4/U9k/NOmFANU02T8AgPA+LAMAAAAAAAAB8QAAAIIAAACFPbZ7Im/ZP54CKQguONk/AADwPiwDAAAAAAAAAfIAAACCAAAAO5r5vo6N2T+eAikILjjZPwAA8D4vAwAAAAAAAAHzAAAAggAAAPL2PAL7q9k/ngIpCC442T8AAPE+LwMAAAAAAAAB9AAAAIIAAAChD4dhFNfZP54CKQguONk/AIDxPj8DAAAAAAAAAfUAAACCAAAA6jU2u6T/2T+eAikILjjZPwCA8T4/AwAAAAAAAAH2AAAAggAAAJdOgBq+Kto/ngIpCC442T8AAPI+XgMAAAAAAAAB9wAAAIIAAADhdC90TlPaP54CKQguONk/AADyPl4DAAAAAAAAAfgAAACCAAAAYLaowsx22j+eAikILjjZPwAA8j5eAwAAAAAAAAH5AAAAggAAABcT7AU5ldo/404SHzlC2T8AAPM+XgMAAAAAAAAB+gAAAIIAAABqfZRDHLHaP1BotSaSRdk/AIDyPn0DAAAAAAAAAfsAAACCAAAAvOc8gf/M2j9QaLUmkkXZPwAA8T59AwAAAAAAAAH8AAAAggAAAKpfSrlZ5to/k7SePZ1P2T8AgNs+fQMAAAAAAAAB/QAAAIIAAAD8yfL2PALbPwDOQUX2Utk/AIC9Pn0DAAAAAAAAAf4AAACCAAAATjSbNCAe2z+vM85jWmDZPwAAgj6sAwAAAAAAAAH/AAAAggAAAHDKzymV+bM/5F67b+wU2D8AAMA9AAAAAAAAAAABAAEAAIIAAABwys8plfmzP5TER45QItg/AAADPg8AAAAAAAAAAQEBAACCAAAAcMrPKZX5sz8B3uqVqSXYPwAAFD4PAAAAAAAAAAECAQAAggAAAHDKzymV+bM/5F67b+wU2D8AACc+DwAAAAAAAAABAwEAAIIAAABwys8plfmzP3hFGGiTEdg/AABSPg8AAAAAAAAAAQQBAACCAAAAJycTbQEYtD9ReF53RRjYPwAAbz4vAAAAAAAAAAEFAQAAggAAAEq66plJLLQ/Kaukhvce2D8AAIE+LwAAAAAAAAABBgEAAIIAAABwTcLGkUC0PwHe6pWpJdg/AACHPi8AAAAAAAAAAQcBAACCAAAAk+CZ89lUtD/YEDGlWyzYPwAAiT4vAAAAAAAAAAEIAQAAggAAALlzcSAiabQ/sEN3tA0z2D8AgIk+LwAAAAAAAAABCQEAAIIAAABLPd02RnO0P4l2vcO/Odg/AACLPj4AAAAAAAAAAQoBAACCAAAASz3dNkZztD+Jdr3DvznYPwCAjD4+AAAAAAAAAAELAQAAggAAAEs93TZGc7Q/iXa9w7852D8AgI4+PgAAAAAAAAABDAEAAIIAAABLPd02RnO0P4l2vcO/Odg/AICTPk4AAAAAAAAAAQ0BAACCAAAASz3dNkZztD+Jdr3DvznYPwCAmj5OAAAAAAAAAAEOAQAAggAAACeqBQr+XrQ/iXa9w7852D8AgKU+TgAAAAAAAAABDwEAAIIAAABwTcLGkUC0P9gQMaVbLNg/AICzPk4AAAAAAAAAARABAACCAAAAJycTbQEYtD8pq6SG9x7YPwCAwj5tAAAAAAAAAAERAQAAggAAAHDKzymV+bM/eEUYaJMR2D8AgNI+bQAAAAAAAAABEgEAAIIAAACV2rS54MazP8jfi0kvBNg/AIDfPn0AAAAAAAAAARMBAACCAAAAuOqZSSyUsz8Xev8qy/bXPwCA6j6MAAAAAAAAAAEUAQAAggAAAN36ftl3YbM/1C0WFMDs1z8AgPI+jAAAAAAAAAABFQEAAIIAAAACC2Rpwy6zP4/hLP204tc/AID5PpwAAAAAAAAAARYBAACCAAAAAohxzMbnsj/fe6DeUNXXPwCA/T6cAAAAAAAAAAEXAQAAggAAAAEFfy/KoLI/cmL91vfR1z8AwAA/oAAAAAAAAAABGAEAAIIAAADd7rRlhUWyP8P8cLiTxNc/AAACP68AAAAAAAAAARkBAACCAAAASaJWsmT0sT99sIehiLrXPwBAAz+/AAAAAAAAAAEaAQAAggAAAAD5tLvXhLE/E5fkmS+31z8AAAM/vwAAAAAAAAABGwEAAIIAAAC4TxPFShWxP85K+4Ikrdc/AIACP78AAAAAAAAAARwBAACCAAAA2twFuJmbsD9hMVh7y6nXPwDAAj/PAAAAAAAAAAEdAQAAggAAAP9p+KroIbA/HuVuZMCf1z8AQAM/zwAAAAAAAAABHgEAAIIAAAD9xybi3ievPx7lbmTAn9c/AMADP94AAAAAAAAAAR8BAACCAAAAALxcbuwLrj+xy8tcZ5zXPwDAAz/eAAAAAAAAAAEgAQAAggAAAGxpGYHSLK0/RbIoVQ6Z1z8AAAQ/3gAAAAAAAAABIQEAAIIAAACO8CY6KCWsP0WyKFUOmdc/AAAEP+4AAAAAAAAAASIBAACCAAAA+53jTA5Gqz9FsihVDpnXPwAABD/uAAAAAAAAAAEjAQAAggAAAES4yDKsUqo/scvLXGec1z8AAAQ//QAAAAAAAAABJAEAAIIAAACO0q0YSl+pPx7lbmTAn9c/AAAEP/0AAAAAAAAAASUBAACCAAAAHhNCWHiUqD/3F7VzcqbXPwAABD8NAQAAAAAAAAEmAQAAggAAALNT1pemyac/zkr7giSt1z8AAAQ/DQEAAAAAAAABJwEAAIIAAABDlGrX1P6mPxOX5Jkvt9c/AIAEPx0BAAAAAAAAASgBAACCAAAA+2fWQ0tIpj/D/HC4k8TXPwBABD8dAQAAAAAAAAEpAQAAggAAANLOGd0JpqU/33ug3lDV1z8AAAQ/LAEAAAAAAAABKgEAAIIAAADWyDSjEBilP2gUcwxn6dc/AIAFPywBAAAAAAAAASsBAACCAAAA1cJPaReKpD/vrEU6ff3XPwAACD88AQAAAAAAAAEsAQAAggAAANS8ai8e/KM/5F67b+wU2D8AQAo/PAEAAAAAAAABLQEAAIIAAAAa3TRPtZajPwHe6pWpJdg/AIAMP0wBAAAAAAAAAS4BAACCAAAAZP3+bkwxoz/OwqbaykPYPwAADj9MAQAAAAAAAAEvAQAAggAAANKwoLsr4KI/VVt5COFX2D8AQA8/WwEAAAAAAAABMAEAAIIAAABk9xk1U6OiP45Z2FRbedg/AMAPP1sBAAAAAAAAATEBAACCAAAA9T2Trnpmoj8LpCC44KTYPwCAED9rAQAAAAAAAAEyAQAAggAAAGLxNPtZFaI/HdXFEw3N2D8AAA8/awEAAAAAAAABMwEAAIIAAAD4N650gdihP3BSVIZE/9g/AEANP3oBAAAAAAAAATQBAACCAAAAin4n7qiboT806YUA1TTZPwAADj96AQAAAAAAAAE1AQAAggAAAD5YeJQYc6E/83+3emVq2T8AABA/igEAAAAAAAABNgEAAIIAAACsCxrh9yGhP9GVGBuzsNk/AMARP4oBAAAAAAAAATcBAACCAAAAiXhCtK8NoT+uq3m7APfZPwDAEz+aAQAAAAAAAAE4AQAAggAAAPYr5ACPvKA/R3XxREMz2j8AgBQ/mgEAAAAAAAABOQEAAIIAAACIcl16tn+gP7lxr903dto/AMAUP6kBAAAAAAAAAToBAACCAAAA0pInmk0aoD/nIYRfIa/aPwBAFD+pAQAAAAAAAAE7AQAAggAAAICMks1Zkp8/p7i12bHk2j8AABQ/uQEAAAAAAAABPAEAAIIAAACiGYXAqBifP5EcoUSQE9s/AAAUP7kBAAAAAAAAAT0BAACCAAAAxKZ3s/eenj8NZ+mnFT/bPwCAFD+5AQAAAAAAAAE+AQAAggAAADhaGQDXTZ4/RWVI9I9g2z8AwBU/2AEAAAAAAAABPwEAAIIAAAA4WhkA102eP39jp0AKgts/AAAYP9gBAAAAAAAAAUABAACCAAAAoA27TLb8nT/fLsB90pzbPwBAGj/YAQAAAAAAAAFBAQAAggAAADhaGQDXTZ4/0+A1s0G02z8AAB0/2AEAAAAAAAABQgEAAIIAAADEpnez956ePzWsTvAJz9s/AMAeP+gBAAAAAAAAAUMBAACCAAAAohmFwKgYnz8pXsQleebbPwAAID/oAQAAAAAAAAFEAQAAggAAAAzZ8IB6458/HRA6W+j92z8AQCE/9wEAAAAAAAABRQEAAIIAAAD2Jf/GlS6gP6eoDIn+Edw/AEAiP/cBAAAAAAAAAUYBAACCAAAAiHJderZ/oD/DJzyvuyLcPwBAIz8XAgAAAAAAAAFHAQAAggAAAD1Sk1of5aA/36Zr1Xgz3D8AwCQ/FwIAAAAAAAABSAEAAIIAAAAbxaBn0F6hP/slm/s1RNw/AAAmPxcCAAAAAAAAAUkBAACCAAAA+DeudIHYoT/RWOEK6ErcPwBAJz8XAgAAAAAAAAFKAQAAggAAAB3RatvCeqI/P3KEEkFO3D8AwCc/JgIAAAAAAAABSwEAAIIAAABk/f5uTDGjPz9yhBJBTtw/AIAoPyYCAAAAAAAAAUwBAACCAAAAsSmTAtbnoz/RWOEK6ErcPwDAKT82AgAAAAAAAAFNAQAAggAAANbINKMQGKU/Zz8+A49H3D8AgCs/NgIAAAAAAAABTgEAAIIAAABmIV3KI4WmP/slm/s1RNw/AIAtP0YCAAAAAAAAAU8BAACCAAAAjMbjpFdDqD+PDPjz3EDcPwAAMD9GAgAAAAAAAAFQAQAAggAAAP6RGdkbKqo/jwz489xA3D8AQDE/VQIAAAAAAAABUQEAAIIAAABHynfgl/yrP48M+PPcQNw/AMAxP1UCAAAAAAAAAVIBAACCAAAA1yiFQaT3rT/7JZv7NUTcPwAAMj9lAgAAAAAAAAFTAQAAggAAANs6NO+Poa8/Zz8+A49H3D8AADI/ZQIAAAAAAAABVAEAAIIAAADa3AW4mZuwP9FY4QroStw/AAAoP2UCAAAAAAAAAVUBAACCAAAAJQmaSyNSsT8/coQSQU7cPwBAGj+EAgAAAAAAAAFWAQAAggAAAG6yO0KwwbE/P3KEEkFO3D8AgNg+hAIAAAAAAAABVwEAAIIAAABOV2jcKIXhP0WAapoE7LA/AAA4PgAAAAAAAAAAAVgBAACCAAAATldo3CiF4T8zT8U+2MOwPwAAfz4PAAAAAAAAAAFZAQAAggAAABvemlnkg+E/0YOsARCpsD8AAJA+DwAAAAAAAAABWgEAAIIAAADpZM3Wn4LhP8NSB6bjgLA/AICRPg8AAAAAAAAAAVsBAACCAAAA6WTN1p+C4T8T7XqHf3OwPwCAmj4fAAAAAAAAAAFcAQAAggAAALbr/1NbgeE/AbzVK1NLsD8AAJ8+HwAAAAAAAAABXQEAAIIAAACEcjLRFoDhP5/wvO6KMLA/AACiPh8AAAAAAAAAAV4BAACCAAAAUvlkTtJ+4T+RvxeTXgiwPwCAoz4fAAAAAAAAAAFfAQAAggAAAO4GykhJfOE/Yuj9qyzbrz8AAKU+HwAAAAAAAAABYAEAAIIAAACJFC9DwHnhPz6Gs/TTiq8/AIClPi8AAAAAAAAAAWEBAACCAAAAJSKUPTd34T8aJGk9ezqvPwAAqD4vAAAAAAAAAAFiAQAAggAAAI+2K7Vpc+E/mvYFSVrPrj8AAKs+PgAAAAAAAAABYwEAAIIAAADE0fWpV27hP3aUu5EBf64/AACxPj4AAAAAAAAAAWQBAACCAAAAmPokmbxm4T+Wmz9gGPmtPwCAuD5OAAAAAAAAAAFlAQAAggAAADeqhgXdXeE/8guStJ49rT8AAL8+TgAAAAAAAAABZgEAAIIAAADXWehx/VThP6pH/UXtnKw/AIDGPl0AAAAAAAAAAWcBAACCAAAAEhev2JRJ4T8KuE+ac+GrPwCAzj5tAAAAAAAAAAFoAQAAggAAAOrh2jmjO+E/QsZXN6HVqj8AgNc+bQAAAAAAAAABaQEAAIIAAAAqQZ4S5CnhP7o9Llo+lKk/AADhPm0AAAAAAAAAAWoBAACCAAAAbUJeXc4R4T82tQR921KoPwAA7D59AAAAAAAAAAFrAQAAggAAAIDKUCV0+OA/rizbn3gRpz8AgPc+jAAAAAAAAAABbAEAAIIAAAD85tpkTNvgP2oNgEiFmqU/AMABP4wAAAAAAAAAAW0BAACCAAAARIqXIeC84D9aV/N2Ae6jPwAABj+MAAAAAAAAAAFuAQAAggAAACg7udjqm+A/kgo1K+0Loj8AwAk/nAAAAAAAAAABbwEAAIIAAAB2gHIHKHfgP8a9dt/YKaA/AEAMP5wAAAAAAAAAAXABAACCAAAAxMUrNmVS4D9ESz+t+FmcPwCADj+sAAAAAAAAAAFxAQAAggAAAESEsufmLuA/ZEj0j2DLmD8AwA4/rAAAAAAAAAABcgEAAIIAAAApNdSe8Q3gP5BFqXLIPJU/AIAOP7sAAAAAAAAAAXMBAACCAAAAf76GsYHc3z/AQl5VMK6RPwAADD+7AAAAAAAAAAF0AQAAggAAANzpNTa7pN8/YK2JZFGqjD8AgAg/ywAAAAAAAAABdQEAAIIAAADRIkq1a2rfP1AwHQeEzoY/AIABP8sAAAAAAAAAAXYBAACCAAAAk0CUPy413z8oDneS+MiBPwAA8T7aAAAAAAAAAAF3AQAAggAAAEga5eWdDN8/ANihO9qGeT8AANQ+2gAAAAAAAAABeAEAAIIAAACRvaGiMe7eP+BJ4iNHKHE/AICyPuoAAAAAAAAAAXkBAACCAAAAayrKdenZ3j+gmeuM85hmPwAAcj7qAAAAAAAAAAF6AQAAggAAAMCsBpuxLeE/xC4vc51xnj8AADA9AAAAAAAAAAABewEAAIIAAADArAabsS3hP0wBzH58Bp4/AAB8PRAAAAAAAAAAAXwBAACCAAAA8yXUHfYu4T+MapoE7NCdPwAAkD0QAAAAAAAAAAF9AQAAggAAACWfoaA6MOE/xNNoilubnT8AAIg9EAAAAAAAAAABfgEAAIIAAABXGG8jfzHhP8TTaIpbm50/AACIPR8AAAAAAAAAAX8BAACCAAAAiZE8psMy4T/E02iKW5udPwAApj0fAAAAAAAAAAGAAQAAggAAALsKCikINOE/BD03EMtlnT8AANI9HwAAAAAAAAABgQEAAIIAAADtg9erTDXhPwQ9NxDLZZ0/AAARPh8AAAAAAAAAAYIBAACCAAAAIP2kLpE24T8EPTcQy2WdPwAAQD4vAAAAAAAAAAGDAQAAggAAAFJ2crHVN+E/BD03EMtlnT8AAG8+LwAAAAAAAAABhAEAAIIAAACE7z80GjnhPwQ9NxDLZZ0/AICPPi8AAAAAAAAAAYUBAACCAAAAhO8/NBo54T8EPTcQy2WdPwCAnz4vAAAAAAAAAAGGAQAAggAAAITvPzQaOeE/BD03EMtlnT8AAK0+PwAAAAAAAAABhwEAAIIAAACE7z80GjnhPwQ9NxDLZZ0/AACzPj8AAAAAAAAAAYgBAACCAAAAhO8/NBo54T8EPTcQy2WdPwCAuT5OAAAAAAAAAAGJAQAAggAAALdoDbdeOuE/jGqaBOzQnT8AgME+TgAAAAAAAAABigEAAIIAAADq4do5ozvhPwyY/fgMPJ4/AIDEPk4AAAAAAAAAAYsBAACCAAAAHFuovOc84T9EXJJnvtyePwCAxT5OAAAAAAAAAAGMAQAAggAAAE7UdT8sPuE/VLdYUACznz8AAMY+bQAAAAAAAAABjQEAAIIAAACyxhBFtUDhP0zr2dP5lKA/AADGPn0AAAAAAAAAAY4BAACCAAAAF7mrSj5D4T/ueod/c1ChPwAAxj59AAAAAAAAAAGPAQAAggAAAOCd4VVQSOE/UqFmpX1Boj8AAMY+jQAAAAAAAAABkAEAAIIAAACqghdhYk3hPz71qL+onaM/AADJPqwAAAAAAAAAAZEBAACCAAAApeAa77hT4T/CfdKcC9+kPwAAzz6sAAAAAAAAAAGSAQAAggAAAKA+Hn0PWuE/Cp0t9P5Vpj8AgNY+rAAAAAAAAAABkwEAAIIAAADOFe+NqmHhP+7wbw4qsqc/AIDfPqwAAAAAAAAAAZQBAACCAAAAynPyGwFo4T+e2+Oi5UOpPwCA5T68AAAAAAAAAAGVAQAAggAAAMTR9alXbuE/QsZXN6HVqj8AAOw+vAAAAAAAAAABlgEAAIIAAADBL/k3rnThP47lso6UTKw/AIDtPssAAAAAAAAAAZcBAACCAAAAIICXy4194T/SBA7mh8OtPwAA7j7LAAAAAAAAAAGYAQAAggAAAE5XaNwoheE/Xo03w+oErz8AAO8+2wAAAAAAAAABmQEAAIIAAAAXPJ7nOorhP5/wvO6KMLA/AIDwPtsAAAAAAAAAAZoBAACCAAAA4SDU8kyP4T8zT8U+2MOwPwAA8D7qAAAAAAAAAAGbAQAAggAAAHeMPHsak+E/tXwoM/kusT8AAPA+6gAAAAAAAAABnAEAAIIAAADbfteAo5XhPzmqiycamrE/AADxPvoAAAAAAAAAAZ0BAACCAAAADfikA+iW4T9dDNbecuqxPwCA8j76AAAAAAAAAAGeAQAAggAAAKkFCv5elOE/zQiUd2ctsj8AAPk+GQEAAAAAAAABnwEAAIIAAAATmqF1kZDhP905OdOTVbI/AID7PhkBAAAAAAAAAaABAACCAAAASbVran+L4T/rat4uwH2yPwCA/j4ZAQAAAAAAAAGhAQAAggAAAE5XaNwoheE/TTb3a4iYsj8AgP8+GQEAAAAAAAABogEAAIIAAADuBspISXzhP68BEKlQs7I/AIAAPykBAAAAAAAAAaMBAACCAAAAWz1eMiVy4T9fZ5zHtMCyPwDAAD8pAQAAAAAAAAGkAQAAggAAAJj6JJm8ZuE/D80o5hjOsj8AgAE/OQEAAAAAAAABpQEAAIIAAABuxVD6yljhPw/NKOYYzrI/AMACPzkBAAAAAAAAAaYBAACCAAAA4J3hVVBI4T9fZ5zHtMCyPwCABD9IAQAAAAAAAAGnAQAAggAAAO2D16tMNeE/rwEQqVCzsj8AAAY/SAEAAAAAAAABqAEAAIIAAAAyhZf2Nh3hP/2bg4rspbI/AEAHP1gBAAAAAAAAAakBAACCAAAAd4ZXQSEF4T+vARCpULOyPwCAxD5YAQAAAAAAAAGqAQAAggAAANX+QazTFao/G01xa7Nj4T8AAAQ+AAAAAAAAAAABqwEAAIIAAACQ3neMPHuqP2XAn+cGYuE/AAA4Ph8AAAAAAAAAAawBAACCAAAAkN53jDx7qj9lwJ/nBmLhPwAAUD4fAAAAAAAAAAGtAQAAggAAALRxT7mEj6o/ZcCf5wZi4T8AAFA+HwAAAAAAAAABrgEAAIIAAAC0cU+5hI+qP2XAn+cGYuE/AABdPh8AAAAAAAAAAa8BAACCAAAAtHFPuYSPqj9lwJ/nBmLhPwAAZz4fAAAAAAAAAAGwAQAAggAAALRxT7mEj6o/rjPOY1pg4T8AAHU+LwAAAAAAAAABsQEAAIIAAAC0cU+5hI+qP/im/N+tXuE/AICDPi8AAAAAAAAAAbIBAACCAAAAtHFPuYSPqj9CGitcAV3hPwAAjj4vAAAAAAAAAAGzAQAAggAAAJDed4w8e6o/jY1Z2FRb4T8AAJM+LwAAAAAAAAABtAEAAIIAAACQ3neMPHuqP9cAiFSoWeE/AACcPj4AAAAAAAAAAbUBAACCAAAAkN53jDx7qj8gdLbQ+1fhPwAApj4+AAAAAAAAAAG2AQAAggAAAJDed4w8e6o/aufkTE9W4T8AgLE+PgAAAAAAAAABtwEAAIIAAACQ3neMPHuqP/7NQUX2UuE/AIC+Pj4AAAAAAAAAAbgBAACCAAAAkN53jDx7qj9JQXDBSVHhPwCAxT5OAAAAAAAAAAG5AQAAggAAAJDed4w8e6o/SUFwwUlR4T8AAMs+TgAAAAAAAAABugEAAIIAAABEuMgyrFKqP0lBcMFJUeE/AADNPk4AAAAAAAAAAbsBAACCAAAA/pEZ2Rsqqj9JQXDBSVHhPwCAzT5dAAAAAAAAAAG8AQAAggAAAJDYklJD7ak/SUFwwUlR4T8AANI+XQAAAAAAAAABvQEAAIIAAAD8izSfIpypP0lBcMFJUeE/AIDZPn0AAAAAAAAAAb4BAACCAAAAHxknknEiqT+StJ49nU/hPwAA4z6MAAAAAAAAAAG/AQAAggAAAIzG46RXQ6g/cA4qspdK4T8AAO4+jAAAAAAAAAABwAEAAIIAAADW4MiK9U+nPwT1hqo+R+E/AAD2PpwAAAAAAAAAAcEBAACCAAAA1NT+FgM0pj+X2+Oi5UPhPwCA/T6sAAAAAAAAAAHCAQAAggAAANbINKMQGKU/K8JAm4xA4T8AQAA/rAAAAAAAAAABwwEAAIIAAAD2SV0ibYKjPyvCQJuMQOE/AEABP7sAAAAAAAAAAcQBAACCAAAAi4QMKKIpoj+X2+Oi5UPhPwDAAT+7AAAAAAAAAAHFAQAAggAAABq/uy3X0KA/u4FYLutI4T8AgAI/uwAAAAAAAAABxgEAAIIAAACiGYXAqBifP9wnzbnwTeE/AEACP8sAAAAAAAAAAccBAACCAAAAwI7jyxJnnD9q5+RMT1bhPwAAAj/LAAAAAAAAAAHIAQAAggAAAHZQoIqdBpo/QhorXAFd4T8AAAI/2gAAAAAAAAAByQEAAIIAAADl663vl32XP2XAn+cGYuE/AAACP9oAAAAAAAAAAcoBAACCAAAAmq1qriIdlT/Q2ULvX2XhPwBAAT/qAAAAAAAAAAHLAQAAggAAAOa7hSDODZM/0NlC719l4T8AAAE/6gAAAAAAAAABzAEAAIIAAABw8E/sCSeRPxtNcWuzY+E/AAD4PgkBAAAAAAAAAc0BAACCAAAAwS9Piu1zjz+uM85jWmDhPwCA6T4JAQAAAAAAAAHOAQAAggAAADDLXO/n6ow/QhorXAFd4T8AAMg+CQEAAAAAAAABzwEAAIIAAABaTIVuRFWLP2rn5ExPVuE/AACfPgkBAAAAAAAAAdABAACCAAAAuf8muyMEiz+StJ49nU/hPwAAUD4ZAQAAAAAAAAHRAQAAggAAAIqcoA+HYaQ/Q+ap2Ad74D8AADA+AAAAAAAAAAAB0gEAAIIAAADVwk9pF4qkP45Z2FRbeeA/AAByPg8AAAAAAAAAAdMBAACCAAAA1cJPaReKpD+OWdhUW3ngPwAAiD4PAAAAAAAAAAHUAQAAggAAANXCT2kXiqQ/18wG0a534D8AAIo+DwAAAAAAAAAB1QEAAIIAAADVwk9pF4qkP9fMBtGud+A/AICSPg8AAAAAAAAAAdYBAACCAAAA1cJPaReKpD/XzAbRrnfgPwCAlD4fAAAAAAAAAAHXAQAAggAAANXCT2kXiqQ/jlnYVFt54D8AgJQ+HwAAAAAAAAAB2AEAAIIAAAAc6f7Cp7KkP0PmqdgHe+A/AACRPh8AAAAAAAAAAdkBAACCAAAAP3zW7+/GpD9ljB5kDYDgPwAAjT4fAAAAAAAAAAHaAQAAggAAAIuihUmA76Q/0aXBa2aD4D8AAIs+HwAAAAAAAAAB2wEAAIIAAAD5WwzQWCylP19l2f7Ei+A/AACJPi4AAAAAAAAAAdwBAACCAAAAaBWTVjFppT84mB8Od5LgPwAAiD4+AAAAAAAAAAHdAQAAggAAAEGIoGPi4qU/fOQIJYKc4D8AAIk+PgAAAAAAAAAB3gEAAIIAAADU1P4WAzSmPwqkILjgpOA/AICLPj4AAAAAAAAAAd8BAACCAAAAjbQ092uZpj+YYzhLP63gPwCAkz5OAAAAAAAAAAHgAQAAggAAAGYnQgQdE6c/3a8hYkq34D8AAJ8+TgAAAAAAAAAB4QEAAIIAAABoLSc+FqGnP2tvOfWov+A/AACrPm0AAAAAAAAAAeIBAACCAAAAjMbjpFdDqD/5LlGIB8jgPwCAtz5tAAAAAAAAAAHjAQAAggAAANjydzjh+ag/PXs6nxLS4D8AAL8+bQAAAAAAAAAB5AEAAIIAAACQ2JJSQ+2pP8s6UjJx2uA/AIDFPn0AAAAAAAAAAeUBAACCAAAA+5f+EhW4qj8QhztJfOTgPwCAxz59AAAAAAAAAAHmAQAAggAAAGpXatPmgqs/CmD24zPw4D8AAMg+nAAAAAAAAAAB5wEAAIIAAADaFtaTuE2sP5gfDneS+OA/AADIPpwAAAAAAAAAAegBAACCAAAAIUNqJ0IErT9JhZqV9gXhPwAAyT6cAAAAAAAAAAHpAQAAggAAAEXcJo6Dpq0/+OomtFoT4T8AgMk+nAAAAAAAAAAB6gEAAIIAAABH4gvIfDSuP6lQs9K+IOE/AIDJPqsAAAAAAAAAAesBAACCAAAAJVUZ1S2urj/unJzpySrhPwCAyD6rAAAAAAAAAAHsAQAAggAAALehd4hO/64/e1y0fCgz4T8AAMg+uwAAAAAAAAAB7QEAAIIAAABJ7tU7b1CvPwkczA+HO+E/AIDMPrsAAAAAAAAAAe4BAACCAAAAbIGtaLdkrz/iThIfOULhPwCA0z7LAAAAAAAAAAHvAQAAggAAAJAUhZX/eK8/u4FYLutI4T8AgNc+ywAAAAAAAAAB8AEAAIIAAACQFIWV/3ivP0lBcMFJUeE/AIDZPtoAAAAAAAAAAfEBAACCAAAASe7VO29Qrz9CGitcAV3hPwAA3D7aAAAAAAAAAAHyAQAAggAAANo0T7WWE68/83+3emVq4T8AgOA+6gAAAAAAAAAB8wEAAIIAAABI6PABdsKuP8SLuCTPfOE/AIDlPuoAAAAAAAAAAfQBAACCAAAAanXj9MRIrj8DsVzWkZLhPwCA6z7qAAAAAAAAAAH1AQAAggAAAP+1dzTzfa0/92LSCwGq4T8AgPA++gAAAAAAAAAB9gEAAIIAAABsYzRH2Z6sP6KhGcUcw+E/AAD2PvoAAAAAAAAAAfcBAACCAAAAtX0ZLXerqz91rRpvhtXhPwCA+j4JAQAAAAAAAAH4AQAAggAAANcEJ+bMo6o/R7kbGfDn4T8AAAA/CQEAAAAAAAAB+QEAAIIAAADV+Fxy2oepP66rebsA9+E/AIADPxkBAAAAAAAAAfoBAACCAAAAHhNCWHiUqD9dEQbaZATiPwBABz8ZAQAAAAAAAAH7AQAAggAAALNT1pemyac/DneS+MgR4j8AAAs/KAEAAAAAAAAB/AEAAIIAAAAgAZOqjOqmP1LDew/UG+I/AAAPPygBAAAAAAAAAf0BAACCAAAA+2fWQ0tIpj/ggpOiMiTiPwCAEj84AQAAAAAAAAH+AQAAggAAAEGIoGPi4qU/kOgfwZYx4j8AQBY/OAEAAAAAAAAB/wEAAIIAAACMqGqDeX2lP0FOrN/6PuI/AAAYP0gBAAAAAAAAAQACAACCAAAAQIK7KelUpT9dzdsFuE/iPwDAGD9IAQAAAAAAAAEBAgAAggAAAB3v4/ygQKU/w785qMhe4j8AwAs/VwEAAAAAAAABAgIAAIIAAAAd7+P8oEClP+E+ac6Fb+I/AADxPlcBAAAAAAAAAQMCAACCAAAA0s4Z3QmmpT/8vZj0QoDiPwCApD6GAQAAAAAAAAEEAgAAggAAADeqhgXdXeE/2Y/PwOMRuz8AAAw+AAAAAAAAAAABBQIAAIIAAADOFe+NqmHhPysqQ6J/BLs/AABDPhAAAAAAAAAAAQYCAACCAAAAzhXvjaph4T95xLaDG/e6PwAAXD4QAAAAAAAAAAEHAgAAggAAAAGPvBDvYuE/x14qZbfpuj8AAFU+EAAAAAAAAAABCAIAAIIAAAAyCIqTM2ThP8deKmW36bo/AABYPh8AAAAAAAAAAQkCAACCAAAAmPokmbxm4T8b+Z1GU9y6PwAAWD4fAAAAAAAAAAEKAgAAggAAAPzsv55FaeE/uy2FCYvBuj8AAFo+LwAAAAAAAAABCwIAAIIAAABg31qkzmvhP1tibMzCpro/AABZPi8AAAAAAAAAAQwCAACCAAAAxNH1qVdu4T/3llOP+ou6PwAAWD4vAAAAAAAAAAENAgAAggAAACnEkK/gcOE/62WuM85juj8AAFg+LwAAAAAAAAABDgIAAIIAAABbPV4yJXLhPzkAIhVqVro/AABpPj8AAAAAAAAAAQ8CAACCAAAAj7YrtWlz4T+HmpX2BUm6PwCAgj4/AAAAAAAAAAEQAgAAggAAAI+2K7Vpc+E/h5qV9gVJuj8AAI4+PwAAAAAAAAABEQIAAIIAAACPtiu1aXPhP4ealfYFSbo/AACZPj8AAAAAAAAAARICAACCAAAAWz1eMiVy4T85ACIVala6PwAAoj5OAAAAAAAAAAETAgAAggAAAMTR9alXbuE/OQAiFWpWuj8AAKs+TgAAAAAAAAABFAIAAIIAAAD87L+eRWnhPzkAIhVqVro/AAC1Pl4AAAAAAAAAARUCAACCAAAAnJwhC2Zg4T85ACIVala6PwAAvz5tAAAAAAAAAAEWAgAAggAAANdZ6HH9VOE/h5qV9gVJuj8AAMs+fQAAAAAAAAABFwIAAIIAAABJMnnNgkThP3Vp8JrZILo/AADYPn0AAAAAAAAAARgCAACCAAAA8yXUHfYu4T/1O42muLW5PwAA5j6cAAAAAAAAAAEZAgAAggAAANM0+WJXFOE/waidkzM9uT8AAPQ+nAAAAAAAAAABGgIAAIIAAADpXuicpvTgPy1KlUPmqbg/AID9PpwAAAAAAAAAARsCAACCAAAAMgKlWTrW4D+Z64zzmBa4PwCAAj+cAAAAAAAAAAEcAgAAggAAABezxhBFteA/5So67PIytz8AQAU/rAAAAAAAAAABHQIAAIIAAADJ6hpFC5PgP+HPcwOxXLY/AIAHP6wAAAAAAAAAAR4CAACCAAAASamh9oxv4D/fdK0ab4a1PwAACT+8AAAAAAAAAAEfAgAAggAAAPvg9SpTTeA/2RnnMS2wtD8AQAo/vAAAAAAAAAABIAIAAIIAAAASC+Vkoi3gPzOKOYaz9LM/AMAKP9sAAAAAAAAAASECAACCAAAAW66hITYP4D9DYBj5nUazPwCACz/bAAAAAAAAAAEiAgAAggAAABGI8sel5t8/rwEQqVCzsj8AwAs/2wAAAAAAAAABIwIAAIIAAADSpTxSaLHfP3tuIJbLOrI/AMALP9sAAAAAAAAAASQCAACCAAAAW6i85zyB3z/5QL2hqs+xPwAADD/qAAAAAAAAAAElAgAAggAAAEed14KaU98/1d5y6lF/sT8AAAw/6gAAAAAAAAABJgIAAIIAAAA1kvId+CXfPwUXnBSVIbE/AMAKP/oAAAAAAAAAAScCAACCAAAAGkMU1QIF3z+VGt57oN6wPwBACT/6AAAAAAAAAAEoAgAAggAAAC3LBp2o694/0YOsARCpsD8AAPw+CgEAAAAAAAABKQIAAIIAAAAHOC9wYNfeP3G4k8RHjrA/AIDcPgoBAAAAAAAAASoCAACCAAAAP1P5ZE7S3j/DUgem44CwPwAAnz4pAQAAAAAAAAErAgAAggAAAAc4L3Bg194/IR4g46ubsD8AABk+KQEAAAAAAAABLAIAAIIAAAD/8zWMDeTeP3G4k8RHjrA/AAB4PSkBAAAAAAAAAS0CAACCAAAAP+iarzbD4D8bowdZAyCyPwAAwD0AAAAAAAAAAAEuAgAAggAAAHFhaDJ7xOA/G6MHWQMgsj8AAAM+DwAAAAAAAAABLwIAAIIAAAAJzdC6SMjgP80IlHdnLbI/AAAUPg8AAAAAAAAAATACAACCAAAAaR1vTijR4D97biCWyzqyPwAAFT4PAAAAAAAAAAExAgAAggAAADICpVk61uA/3Tk505NVsj8AACE+DwAAAAAAAAABMgIAAIIAAAD85tpkTNvgPzsFUhBccLI/AAAwPh8AAAAAAAAAATMCAACCAAAA90Te8qLh4D+d0GpNJIuyPwAAQj4fAAAAAAAAAAE0AgAAggAAAPKi4YD55+A/rwEQqVCzsj8AAFY+LwAAAAAAAAABNQIAAIIAAADuAOUOUO7gP8EytQR927I/AABqPi8AAAAAAAAAATYCAACCAAAAG9i1H+v14D8xL3OdcR6zPwAAez4+AAAAAAAAAAE3AgAAggAAAK2hITYPAOE/88WkFwJUsz8AAIc+PgAAAAAAAAABOAIAAIIAAAAO8r/J7gjhP9O+IEnr2bM/AICLPj4AAAAAAAAAATkCAACCAAAAn7sr4BIT4T8FUhBccFK0PwCAkT5OAAAAAAAAAAE6AgAAggAAADKFl/Y2HeE/mbAYrL3ltD8AgJk+TgAAAAAAAAABOwIAAIIAAAD3x9CPnyjhPy0PIfwKebU/AACiPk4AAAAAAAAAATwCAACCAAAA7YPXq0w14T/BbSlMWAy2PwAAqj5tAAAAAAAAAAE9AgAAggAAABe5q0o+Q+E/s5dK2W26tj8AALA+bQAAAAAAAAABPgIAAIIAAABA7n/pL1HhP6nBa2aDaLc/AAC2Pm0AAAAAAAAAAT8CAACCAAAAzhXvjaph4T+Z64zzmBa4PwAAvT5tAAAAAAAAAAFAAgAAggAAAFs9XjIlcuE/LUqVQ+apuD8AgMU+fQAAAAAAAAABQQIAAIIAAACEcjLRFoDhP3MOKrKXSrk/AIDKPowAAAAAAAAAAUICAACCAAAAey457cOM4T9jOEs/rfi5PwAAzz6MAAAAAAAAAAFDAgAAggAAAA34pAPoluE/95ZTj/qLuj8AANM+jAAAAAAAAAABRAIAAIIAAABuSEOXx5/hP9mPz8DjEbs/AADXPpwAAAAAAAAAAUUCAACCAAAAaaZGJR6m4T+/iEvyzJe7PwAA2z6cAAAAAAAAAAFGAgAAggAAAAASr63rqeE/A03gYH44vD8AAOA+uwAAAAAAAAABRwIAAIIAAABmBEqzdKzhP0MRdc8v2bw/AIDjPrsAAAAAAAAAAUgCAACCAAAAZgRKs3Ss4T85O5ZcRYe9PwAA5j7LAAAAAAAAAAFJAgAAggAAAGmmRiUepuE/zZmerJIavj8AgOo+ywAAAAAAAAABSgIAAIIAAABuSEOXx5/hPwEtjr8Xk74/AADwPssAAAAAAAAAAUsCAACCAAAADfikA+iW4T8xwH3SnAu/PwCA9T7LAAAAAAAAAAFMAgAAggAAAEm1a2p/i+E/A4hUqFlpvz8AgPw+2gAAAAAAAAABTQIAAIIAAACEcjLRFoDhP9NPK34Wx78/AEACP9oAAAAAAAAAAU4CAACCAAAAKcSQr+Bw4T8ipnSLBQXAPwAABj/qAAAAAAAAAAFPAgAAggAAAM4V742qYeE/hHGNyM0fwD8AgAk/6gAAAAAAAAABUAIAAIIAAAAOdbJm60/hP+Y8pgWWOsA/AEANP/oAAAAAAAAAAVECAACCAAAA6uHaOaM74T+UojIk+kfAPwCADz/6AAAAAAAAAAFSAgAAggAAAMVOAw1bJ+E/RAi/Ql5VwD8AgBE/CQEAAAAAAAABUwIAAIIAAABtQl5dzhHhP/RtS2HCYsA/AIASPwkBAAAAAAAAAVQCAACCAAAASa+GMIb94D9+Bh6P2HbAPwBAEz8ZAQAAAAAAAAFVAgAAggAAAFaVfIaC6uA/Bp/wvO6KwD8AQBM/GQEAAAAAAAABVgIAAIIAAADJbQ3iB9rgP0CdTwlprMA/AAATPykBAAAAAAAAAVcCAACCAAAAoDg5QxbM4D9OzvRkldTAPwBAAT8pAQAAAAAAAAFYAgAAggAAAA1vzSzyweA/6Jds7tcQwT8AgM8+KQEAAAAAAAABWQIAAIIAAABEipch4LzgP+iXbO7XEME/AICIPncBAAAAAAAAAVoCAACCAAAA8e5gCgRE7j/mPKYFljrAPwAAsD0AAAAAAAAAAAFbAgAAggAAAL91k4e/Qu4/DApg9uMzwD8AAPI9DwAAAAAAAAABXAIAAIIAAACM/MUEe0HuP+Y8pgWWOsA/AAAIPg8AAAAAAAAAAV0CAACCAAAAv3WTh79C7j+8b+wUSEHAPwAAGT4PAAAAAAAAAAFeAgAAggAAAL91k4e/Qu4/vG/sFEhBwD8AADg+HwAAAAAAAAABXwIAAIIAAAC/dZOHv0LuP7xv7BRIQcA/AABLPh8AAAAAAAAAAWACAACCAAAAv3WTh79C7j+8b+wUSEHAPwAAWT4fAAAAAAAAAAFhAgAAggAAAL91k4e/Qu4/bNV4M6xOwD8AAGk+HwAAAAAAAAABYgIAAIIAAAC/dZOHv0LuP2zVeDOsTsA/AAB6Pi4AAAAAAAAAAWMCAACCAAAAv3WTh79C7j9s1XgzrE7APwCAgT4uAAAAAAAAAAFkAgAAggAAAL91k4e/Qu4/lKIyJPpHwD8AAIo+LgAAAAAAAAABZQIAAIIAAAC/dZOHv0LuPwwKYPbjM8A/AACVPi4AAAAAAAAAAWYCAACCAAAA8e5gCgRE7j+qPke5GxnAPwAAoj4+AAAAAAAAAAFnAgAAggAAACRoLo1IRe4/IqZ0iwUFwD8AALA+TgAAAAAAAAABaAIAAIIAAABW4fsPjUbuPzcbRLve4b8/AAC8Pk4AAAAAAAAAAWkCAACCAAAAutOWFRZJ7j/TTyt+Fse/PwCAxj5dAAAAAAAAAAFqAgAAggAAAB7GMRufS+4/c4QSQU6svz8AgMw+XQAAAAAAAAABawIAAIIAAACEuMwgKE7uP8EehiLqnr8/AADQPl0AAAAAAAAAAWwCAACCAAAAGyQ1qfVR7j8TufkDhpG/PwCA0T5tAAAAAAAAAAFtAgAAggAAALKPnTHDVe4/Y1Nt5SGEvz8AgNE+fQAAAAAAAAABbgIAAIIAAABI+wW6kFnuP2NTbeUhhL8/AIDQPn0AAAAAAAAAAW8CAACCAAAA3mZuQl5d7j9jU23lIYS/PwAA0D59AAAAAAAAAAFwAgAAggAAANvEcdC0Y+4/Y1Nt5SGEvz8AANE+jAAAAAAAAAABcQIAAIIAAAA7FRBklGzuP2NTbeUhhL8/AIDSPqsAAAAAAAAAAXICAACCAAAAaezgdC907j9jU23lIYS/PwCA1T6rAAAAAAAAAAFzAgAAggAAAJbDsYXKe+4/Y1Nt5SGEvz8AANo+qwAAAAAAAAABdAIAAIIAAADDmoKWZYPuP2NTbeUhhL8/AIDfPssAAAAAAAAAAXUCAACCAAAAwPiFJLyJ7j8TufkDhpG/PwCA4z7LAAAAAAAAAAF2AgAAggAAAOzPVjVXke4/E7n5A4aRvz8AgOc+ywAAAAAAAAABdwIAAIIAAAAapydG8pjuPxO5+QOGkb8/AADpPssAAAAAAAAAAXgCAACCAAAAFgUr1Eif7j8TufkDhpG/PwCA6T7aAAAAAAAAAAF5AgAAggAAAETc++Tjpu4/E7n5A4aRvz8AAOs+2gAAAAAAAAABegIAAIIAAABys8z1fq7uPxO5+QOGkb8/AIDsPuoAAAAAAAAAAXsCAACCAAAAn4qdBhq27j/BHoYi6p6/PwCA7T7qAAAAAAAAAAF8AgAAggAAAJvooJRwvO4/c4QSQU6svz8AgO0++gAAAAAAAAABfQIAAIIAAACWRqQix8LuPyXqnl+yub8/AADuPvoAAAAAAAAAAX4CAACCAAAAkqSnsB3J7j/TTyt+Fse/PwAA7j4JAQAAAAAAAAF/AgAAggAAAI0Cqz50z+4/008rfhbHvz8AgOw+CQEAAAAAAAABgAIAAIIAAACJYK7MytXuP9NPK34Wx78/AADsPhkBAAAAAAAAAYECAACCAAAAtjd/3WXd7j/TTyt+Fse/PwAA7D4ZAQAAAAAAAAGCAgAAggAAALGVgmu84+4/JeqeX7K5vz8AAOw+JwEAAAAAAAABgwIAAIIAAACt84X5EuruPyXqnl+yub8/AADsPicBAAAAAAAAAYQCAACCAAAAqFGJh2nw7j9zhBJBTqy/PwAA7D4nAQAAAAAAAAGFAgAAggAAAKSvjBXA9u4/c4QSQU6svz8AAOw+RwEAAAAAAAABhgIAAIIAAADShl0mW/7uP3OEEkFOrL8/AADtPkcBAAAAAAAAAYcCAACCAAAA/10uN/YF7z9zhBJBTqy/PwAA6z5HAQAAAAAAAAGIAgAAggAAAC41/0eRDe8/c4QSQU6svz8AgOk+VgEAAAAAAAABiQIAAIIAAAC//mpetRfvPyXqnl+yub8/AIDoPmYBAAAAAAAAAYoCAACCAAAAIE8J8pQg7z8l6p5fsrm/PwAA6T5mAQAAAAAAAAGLAgAAggAAALIYdQi5Ku8/008rfhbHvz8AgOo+ZgEAAAAAAAABjAIAAIIAAAATaROcmDPvP9NPK34Wx78/AIDtPnYBAAAAAAAAAY0CAACCAAAAcbmxL3g87z8l6p5fsrm/PwAA7j52AQAAAAAAAAGOAgAAggAAANIJUMNXRe8/JeqeX7K5vz8AAO4+hQEAAAAAAAABjwIAAIIAAAAyWu5WN07vP3OEEkFOrL8/AADuPoUBAAAAAAAAAZACAACCAAAAkaqM6hZX7z/BHoYi6p6/PwAA7j6VAQAAAAAAAAGRAgAAggAAACR0+AA7Ye8/E7n5A4aRvz8AAO8+lQEAAAAAAAABkgIAAIIAAACExJaUGmrvP8EehiLqnr8/AIDxPqQBAAAAAAAAAZMCAACCAAAAFo4Cqz507z/BHoYi6p6/PwAA9D6kAQAAAAAAAAGUAgAAggAAAHbeoD4efe8/JeqeX7K5vz8AgPY+tAEAAAAAAAABlQIAAIIAAADXLj/S/YXvP4W1t5x61L8/AID3PrQBAAAAAAAAAZYCAACCAAAAafiq6CGQ7z/lgNDZQu+/PwAA+T7EAQAAAAAAAAGXAgAAggAAAMlISXwBme8/1AsBqmkSwD8AAPc+xAEAAAAAAAABmAIAAIIAAABbErWSJaPvPzTXGecxLcA/AID1PtMBAAAAAAAAAZkCAACCAAAA7tsgqUmt7z+8b+wUSEHAPwCA9T7TAQAAAAAAAAGaAgAAggAAAIGljL9tt+8/RAi/Ql5VwD8AgPY+4wEAAAAAAAABmwIAAIIAAAASb/jVkcHvP86gkXB0acA/AAD2PuMBAAAAAAAAAZwCAACCAAAACSv/8T7O7z9+Bh6P2HbAPwAA9j7zAQAAAAAAAAGdAgAAggAAAM1tOIun2e8/LmyqrTyEwD8AAOo+8wEAAAAAAAABngIAAIIAAADEKT+nVObvPy5sqq08hMA/AADZPgICAAAAAAAAAZ8CAACCAAAAimx4QL3x7z9UOWSein3APwAAmT4CAgAAAAAAAAGgAgAAggAAACIl8QVkPqo/se3gxr125z8AAHQ+AAAAAAAAAAABoQIAAIIAAACQ3neMPHuqP0XUPb9kc+c/AACnPhAAAAAAAAAAAaICAACCAAAAkN53jDx7qj/7YA9DEXXnPwAAvD4QAAAAAAAAAAGjAgAAggAAALRxT7mEj6o/+2APQxF15z8AAL8+EAAAAAAAAAABpAIAAIIAAAC0cU+5hI+qP/tgD0MRdec/AADMPhAAAAAAAAAAAaUCAACCAAAAtHFPuYSPqj/7YA9DEXXnPwAA0j4QAAAAAAAAAAGmAgAAggAAALRxT7mEj6o/+2APQxF15z8AANY+HwAAAAAAAAABpwIAAIIAAACQ3neMPHuqP/tgD0MRdec/AIDXPh8AAAAAAAAAAagCAACCAAAAkN53jDx7qj/7YA9DEXXnPwAA2T4vAAAAAAAAAAGpAgAAggAAAP6RGdkbKqo/+2APQxF15z8AgNk+LwAAAAAAAAABqgIAAIIAAACQ2JJSQ+2pP0XUPb9kc+c/AADcPi8AAAAAAAAAAasCAACCAAAAjtKtGEpfqT+QR2w7uHHnPwAA3z4/AAAAAAAAAAGsAgAAggAAAGo58bEIvag/Iy7JM19u5z8AAOI+PwAAAAAAAAABrQIAAIIAAADW5q3E7t2nP22h96+ybOc/AIDkPk4AAAAAAAAAAa4CAACCAAAA+G27fUTWpj+3FCYsBmvnPwCA5z5OAAAAAAAAAAGvAgAAggAAANLOGd0JpqU/txQmLAZr5z8AAOw+XgAAAAAAAAABsAIAAIIAAAD4T0JcZhCkP7cUJiwGa+c/AAD0Pl4AAAAAAAAAAbECAACCAAAAZPcZNVOjoj+3FCYsBmvnPwAA/j5uAAAAAAAAAAGyAgAAggAAAKwLGuH3IaE/baH3r7Js5z8AgAE/bgAAAAAAAAABswIAAIIAAAAwZuNzyWmfP22h96+ybOc/AEADP30AAAAAAAAAAbQCAACCAAAAwI7jyxJnnD9tofevsmznPwBABD99AAAAAAAAAAG1AgAAggAAAOgDQtd8tZk/Iy7JM19u5z8AwAU/fQAAAAAAAAABtgIAAIIAAACexf6VB1WXP9i6mrcLcOc/AIAGP5wAAAAAAAAAAbcCAACCAAAAmq1qriIdlT9F1D2/ZHPnPwDABj+cAAAAAAAAAAG4AgAAggAAAJaV1sY95ZI/se3gxr125z8AQAY/nAAAAAAAAAABuQIAAIIAAAApyqCSef6QP2h6skpqeOc/AIAFP6wAAAAAAAAAAboCAACCAAAAk5aSI6zRjj8eB4TOFnrnPwAA/T6sAAAAAAAAAAG7AgAAggAAAAIyoIimSIw/05NVUsN75z8AgOk+rAAAAAAAAAABvAIAAIIAAABWNPGGXx2JP9OTVVLDe+c/AIDEPrwAAAAAAAAAAb0CAACCAAAAUhxdn3rlhj/Tk1VSw3vnPwCAmD68AAAAAAAAAAG+AgAAggAAAGmdhR7XT4U/aHqySmp45z8AAEY+6wAAAAAAAAABvwIAAIIAAACLivFhm7eiP6Zr1XgzrOY/AABEPgAAAAAAAAAAAcACAACCAAAAi4rxYZu3oj+FxWDtLafmPwAAhz4QAAAAAAAAAAHBAgAAggAAAIuK8WGbt6I/0DiPaYGl5j8AAJg+EAAAAAAAAAABwgIAAIIAAACLivFhm7eiP9Vf1M7JmeY/AACfPhAAAAAAAAAAAcMCAACCAAAAi4rxYZu3oj/VX9TOyZnmPwAAsT4QAAAAAAAAAAHEAgAAggAAAK8dyY7jy6I/H9MCSx2Y5j8AgL8+IAAAAAAAAAABxQIAAIIAAADSsKC7K+CiP2lGMcdwluY/AADPPiAAAAAAAAAAAcYCAACCAAAAHddPFbwIoz/VX9TOyZnmPwAA1z4gAAAAAAAAAAHHAgAAggAAAIiQ1puURaM/9wVJWs+e5j8AgNo+IAAAAAAAAAAByAIAAIIAAAD2SV0ibYKjPxisveXUo+Y/AIDbPj8AAAAAAAAAAckCAACCAAAAiZa71Y3Toz+ma9V4M6zmPwAA3T4/AAAAAAAAAAHKAgAAggAAAEN28bX2OKQ/NivtC5K05j8AgN0+TwAAAAAAAAABywIAAIIAAABnD64cONukPy8EqKZJwOY/AADfPk8AAAAAAAAAAcwCAACCAAAAaBWTVjFppT/gaTTFrc3mPwCA3z5eAAAAAAAAAAHNAgAAggAAAI2uT71yC6Y/R1ySZ77c5j8AgN8+XgAAAAAAAAABzgIAAIIAAACxRwwktK2mPxhokxEo7+Y/AADgPm4AAAAAAAAAAc8CAACCAAAA+XOgtz1kpz8158I35f/mPwAA4D5uAAAAAAAAAAHQAgAAggAAAEagNEvHGqg/5ExPVkkN5z8AAOI+fQAAAAAAAAAB0QIAAIIAAAAfGSeScSKpPwPMfnwGHuc/AIDmPn0AAAAAAAAAAdICAACCAAAAkNiSUkPtqT+wMQubaivnPwAA7z6NAAAAAAAAAAHTAgAAggAAAPuX/hIVuKo/YpeXuc445z8AgPk+nQAAAAAAAAAB1AIAAIIAAABHxJKmnm6rP11wUlSGROc/AAABP50AAAAAAAAAAdUCAACCAAAAR8p34Jf8qz9WSQ3vPVDnPwDABD+dAAAAAAAAAAHWAgAAggAAACA9he1Idqw/5AglgpxY5z8AQAY/rAAAAAAAAAAB1wIAAIIAAACyieOgacesP7w7a5FOX+c/AMAGP6wAAAAAAAAAAdgCAACCAAAAIUNqJ0IErT9K+4IkrWfnPwAABz+sAAAAAAAAAAHZAgAAggAAAGxpGYHSLK0/Iy7JM19u5z8AgAc/vAAAAAAAAAAB2gIAAIIAAABsaRmB0iytP/tgD0MRdec/AEAHP7wAAAAAAAAAAdsCAACCAAAAbGkZgdIsrT/Tk1VSw3vnPwAABz+8AAAAAAAAAAHcAgAAggAAAGxjNEfZnqw/hPnhcCeJ5z8AAAc/zAAAAAAAAAAB3QIAAIIAAABrXU8N4BCsPzVfbo+Lluc/AAAHP8wAAAAAAAAAAd4CAACCAAAAIzG7eVZaqz/jxPqt76PnPwCACD/bAAAAAAAAAAHfAgAAggAAALRxT7mEj6o/SrdYUACz5z8AAAs/6wAAAAAAAAAB4AIAAIIAAAAgHwzMarCpP2c2iHa9w+c/AMAMP+sAAAAAAAAAAeECAACCAAAAajnxsQi9qD/vzlqk09fnPwDADj/6AAAAAAAAAAHiAgAAggAAALNT1pemyac/C06KypDo5z8AgBA/+gAAAAAAAAAB4wIAAIIAAAD4bbt9RNamPwEAAAAAAOg/AIASPwoBAAAAAAAAAeQCAACCAAAAQYigY+LipT/2sXU1bxfoPwDAEj8KAQAAAAAAAAHlAgAAggAAANbINKMQGKU/6WPrat4u6D8AABM/GgEAAAAAAAAB5gIAAIIAAAD4T0JcZhCkPyiJjxyhROg/AAATPxoBAAAAAAAAAecCAACCAAAAsCOuyNxZoz9nrjPOY1roPwCAEz8pAQAAAAAAAAHoAgAAggAAAGT3GTVTo6I/gy1j9CBr6D8AwA0/KQEAAAAAAAAB6QIAAIIAAACtEf8a8a+hP5+skhree+g/AAAFPzkBAAAAAAAAAeoCAACCAAAAiXhCtK8NoT+ahU21lYfoPwAAvD45AQAAAAAAAAHrAgAAggAAAEzZycVW3+Q/GlYn+ITnxT8AAOA8AAAAAAAAAAAB7AIAAIIAAABM2cnFVt/kPxpWJ/iE58U/AAAkPQ8AAAAAAAAAAe0CAACCAAAATNnJxVbf5D8aVif4hOfFPwAAQD0PAAAAAAAAAAHuAgAAggAAAEzZycVW3+Q/GlYn+ITnxT8AAIo9DwAAAAAAAAAB7wIAAIIAAABM2cnFVt/kPxpWJ/iE58U/AADMPR8AAAAAAAAAAfACAACCAAAATNnJxVbf5D8aVif4hOfFPwAADj4fAAAAAAAAAAHxAgAAggAAAEzZycVW3+Q/GlYn+ITnxT8AADs+HwAAAAAAAAAB8gIAAIIAAABM2cnFVt/kPxpWJ/iE58U/AABbPh8AAAAAAAAAAfMCAACCAAAATNnJxVbf5D8aVif4hOfFPwAAdj4vAAAAAAAAAAH0AgAAggAAAEzZycVW3+Q/GlYn+ITnxT8AAIQ+LwAAAAAAAAAB9QIAAIIAAABM2cnFVt/kPxpWJ/iE58U/AICMPi8AAAAAAAAAAfYCAACCAAAAflKXSJvg5D8aVif4hOfFPwAAkD4vAAAAAAAAAAH3AgAAggAAALDLZMvf4eQ/GlYn+ITnxT8AgJI+PgAAAAAAAAAB+AIAAIIAAADjRDJOJOPkP5K9VMpu08U/AICVPj4AAAAAAAAAAfkCAACCAAAARzfNU63l5D/iV8irCsbFPwAAmD4+AAAAAAAAAAH6AgAAggAAAHmwmtbx5uQ/MvI7jaa4xT8AgJo+PgAAAAAAAAAB+wIAAIIAAADdojXceunkP1q/9X30scU/AICdPl0AAAAAAAAAAfwCAACCAAAAQpXQ4QPs5D+AjK9uQqvFPwAAoD5dAAAAAAAAAAH9AgAAggAAAKeHa+eM7uQ/MvI7jaa4xT8AgKM+XQAAAAAAAAAB/gIAAIIAAADZADlq0e/kP+JXyKsKxsU/AACmPm0AAAAAAAAAAf8CAACCAAAAPvPTb1ry5D+8ig67vMzFPwCAqD5tAAAAAAAAAAEAAwAAggAAAKLlbnXj9OQ/kr1Uym7TxT8AgKo+fQAAAAAAAAABAQMAAIIAAAAI2Al7bPfkP2zwmtkg2sU/AICtPn0AAAAAAAAAAQIDAACCAAAAbMqkgPX55D9EI+Ho0uDFPwAAsT6MAAAAAAAAAAEDAwAAggAAANC8P4Z+/OQ/RCPh6NLgxT8AALU+nAAAAAAAAAABBAMAAIIAAAA0r9qLB//kP0Qj4ejS4MU/AAC4PpwAAAAAAAAAAQUDAACCAAAAmKF1kZAB5T9EI+Ho0uDFPwCAuz6sAAAAAAAAAAEGAwAAggAAADEN3hleBeU/RCPh6NLgxT8AAL0+rAAAAAAAAAABBwMAAIIAAACV/3gf5wflPxpWJ/iE58U/AIC9PrsAAAAAAAAAAQgDAACCAAAA+fETJXAK5T/yiG0HN+7FPwAAvz67AAAAAAAAAAEJAwAAggAAAMLWSTCCD+U/pO75JZv7xT8AgL8+ywAAAAAAAAABCgMAAIIAAACLu387lBTlPyyHzFOxD8Y/AIC/PtoAAAAAAAAAAQsDAACCAAAAVaC1RqYZ5T8EuhJjYxbGPwAAwT76AAAAAAAAAAEMAwAAggAAAOsLHs9zHeU/3uxYchUdxj8AgMI++gAAAAAAAAABDQMAAIIAAACDd4ZXQSHlP7Qfn4HHI8Y/AIDDPvoAAAAAAAAAAQ4DAACCAAAAGePu3w4l5T/e7FhyFR3GPwCAwz76AAAAAAAAAAEPAwAAggAAAH3VieWXJ+U/BLoSY2MWxj8AAMQ+CQEAAAAAAAABEAMAAIIAAADjxyTrICrlP6Tu+SWb+8U/AADFPgkBAAAAAAAAAREDAACCAAAASLq/8Kks5T/yiG0HN+7FPwCAxj4JAQAAAAAAAAESAwAAggAAAKysWvYyL+U/bPCa2SDaxT8AgMg+KQEAAAAAAAABEwMAAIIAAAAQn/X7uzHlP+JXyKsKxsU/AIDKPikBAAAAAAAAARQDAACCAAAAdZGQAUU05T8y8juNprjFPwCAzD4pAQAAAAAAAAEVAwAAggAAANmDKwfONuU/gIyvbkKrxT8AgM4+KQEAAAAAAAABFgMAAIIAAAAL/fiJEjjlP9ImI1DencU/AIDRPjgBAAAAAAAAARcDAACCAAAAcO+Tj5s65T9IjlAiyInFPwAA1D44AQAAAAAAAAEYAwAAggAAAKJoYRLgO+U/clsKExaDxT8AgNc+OAEAAAAAAAABGQMAAIIAAADW4S6VJD3lP5goxANkfMU/AADYPkgBAAAAAAAAARoDAACCAAAAOtTJmq0/5T/A9X30sXXFPwAA2D5IAQAAAAAAAAEbAwAAggAAAJ7GZKA2QuU/6MI35f9uxT8AANk+TAEAAAAAAAABHAMAAIIAAAACuf+lv0TlPxCQ8dVNaMU/AIDaPkwBAAAAAAAAAR0DAACCAAAANDLNKARG5T86XavGm2HFPwCA2z5cAQAAAAAAAAEeAwAAggAAAJokaC6NSOU/iPceqDdUxT8AgNs+XAEAAAAAAAABHwMAAIIAAAD+FgM0FkvlP7DE2JiFTcU/AADdPmwBAAAAAAAAASADAACCAAAAYgmeOZ9N5T8AX0x6IUDFPwCA3j5sAQAAAAAAAAEhAwAAggAAAMf7OD8oUOU/Tvm/W70yxT8AgOE+ewEAAAAAAAABIgMAAIIAAAAs7tNEsVLlP6CTMz1ZJcU/AADlPnsBAAAAAAAAASMDAACCAAAA9dIJUMNX5T/IYO0tpx7FPwCA5T6LAQAAAAAAAAEkAwAAggAAAL63P1vVXOU/yGDtLacexT8AAOY+mwEAAAAAAAABJQMAAIIAAAC6FUPpK2PlP8hg7S2nHsU/AADmPqoBAAAAAAAAASYDAACCAAAAg/p49D1o5T/IYO0tpx7FPwAA5j6qAQAAAAAAAAEnAwAAggAAAEvfrv9PbeU/yGDtLacexT8AAOY+qgEAAAAAAAABKAMAAIIAAAAVxOQKYnLlP8hg7S2nHsU/AADmPskBAAAAAAAAASkDAACCAAAA3qgaFnR35T/IYO0tpx7FPwCA5D7JAQAAAAAAAAEqAwAAggAAAHUUg55Be+U/yGDtLacexT8AAOQ+yQEAAAAAAAABKwMAAIIAAAAMgOsmD3/lP+4tpx71F8U/AADkPskBAAAAAAAAASwDAACCAAAAoutTr9yC5T/uLace9RfFPwAA5T7ZAQAAAAAAAAEtAwAAggAAAGvQibruh+U/7i2nHvUXxT8AgOU+2QEAAAAAAAABLgMAAIIAAAADPPJCvIvlP+4tpx71F8U/AIDlPvgBAAAAAAAAAS8DAACCAAAAmqday4mP5T/uLace9RfFPwAA5j74AQAAAAAAAAEwAwAAggAAADATw1NXk+U/7i2nHvUXxT8AAOY++AEAAAAAAAABMQMAAIIAAADHfivcJJflP+4tpx71F8U/AADnPvgBAAAAAAAAATIDAACCAAAAXuqTZPKa5T/uLace9RfFPwCA6D4IAgAAAAAAAAEzAwAAggAAAPVV/Oy/nuU/7i2nHvUXxT8AAOg+CAIAAAAAAAABNAMAAIIAAACMwWR1jaLlP+4tpx71F8U/AADnPhgCAAAAAAAAATUDAACCAAAAIy3N/Vqm5T/uLace9RfFPwAA5T4YAgAAAAAAAAE2AwAAggAAALmYNYYoquU/yGDtLacexT8AgOQ+JwIAAAAAAAABNwMAAIIAAAAei9CLsazlP6CTMz1ZJcU/AADkPicCAAAAAAAAATgDAACCAAAAg31rkTqv5T9O+b9bvTLFPwAA5T43AgAAAAAAAAE5AwAAggAAAOhvBpfDseU/Tvm/W70yxT8AgOU+NwIAAAAAAAABOgMAAIIAAABMYqGcTLTlP075v1u9MsU/AIDlPjcCAAAAAAAAATsDAACCAAAAsVQ8otW25T9O+b9bvTLFPwAA5j5GAgAAAAAAAAE8AwAAggAAABVH16deueU/Tvm/W70yxT8AAOY+RgIAAAAAAAABPQMAAIIAAABHwKQqo7rlP6CTMz1ZJcU/AADmPkYCAAAAAAAAAT4DAACCAAAAq7I/MCy95T+gkzM9WSXFPwAA5j5GAgAAAAAAAAE/AwAAggAAAN4rDbNwvuU/oJMzPVklxT8AgOQ+VgIAAAAAAAABQAMAAIIAAABDHqi4+cDlP6CTMz1ZJcU/AADkPlYCAAAAAAAAAUEDAACCAAAAdpd1Oz7C5T+gkzM9WSXFPwAA5D5WAgAAAAAAAAFCAwAAggAAANqJEEHHxOU/oJMzPVklxT8AAOU+ZgIAAAAAAAABQwMAAIIAAAA+fKtGUMflP6CTMz1ZJcU/AIDlPmYCAAAAAAAAAUQDAACCAAAAom5GTNnJ5T9O+b9bvTLFPwCA5T51AgAAAAAAAAFFAwAAggAAAGxTfFfrzuU/2JGSidNGxT8AAOY+hQIAAAAAAAABRgMAAIIAAAA0OLJi/dPlP7DE2JiFTcU/AADmPqQCAAAAAAAAAUcDAACCAAAAzaMa68rX5T+I9x6oN1TFPwAA5j60AgAAAAAAAAFIAwAAggAAAGMPg3OY2+U/YCplt+laxT8AAOY+tAIAAAAAAAABSQMAAIIAAAD6euv7Zd/lPzpdq8abYcU/AADmPsMCAAAAAAAAAUoDAACCAAAAkOZThDPj5T86XavGm2HFPwAA5j7DAgAAAAAAAAFLAwAAggAAACdSvAwB5+U/EJDx1U1oxT8AAOY+0wIAAAAAAAABTAMAAIIAAAC/vSSVzurlP+jCN+X/bsU/AADmPtMCAAAAAAAAAU0DAACCAAAAVSmNHZzu5T/A9X30sXXFPwAA5j7jAgAAAAAAAAFOAwAAggAAAB8Owyiu8+U/clsKExaDxT8AAOY+4wIAAAAAAAABTwMAAIIAAAC1eSuxe/flP9ImI1DencU/AADmPvICAAAAAAAAAVADAACCAAAAf15hvI385T9av/V99LHFPwAA5j7yAgAAAAAAAAFRAwAAggAAAEhDl8efAeY/CiWCnFi/xT8AgOQ+AgMAAAAAAAABUgMAAIIAAADerv9PbQXmP7yKDru8zMU/AADkPgIDAAAAAAAAAVMDAACCAAAAdRpo2DoJ5j+SvVTKbtPFPwAA5D4SAwAAAAAAAAFUAwAAggAAAAuG0GAIDeY/bPCa2SDaxT8AAOQ+EgMAAAAAAAABVQMAAIIAAACk8Tjp1RDmP2zwmtkg2sU/AADkPiEDAAAAAAAAAVYDAACCAAAAbNZu9OcV5j9s8JrZINrFPwAA5T4hAwAAAAAAAAFXAwAAggAAAGg0coI+HOY/vIoOu7zMxT8AgOU+MQMAAAAAAAABWAMAAIIAAABjknUQlSLmP7yKDru8zMU/AIDlPjEDAAAAAAAAAVkDAACCAAAALXerG6cn5j8KJYKcWL/FPwAA5j5AAwAAAAAAAAFaAwAAggAAAPVb4Sa5LOY/Wr/1ffSxxT8AAOY+QAMAAAAAAAABWwMAAIIAAACMx0mvhjDmP6pZaV+QpMU/AADmPlADAAAAAAAAAVwDAACCAAAAVqx/upg15j/SJiNQ3p3FPwAA5j5QAwAAAAAAAAFdAwAAggAAAO0X6EJmOeY/IsGWMXqQxT8AAOY+XgMAAAAAAAABXgMAAIIAAACDg1DLMz3mP0iOUCLIicU/AIDkPl4DAAAAAAAAAV8DAACCAAAAGe+4UwFB5j9yWwoTFoPFPwAA5D59AwAAAAAAAAFgAwAAggAAALFaIdzOROY/mCjEA2R8xT8AAOQ+fQMAAAAAAAABYQMAAIIAAABIxolknEjmP8D1ffSxdcU/AADkPn0DAAAAAAAAAWIDAACCAAAA3jHy7GlM5j/A9X30sXXFPwAA5D59AwAAAAAAAAFjAwAAggAAAHadWnU3UOY/wPV99LF1xT8AAOU+jQMAAAAAAAABZAMAAIIAAAAMCcP9BFTmP8D1ffSxdcU/AIDlPo0DAAAAAAAAAWUDAACCAAAA1e34CBdZ5j/A9X30sXXFPwCA5T6cAwAAAAAAAAFmAwAAggAAAJ/SLhQpXuY/wPV99LF1xT8AAOY+nAMAAAAAAAABZwMAAIIAAABot2QfO2PmP5goxANkfMU/AADmPqwDAAAAAAAAAWgDAACCAAAA/iLNpwhn5j+YKMQDZHzFPwAA5j6sAwAAAAAAAAFpAwAAggAAAMgHA7MabOY/clsKExaDxT8AAOY+uwMAAAAAAAABagMAAIIAAABfc2s76G/mP3JbChMWg8U/AADmPrsDAAAAAAAAAWsDAACCAAAA9d7Tw7Vz5j9yWwoTFoPFPwAA5j7LAwAAAAAAAAFsAwAAggAAAI1KPEyDd+Y/clsKExaDxT8AgOQ+ywMAAAAAAAABbQMAAIIAAAAjtqTUUHvmP9ImI1DencU/AADkPssDAAAAAAAAAW4DAACCAAAAuiENXR5/5j+AjK9uQqvFPwAA5D7bAwAAAAAAAAFvAwAAggAAAIQGQ2gwhOY/CiWCnFi/xT8AAOQ+2wMAAAAAAAABcAMAAIIAAABN63hzQonmP5K9VMpu08U/AADlPuoDAAAAAAAAAXEDAACCAAAAFdCuflSO5j8aVif4hOfFPwCA5j7qAwAAAAAAAAFyAwAAggAAAOC05Ilmk+Y/pO75JZv7xT8AgOg++gMAAAAAAAABcwMAAIIAAAComRqVeJjmPwS6EmNjFsY/AIDrPvoDAAAAAAAAAXQDAACCAAAAPgWDHUac5j+MUuWQeSrGPwAA7j4KBAAAAAAAAAF1AwAAggAAANZw66UToOY/Fuu3vo8+xj8AgPA+CgQAAAAAAAABdgMAAIIAAAA6Y4arnKLmP8ZQRN3zS8Y/AIDyPhkEAAAAAAAAAXcDAACCAAAA0c7uM2qm5j92ttD7V1nGPwCA9T4ZBAAAAAAAAAF4AwAAggAAAGg6V7w3quY/JBxdGrxmxj8AAPc+KQQAAAAAAAABeQMAAIIAAADNLPLBwKzmP9aB6TggdMY/AID4PikEAAAAAAAAAXoDAACCAAAAMR+Nx0mv5j+utC9I0nrGPwCA+D4pBAAAAAAAAAF7AwAAggAAAMiK9U8Xs+Y/hud1V4SBxj8AAPg+OAQAAAAAAAABfAMAAIIAAAAsfZBVoLXmP2AavGY2iMY/AAD4PjgEAAAAAAAAAX0DAACCAAAAxOj43W255j8QgEiFmpXGPwAA+T5IBAAAAAAAAAF+AwAAggAAAFtUYWY7veY/5rKOlEycxj8AgPk+SAQAAAAAAAABfwMAAIIAAADxv8nuCMHmP+ayjpRMnMY/AAD7PlgEAAAAAAAAAYADAACCAAAAhysyd9bE5j8QgEiFmpXGPwCA/T5YBAAAAAAAAAGBAwAAggAAAFEQaILoyeY/YBq8ZjaIxj8AAAE/ZwQAAAAAAAABggMAAIIAAABNbmsQP9DmP4bndVeEgcY/AEADP3cEAAAAAAAAAYMDAACCAAAAekU8IdrX5j+G53VXhIHGPwAABj93BAAAAAAAAAGEAwAAggAAAKgcDTJ13+Y/rrQvSNJ6xj8AQAc/hwQAAAAAAAABhQMAAIIAAADW891CEOfmP9aB6TggdMY/AEAIP4cEAAAAAAAAAYYDAACCAAAABMuuU6vu5j8kHF0avGbGPwBACT+WBAAAAAAAAAGHAwAAggAAADGif2RG9uY/TukWCwpgxj8AQAo/lgQAAAAAAAABiAMAAIIAAABfeVB14f3mP07pFgsKYMY/AEALP6YEAAAAAAAAAYkDAACCAAAAv8nuCMEG5z9O6RYLCmDGPwBADD+mBAAAAAAAAAGKAwAAggAAAB8ajZygD+c/TukWCwpgxj8AAAw/tQQAAAAAAAABiwMAAIIAAACAaiswgBjnP07pFgsKYMY/AIALP7UEAAAAAAAAAYwDAACCAAAA37rJw18h5z9O6RYLCmDGPwCACj+1BAAAAAAAAAGNAwAAggAAAD8LaFc/Kuc/TukWCwpgxj8AQAo/1QQAAAAAAAABjgMAAIIAAABt4jho2jHnP07pFgsKYMY/AIAKP9UEAAAAAAAAAY8DAACCAAAAmrkJeXU55z9O6RYLCmDGPwBACz/VBAAAAAAAAAGQAwAAggAAAPsJqAxVQuc/TukWCwpgxj8AAAs/1QQAAAAAAAABkQMAAIIAAAAo4Xgd8EnnP07pFgsKYMY/AIAKP+QEAAAAAAAAAZIDAACCAAAAIz98q0ZQ5z9O6RYLCmDGPwCA/z7kBAAAAAAAAAGTAwAAggAAAB+dfzmdVuc/1oHpOCB0xj8AgOA+9AQAAAAAAAABlAMAAIIAAAC2COjBalrnP2AavGY2iMY/AICaPvQEAAAAAAAAAZUDAACCAAAAaTMMeA8vqD/NGD3IGgDpPwAAhj4AAAAAAAAAAAGWAwAAggAAAB0NXR5/Bqg/9OX2uGj56D8AgLg+EAAAAAAAAAABlwMAAIIAAACzU9aXpsmnP4fMU7EP9ug/AADQPhAAAAAAAAAAAZgDAACCAAAAsk3xXa07pz8bs7CptvLoPwAAzD4QAAAAAAAAAAGZAwAAggAAAPhtu31E1qY/ZibfJQrx6D8AANA+EAAAAAAAAAABmgMAAIIAAABCjoWd23CmP66ZDaJd7+g/AADSPh8AAAAAAAAAAZsDAACCAAAA0s4Z3QmmpT/5DDwese3oPwCA1j4fAAAAAAAAAAGcAwAAggAAABzp/sKnsqQ/ZibfJQrx6D8AgNo+LwAAAAAAAAABnQMAAIIAAACIkNablEWjPxuzsKm28ug/AADgPi8AAAAAAAAAAZ4DAACCAAAA+DeudIHYoT+HzFOxD/boPwCA4j4/AAAAAAAAAAGfAwAAggAAAEFMriAmV6A/9OX2uGj56D8AgOU+PwAAAAAAAAABoAMAAIIAAAA1Tk+M5DGdP80YPcgaAOk/AIDqPj8AAAAAAAAAAaEDAACCAAAA6ANC13y1mT83MuDPcwPpPwCA6z5OAAAAAAAAAAGiAwAAggAAAJy5NCIVOZY/o0uD18wG6T8AAOs+TgAAAAAAAAABowMAAIIAAADCIsm5jGuSPxBlJt8lCuk/AIDrPl4AAAAAAAAAAaQDAACCAAAAvRe7ogg8jT/F8fdi0gvpPwCA7D5eAAAAAAAAAAGlAwAAggAAAFIcXZ965YY/xfH3YtIL6T8AAOw+bgAAAAAAAAABpgMAAIIAAAB0bV1PDeCAP8Xx92LSC+k/AADrPm4AAAAAAAAAAacDAACCAAAAvuGtmUU+eD/F8fdi0gvpPwAA3j5uAAAAAAAAAAGoAwAAggAAAFgDu/ZjvW4/xfH3YtIL6T8AgM0+fQAAAAAAAAABqQMAAIIAAADgPni9ylRjPxBlJt8lCuk/AICgPn0AAAAAAAAAAaoDAACCAAAAgOsmD3+FXD8QZSbfJQrpPwAAMT68AAAAAAAAAAGrAwAAggAAAIDrJg9/hVw/EGUm3yUK6T8AAJY9vAAAAAAAAAABrAMAAIIAAAAav7st19CgPyFiSrdYUOg/AABkPgAAAAAAAAAAAa0DAACCAAAA9ivkAI+8oD+7b+wUSEHoPwCAnD4QAAAAAAAAAAGuAwAAggAAANOYDNRGqKA/BeMakZs/6D8AALA+EAAAAAAAAAABrwMAAIIAAACrBTWn/pOgP5/wvO6KMOg/AICsPhAAAAAAAAAAAbADAACCAAAAqwU1p/6ToD801xnnMS3oPwAAsD4QAAAAAAAAAAGxAwAAggAAAKsFNaf+k6A/fEpIY4Ur6D8AALQ+HwAAAAAAAAABsgMAAIIAAADTmAzURqigP8e9dt/YKeg/AIC6Ph8AAAAAAAAAAbMDAACCAAAAGr+7LdfQoD8RMaVbLCjoPwAAvz4fAAAAAAAAAAG0AwAAggAAAKwLGuH3IaE/fEpIY4Ur6D8AAMM+HwAAAAAAAAABtQMAAIIAAACKfifuqJuhPwoKYPbjM+g/AADFPi8AAAAAAAAAAbYDAACCAAAArhfkVOo9oj8F4xqRmz/oPwCAxT4/AAAAAAAAAAG3AwAAggAAAIiQ1puURaM/ALzVK1NL6D8AAMY+PwAAAAAAAAABuAMAAIIAAADVwk9pF4qkP9LH1tW8Xeg/AADIPk4AAAAAAAAAAbkDAACCAAAA0s4Z3QmmpT8R7XqHf3PoPwAAyz5OAAAAAAAAAAG6AwAAggAAAEOUatfU/qY/UBIfOUKJ6D8AgNU+XgAAAAAAAAABuwMAAIIAAADX7JL+52uoP/pQZvJdoug/AADjPl4AAAAAAAAAAbwDAACCAAAAQ7Lj+LLEqT+kj62rebvoPwCA7z5eAAAAAAAAAAG9AwAAggAAALV3NPN9Has/T870ZJXU6D8AgPo+bgAAAAAAAAABvgMAAIIAAADaFtaTuE2sP0SAapoE7Og/AAADP24AAAAAAAAAAb8DAACCAAAAs4/I2mJVrT83MuDPcwPpPwBACT+NAAAAAAAAAAHAAwAAggAAACRPNJs0IK4/dleEgTYZ6T8AQA0/jQAAAAAAAAABwQMAAIIAAABI6PABdsKuP2oJ+ralMOk/AMAQP40AAAAAAAAAAcIDAACCAAAASe7VO29Qrz88FftgD0PpPwBAEj+NAAAAAAAAAAHDAwAAggAAAJAUhZX/eK8/ezqfEtJY6T8AwBI/nAAAAAAAAAABxAMAAIIAAABsga1ot2SvP5a5zjiPaek/AAAUP5wAAAAAAAAAAcUDAACCAAAAkw6gWwbrrj+1OP5eTHrpPwBAFj+sAAAAAAAAAAHGAwAAggAAANcohUGk960/0bcthQmL6T8AQBg/rAAAAAAAAAABxwMAAIIAAACyieOgacesPzaqiycamuk/AIAaP7wAAAAAAAAAAcgDAACCAAAA+53jTA5Gqz/EaaO6eKLpPwCAGz+8AAAAAAAAAAHJAwAAggAAAGo/1usBS6k/6A8YRn6n6T8AQBw/ywAAAAAAAAABygMAAIIAAAAgAZOqjOqmP+gPGEZ+p+k/AAAaP8sAAAAAAAAAAcsDAACCAAAA+VUnll+epD/oDxhGfqfpPwDAFj/bAAAAAAAAAAHMAwAAggAAAPU9k656ZqI/nZzpySqp6T8AAPU+2wAAAAAAAAABzQMAAIIAAACq/09tBQagP79CXlUwruk/AICnPusAAAAAAAAAAc4DAACCAAAAWucL8yXUnT+dnOnJKqnpPwAASj7rAAAAAAAAAAHPAwAAggAAAESaTxHOjKc/C2mscAV07T8AAGQ+AAAAAAAAAAAB0AMAAIIAAAD6eYXxNvKnP51PCWmscO0/AACePg8AAAAAAAAAAdEDAACCAAAAjMbjpFdDqD+dTwlprHDtPwAAsj4PAAAAAAAAAAHSAwAAggAAAEamGYXAqKg/58I35f9u7T8AALE+DwAAAAAAAAAB0wMAAIIAAACwX6ALmeWoP+fCN+X/bu0/AIC4Ph8AAAAAAAAAAdQDAACCAAAAHxknknEiqT/nwjfl/27tPwAAvz4fAAAAAAAAAAHVAwAAggAAAI7SrRhKX6k/58I35f9u7T8AgMc+LwAAAAAAAAAB1gMAAIIAAAD8izSfIpypP+fCN+X/bu0/AADSPi8AAAAAAAAAAdcDAACCAAAAQ7Lj+LLEqT8xNmZhU23tPwCA3j4vAAAAAAAAAAHYAwAAggAAAJDYklJD7ak/D5Dx1U1o7T8AgOQ+PgAAAAAAAAAB2QMAAIIAAACya2p/iwGqP1kDIFKhZu0/AADvPj4AAAAAAAAAAdoDAACCAAAAsmtqf4sBqj83XavGm2HtPwAA/D4+AAAAAAAAAAHbAwAAggAAALJran+LAao/Fbc2O5Zc7T8AAAI/TgAAAAAAAAAB3AMAAIIAAACQ2JJSQ+2pP6mdkzM9We0/AMAFP04AAAAAAAAAAd0DAACCAAAAIB8MzGqwqT89hPAr5FXtPwDABz9OAAAAAAAAAAHeAwAAggAAAI7SrRhKX6k/z2pNJItS7T8AAAk/TgAAAAAAAAAB3wMAAIIAAACwX6ALmeWoP2VRqhwyT+0/AMAKP2IAAAAAAAAAAeADAACCAAAAjMbjpFdDqD/5NwcV2UvtPwAADT9iAAAAAAAAAAHhAwAAggAAACEHeOSFeKc/jR5kDYBI7T8AwA0/cgAAAAAAAAAB4gMAAIIAAABmIV3KI4WmPyEFwQUnRe0/AAAOP3IAAAAAAAAAAeMDAACCAAAAQIK7KelUpT+z6x3+zUHtPwCADT+BAAAAAAAAAAHkAwAAggAAAGYD5KhFv6M/s+sd/s1B7T8AAA0/gQAAAAAAAAAB5QMAAIIAAABi8TT7WRWiP9eRkonTRu0/AIANP5EAAAAAAAAAAeYDAACCAAAAQUyuICZXoD/5NwcV2UvtPwBADj+RAAAAAAAAAAHnAwAAggAAAMOarT8Fg50/ZVGqHDJP7T8AwA4/oQAAAAAAAAAB6AMAAIIAAABUw62XToCaPz2E8CvkVe0/AIAPP6EAAAAAAAAAAekDAACCAAAA5eut75d9lz+pnZMzPVntPwBADz+wAAAAAAAAAAHqAwAAggAAALw6XaFxo5Q/Fbc2O5Zc7T8AAA8/sAAAAAAAAAAB6wMAAIIAAAAr1moGbBqSP4HQ2ULvX+0/AAAPP8AAAAAAAAAAAewDAACCAAAAwS9Piu1zjz+B0NlC71/tPwAADz/AAAAAAAAAAAHtAwAAggAAALn/JrsjBIs/gdDZQu9f7T8AwAY/zwAAAAAAAAAB7gMAAIIAAAANAni53NiHPxW3NjuWXO0/AID2Ps8AAAAAAAAAAe8DAACCAAAAHddPFbwIoz9az57Op4TsPwAAOD4AAAAAAAAAAAHwAwAAggAAAGT9/m5MMaM/Ws+ezqeE7D8AAH8+EAAAAAAAAAAB8QMAAIIAAACIkNablEWjP1rPns6nhOw/AACQPhAAAAAAAAAAAfIDAACCAAAA07aF9SRuoz99dRNarYnsPwAAjT4QAAAAAAAAAAHzAwAAggAAABrdNE+1lqM/fXUTWq2J7D8AAJE+EAAAAAAAAAAB9AMAAIIAAABmA+SoRb+jPzMC5d1Zi+w/AICQPhAAAAAAAAAAAfUDAACCAAAA1LxqLx78oz+eG4jlso7sPwAAkD4vAAAAAAAAAAH2AwAAggAAAEN28bX2OKQ/VahZaV+Q7D8AAJA+LwAAAAAAAAAB9wMAAIIAAADVwk9pF4qkP3ZOzvRklew/AACRPi8AAAAAAAAAAfgDAACCAAAAi6KFSYDvpD+Z9EKAaprsPwCAkT4vAAAAAAAAAAH5AwAAggAAAIyoaoN5faU/J7RaE8mi7D8AAJY+PwAAAAAAAAAB+gMAAIIAAACwQSfquh+mPyKNFa6Aruw/AICdPj8AAAAAAAAAAfsDAACCAAAA1NrjUPzBpj9m2f7Ei7jsPwCAoz4/AAAAAAAAAAH8AwAAggAAAPlzoLc9ZKc/Fj+L4+/F7D8AAKo+TgAAAAAAAAAB/QMAAIIAAAAdDV0efwaoP8WkFwJU0+w/AICtPk4AAAAAAAAAAf4DAACCAAAAHhNCWHiUqD92CqQguODsPwCAsT5eAAAAAAAAAAH/AwAAggAAAEKs/r65Nqk/ceNeu2/s7D8AALQ+XgAAAAAAAAABAAQAAIIAAABDsuP4ssSpP7QvSNJ69uw/AIC3Pm4AAAAAAAAAAQEEAACCAAAA/pEZ2Rsqqj9C719l2f7sPwAAuT5uAAAAAAAAAAECBAAAggAAAJDed4w8e6o/GyKmdIsF7T8AgLk+fQAAAAAAAAABAwQAAIIAAAD7l/4SFbiqP6nhvQfqDe0/AIC4Pn0AAAAAAAAAAQQEAACCAAAA+5f+EhW4qj/vLace9RftPwAAuD6NAAAAAAAAAAEFBAAAggAAANcEJ+bMo6o/fe2+sVMg7T8AALg+jQAAAAAAAAABBgQAAIIAAACQ3neMPHuqP3XGeUwLLO0/AAC5Pp0AAAAAAAAAAQcEAACCAAAARLjIMqxSqj8DhpHfaTTtPwCAuT6dAAAAAAAAAAEIBAAAggAAANX+QazTFao//15MeiFA7T8AALs+rAAAAAAAAAABCQQAAIIAAABDsuP4ssSpP/k3BxXZS+0/AIC6PqwAAAAAAAAAAQoEAACCAAAAsWWFRZJzqT89hPAr5FXtPwAAuj68AAAAAAAAAAELBAAAggAAAB8ZJ5JxIqk/N12rxpth7T8AALo+vAAAAAAAAAABDAQAAIIAAAAeE0JYeJSoPzE2ZmFTbe0/AAC7PssAAAAAAAAAAQ0EAACCAAAA1uatxO7dpz+ZKMQDZHztPwCAuj7LAAAAAAAAAAEOBAAAggAAALJN8V2tO6c//RoipnSL7T8AALo+ywAAAAAAAAABDwQAAIIAAACNtDT3a5mmP9EmI1Dene0/AAC6PusAAAAAAAAAARAEAACCAAAAZRt4kCr3pT+jMiT6R7DtPwAAuj7rAAAAAAAAAAERBAAAggAAAB3v4/ygQKU/CSWCnFi/7T8AALo+6wAAAAAAAAABEgQAAIIAAAD5VSeWX56kP5G9VMpu0+0/AAC6PvoAAAAAAAAAARMEAACCAAAAsSmTAtbnoz89/JuDiuztPwAAuj76AAAAAAAAAAEUBAAAggAAALAjrsjcWaM/w5RusaAA7j8AALs++gAAAAAAAAABFQQAAIIAAADSsKC7K+CiP00tQd+2FO4/AICcPikBAAAAAAAAARYEAACCAAAARqA0S8caqD/JqwrGNSLvPwAAeD4AAAAAAAAAAAEXBAAAggAAAEagNEvHGqg/Ex85Qokg7z8AgKo+EAAAAAAAAAABGAQAAIIAAABGoDRLxxqoP1uSZ77cHu8/AADAPhAAAAAAAAAAARkEAACCAAAAaTMMeA8vqD/xeMS2gxvvPwAAxD4QAAAAAAAAAAEaBAAAggAAAIzG46RXQ6g/8XjEtoMb7z8AANQ+HwAAAAAAAAABGwQAAIIAAACMxuOkV0OoPzvs8jLXGe8/AADbPh8AAAAAAAAAARwEAACCAAAAjMbjpFdDqD8ZRn6n0RTvPwAA4T4vAAAAAAAAAAEdBAAAggAAAGkzDHgPL6g/rSzbn3gR7z8AAOI+LwAAAAAAAAABHgQAAIIAAAAdDV0efwaoP2fg8YhtB+8/AADhPi8AAAAAAAAAAR8EAACCAAAA1uatxO7dpz/9xk6BFATvPwCA4D4/AAAAAAAAAAEgBAAAggAAACEHeOSFeKc/2SDa9Q7/7j8AAOA+PwAAAAAAAAABIQQAAIIAAACyTfFdrTunP7l6ZWoJ+u4/AADgPk4AAAAAAAAAASIEAACCAAAAjbQ092uZpj8B7pPmXPjuPwCA5T5OAAAAAAAAAAEjBAAAggAAAGUbeJAq96U/S2HCYrD27j8AgO4+XgAAAAAAAAABJAQAAIIAAAD5WwzQWCylPwHuk+Zc+O4/AID4Pl4AAAAAAAAAASUEAACCAAAAG+MZia4kpD8jlAhyYv3uPwBAAT9tAAAAAAAAAAEmBAAAggAAANKwoLsr4KI//cZOgRQE7z8AQAQ/bQAAAAAAAAABJwQAAIIAAABm60/BYIehP60s2594Ee8/AIAGP30AAAAAAAAAASgEAACCAAAA9iX/xpUuoD/xeMS2gxvvPwAABz99AAAAAAAAAAEpBAAAggAAADVOT4zkMZ0/w4TFYO0t7z8AAAc/jQAAAAAAAAABKgQAAIIAAADGdk/kLS+aP71dgPukOe8/AIABP40AAAAAAAAAASsEAACCAAAA5eut75d9lz8BqmkSsEPvPwAA9D6cAAAAAAAAAAEsBAAAggAAAJqtaq4iHZU/bcMMGglH7z8AANE+nAAAAAAAAAABLQQAAIIAAABQbydtrbySPyNQ3p21SO8/AAClPqwAAAAAAAAAAS4EAACCAAAAKcqgknn+kD8BqmkSsEPvPwAAWD6sAAAAAAAAAAEvBAAAggAAAK8dyY7jy6I/y3eJQjxA7j8AAIw+AAAAAAAAAAABMAQAAIIAAABk9xk1U6OiP/FEQzOKOe4/AADAPhAAAAAAAAAAATEEAACCAAAA9T2Trnpmoj/3a4iY0i3uPwAA2D4QAAAAAAAAAAEyBAAAggAAABzLhaHJ7KE/ITlCiSAn7j8AANQ+EAAAAAAAAAABMwQAAIIAAAD4N650gdihP/2Szf0aIu4/AADYPiAAAAAAAAAAATQEAACCAAAAin4n7qiboT9HBvx5biDuPwCA1T4gAAAAAAAAAAE1BAAAggAAAD5YeJQYc6E/JWCH7mgb7j8AgNM+LwAAAAAAAAABNgQAAIIAAAD3Mck6iEqhP7lG5OYPGO4/AADQPi8AAAAAAAAAATcEAACCAAAA9zHJOohKoT9NLUHfthTuPwCAzT4vAAAAAAAAAAE4BAAAggAAAPcxyTqISqE/TS1B37YU7j8AgMw+LwAAAAAAAAABOQQAAIIAAAAbxaBn0F6hP7lG5OYPGO4/AADLPj8AAAAAAAAAAToEAACCAAAA+DeudIHYoT/9ks39GiLuPwAAyT4/AAAAAAAAAAE7BAAAggAAAPU9k656ZqI/Qd+2FCYs7j8AgMk+TgAAAAAAAAABPAQAAIIAAABk/f5uTDGjP6fRFLc2O+4/AIDLPl4AAAAAAAAAAT0EAACCAAAAG+MZia4kpD/DUETd80vuPwCA0j5eAAAAAAAAAAE+BAAAggAAAB3v4/ygQKU/S+kWCwpg7j8AANs+bgAAAAAAAAABPwQAAIIAAAD7Z9ZDS0imP620L0jSeu4/AIDrPm4AAAAAAAAAAUAEAACCAAAAIQd45IV4pz8NgEiFmpXuPwAA/z5uAAAAAAAAAAFBBAAAggAAAB4TQlh4lKg/b0thwmKw7j8AgAg/jQAAAAAAAAABQgQAAIIAAADV+Fxy2oepPxmKqHt+ye4/AEARP40AAAAAAAAAAUMEAACCAAAAkN53jDx7qj8NPB6x7eDuPwCAFT+dAAAAAAAAAAFEBAAAggAAALV3NPN9Has/uXplagn67j8AgBg/nQAAAAAAAAABRQQAAIIAAACN6kEAL5erPxlGfqfRFO8/AAAaP50AAAAAAAAAAUYEAACCAAAAR8p34Jf8qz/DhMVg7S3vPwBAGz+sAAAAAAAAAAFHBAAAggAAALaD/mZwOaw/uTY7llxF7z8AwBs/rAAAAAAAAAABSAQAAIIAAADaFtaTuE2sPz/PDcRyWe8/AMAbP7wAAAAAAAAAAUkEAACCAAAAa11PDeAQrD9/9LF1NW/vPwCAHD+8AAAAAAAAAAFKBAAAggAAAI3qQQAvl6s/vRlWJ/iE7z8AwB0/vAAAAAAAAAABSwQAAIIAAABpUYWZ7fSqP7HLy1xnnO8/AAAfP8sAAAAAAAAAAUwEAACCAAAA1f5BrNMVqj85ZJ6KfbDvPwDAID/LAAAAAAAAAAFNBAAAggAAALBfoAuZ5ag/C3CfNOfC7z8AACM/2wAAAAAAAAABTgQAAIIAAABEmk8RzoynPyfvzlqk0+8/AMAlP9sAAAAAAAAAAU8EAACCAAAAsEEn6rofpj//IRVqVtrvPwBAJz/rAAAAAAAAAAFQBAAAggAAANXCT2kXiqQ/I8iJ9Vvf7z8AwCc/6wAAAAAAAAABUQQAAIIAAADSsKC7K+CiP0Vu/oBh5O8/AIAkP/oAAAAAAAAAAVIEAACCAAAAin4n7qiboT+xh6GIuufvPwDAHz/6AAAAAAAAAAFTBAAAggAAAKsFNaf+k6A/ZxRzDGfp7z8AAP0+CgEAAAAAAAABVAQAAIIAAAAM2fCAeuOfP7GHoYi65+8/AICiPgoBAAAAAAAAAVUEAACCAAAAohmFwKgYnz/7+s8EDubvPwAAOj45AQAAAAAAAAFWBAAAggAAAJ9h6yQYwec/D5mnYh/s0T8AAMA9AAAAAAAAAAABVwQAAIIAAADR2rinXMLnP0O06x3+zdE/AAADPhAAAAAAAAAAAVgEAACCAAAA0dq4p1zC5z/+ZwIH88PRPwAAFD4QAAAAAAAAAAFZBAAAggAAAJ9h6yQYwec/xWmjunii0T8AABU+EAAAAAAAAAABWgQAAIIAAACfYeskGMHnPxUEF5wUldE/AAAePh8AAAAAAAAAAVsEAACCAAAAn2HrJBjB5z/5hOd1V4TRPwAAIj4fAAAAAAAAAAFcBAAAggAAAJ9h6yQYwec/K6ArMTZm0T8AACU+LwAAAAAAAAABXQQAAIIAAACfYeskGMHnPxxvhtUJPtE/AAA0Pi8AAAAAAAAAAV4EAACCAAAAOm9QH4++5z8zC5tqKw/RPwAASj4+AAAAAAAAAAFfBAAAggAAADpvUB+Pvuc/tcBSB6bj0D8AAG0+PgAAAAAAAAABYAQAAIIAAAA6b1Afj77nP81cZ5zHtNA/AACMPk4AAAAAAAAAAWEEAACCAAAAOm9QH4++5z9PEh85QonQPwCAmj5OAAAAAAAAAAFiBAAAggAAADpvUB+Pvuc/j3vtvrFT0D8AgKY+XgAAAAAAAAABYwQAAIIAAADWfLUZBrznP87ku0QhHtA/AICrPl4AAAAAAAAAAWQEAACCAAAAcooaFH255z8anBSVIdHPPwCArT5tAAAAAAAAAAFlBAAAggAAAEARTZE4uOc/mG6xoABmzz8AAK8+bQAAAAAAAAABZgQAAIIAAAAOmH8O9LbnPzwOCJ0t9M4/AICvPm0AAAAAAAAAAWcEAACCAAAA3B6yi6+15z8KexiKqHvOPwCArz59AAAAAAAAAAFoBAAAggAAAKml5AhrtOc/iE21lYcQzj8AgK4+fQAAAAAAAAABaQQAAIIAAAAOmH8O9LbnP7iF3r/Kss0/AACuPo0AAAAAAAAAAWoEAACCAAAAQBFNkTi45z+88E35v1vNPwCAsj6cAAAAAAAAAAFrBAAAggAAAHKKGhR9uec/csFJURkSzT8AgLg+nAAAAAAAAAABbAQAAIIAAACkA+iWwbrnP9j30cfW1cw/AIDDPpwAAAAAAAAAAW0EAACCAAAA1ny1GQa85z8WYaBNRqDMPwCA0D6sAAAAAAAAAAFuBAAAggAAAAj2gpxKvec/CDD78Rl4zD8AgNg+rAAAAAAAAAABbwQAAIIAAAA6b1Afj77nP9AxnKWfVsw/AIDePqwAAAAAAAAAAXAEAACCAAAAbOgdotO/5z++APdJcy7MPwCA3z67AAAAAAAAAAFxBAAAggAAAJ9h6yQYwec/hgKY/fgMzD8AAN8+uwAAAAAAAAABcgQAAIIAAACfYeskGMHnPyQ3f8Aw8ss/AADdPssAAAAAAAAAAXMEAACCAAAAn2HrJBjB5z/sOCB0ttDLPwAA2z7LAAAAAAAAAAF0BAAAggAAAJ9h6yQYwec/jG0HN+61yz8AgNo+2wAAAAAAAAABdQQAAIIAAACfYeskGMHnPyqi7vklm8s/AADbPtsAAAAAAAAAAXYEAACCAAAAn2HrJBjB5z/I1tW8XYDLPwCA2z7bAAAAAAAAAAF3BAAAggAAAJ9h6yQYwec/agu9f5Vlyz8AgNs+6gAAAAAAAAABeAQAAIIAAACfYeskGMHnP+By6lF/Ucs/AADdPuoAAAAAAAAAAXkEAACCAAAAn2HrJBjB5z8uDV4zG0TLPwCA3z76AAAAAAAAAAF6BAAAggAAAJ9h6yQYwec/WNoXJGk9yz8AAOI++gAAAAAAAAABewQAAIIAAACfYeskGMHnP36n0RS3Nss/AIDlPvoAAAAAAAAAAXwEAACCAAAA0dq4p1zC5z+odIsFBTDLPwAA5z76AAAAAAAAAAF9BAAAggAAANHauKdcwuc/qHSLBQUwyz8AgOc+CgEAAAAAAAABfgQAAIIAAADR2rinXMLnP6h0iwUFMMs/AADoPgoBAAAAAAAAAX8EAACCAAAA0dq4p1zC5z+odIsFBTDLPwAA6T4KAQAAAAAAAAGABAAAggAAANHauKdcwuc/fqfRFLc2yz8AgOg+CgEAAAAAAAABgQQAAIIAAACfYeskGMHnPy4NXjMbRMs/AADoPhkBAAAAAAAAAYIEAACCAAAAbOgdotO/5z+6pTBhMVjLPwAA5z4ZAQAAAAAAAAGDBAAAggAAANZ8tRkGvOc/ogkczA+Hyz8AAOY+SAEAAAAAAAABhAQAAIIAAAByihoUfbnnP2KgTUagvMs/AADmPkgBAAAAAAAAAYUEAACCAAAADph/DvS25z9cNd4MqxPMPwAA5z5YAQAAAAAAAAGGBAAAggAAANwesouvtec/uJWHEH6FzD8AgOk+ZwEAAAAAAAABhwQAAIIAAACppeQIa7TnP+oodyMD/sw/AADuPmcBAAAAAAAAAYgEAACCAAAAdiwXhiaz5z96h39zUJHNPwCA8T5nAQAAAAAAAAGJBAAAggAAANwesouvtec/XID7pDkXzj8AgPU+dwEAAAAAAAABigQAAIIAAABAEU2ROLjnPxysveXUo84/AAD6PncBAAAAAAAAAYsEAACCAAAAcooaFH255z8ApTkXvinPPwCAAD+UAQAAAAAAAAGMBAAAggAAANZ8tRkGvOc/utD7V1m2zz8AAAM/lAEAAAAAAAABjQQAAIIAAAA6b1Afj77nP6YXAlTTJNA/AIAFP5QBAAAAAAAAAY4EAACCAAAAbOgdotO/5z+r+hzlbmTQPwCABj+UAQAAAAAAAAGPBAAAggAAAJ9h6yQYwec/RMSUbrGg0D8AwAY/pAEAAAAAAAABkAQAAIIAAADR2rinXMLnPywogNmPz9A/AAAHP6QBAAAAAAAAAZEEAACCAAAABVSGKqHD5z8VjGtEbv7QPwAABz+zAQAAAAAAAAGSBAAAggAAADfNU63lxOc/uqNtmEEj0T8AAAc/swEAAAAAAAABkwQAAIIAAAA3zVOt5cTnPxxvhtUJPtE/AIAHP8MBAAAAAAAAAZQEAACCAAAAN81TreXE5z97Op8S0ljRPwBABz/DAQAAAAAAAAGVBAAAggAAADfNU63lxOc/mbnOOI9p0T8AAAc/0wEAAAAAAAABlgQAAIIAAABpRiEwKsbnP90FuE+ac9E/AAAHP9MBAAAAAAAAAZcEAACCAAAAm7/usm7H5z+0OP5eTHrRPwCABz/iAQAAAAAAAAGYBAAAggAAAM04vDWzyOc/Rx9bV/N20T8AwAg/4gEAAAAAAAABmQQAAIIAAAAAsom498nnPwTTcUDobNE/AAALP+IBAAAAAAAAAZoEAACCAAAAALKJuPfJ5z/M1BL0bUvRPwCADj/yAQAAAAAAAAGbBAAAggAAAACyibj3yec/4nAniY8c0T8AQBI/AgIAAAAAAAABnAQAAIIAAADNOLw1s8jnP7XAUgem49A/AAAUPwICAAAAAAAAAZ0EAACCAAAAaUYhMCrG5z+UXghQTZPQPwDAFD8RAgAAAAAAAAGeBAAAggAAAJ9h6yQYwec/3hVhoE1G0D8AABU/EQIAAAAAAAABnwQAAIIAAADWfLUZBrznP3hnLdLp688/AAAVPxECAAAAAAAAAaAEAACCAAAA3B6yi6+15z8ApTkXvinPPwBAFD8hAgAAAAAAAAGhBAAAggAAABI6fICdsOc/4K1emVqCzj8AABQ/IQIAAAAAAAABogQAAIIAAAB7zhP4z6znP8S2gxv32s0/AIAUP0ACAAAAAAAAAaMEAACCAAAA5GKrbwKp5z8Ki8HaW07NPwBAFT9AAgAAAAAAAAGkBAAAggAAAH9wEGp5puc/2PfRx9bVzD8AwBU/QAIAAAAAAAABpQQAAIIAAACy6d3svafnPyz9tOJnccw/AMAVP0ACAAAAAAAAAaYEAACCAAAA5GKrbwKp5z8Mm2orDyHMPwBAFT9QAgAAAAAAAAGnBAAAggAAAHvOE/jPrOc/SgQ5sX7ryz8AABU/UAIAAAAAAAABqAQAAIIAAAASOnyAnbDnP9oHexiKqMs/AIAUP18CAAAAAAAAAakEAACCAAAAdiwXhiaz5z+iCRzMD4fLPwAAFD9fAgAAAAAAAAGqBAAAggAAANwesouvtec/Qj4Dj0dsyz8AAA8/bwIAAAAAAAABqwQAAIIAAABAEU2ROLjnP7qlMGExWMs/AMAHP28CAAAAAAAAAawEAACCAAAADph/DvS25z/gcupRf1HLPwAA5D5/AgAAAAAAAAGtBAAAggAAAESzSQPisec/Qj4Dj0dsyz8AgKs+fwIAAAAAAAABrgQAAIIAAAB7zhP4z6znP3o8YtvBjcs/AABaPn8CAAAAAAAAAa8EAACCAAAAZCEyIYSF5z+6tdmx5CrKPwAA6D0AAAAAAAAAAAGwBAAAggAAAJaa/6PIhuc/Mh0HhM4Wyj8AACI+DwAAAAAAAAABsQQAAIIAAAD6jJqpUYnnP1rqwHQcEMo/AAA4Pg8AAAAAAAAAAbIEAACCAAAALQZoLJaK5z8yHQeEzhbKPwAANj4PAAAAAAAAAAGzBAAAggAAAF9/Na/ai+c/urXZseQqyj8AAD8+HwAAAAAAAAABtAQAAIIAAADFcdC0Y47nP7q12bHkKso/AABLPh8AAAAAAAAAAbUEAACCAAAA9+qdN6iP5z9qG2bQSDjKPwAAWz4fAAAAAAAAAAG2BAAAggAAAClka7rskOc/ahtm0Eg4yj8AAGk+HwAAAAAAAAABtwQAAIIAAAApZGu67JDnP2obZtBIOMo/AAB3Pi8AAAAAAAAAAbgEAACCAAAAKWRruuyQ5z9qG2bQSDjKPwAAhT4vAAAAAAAAAAG5BAAAggAAAClka7rskOc/ahtm0Eg4yj8AAJE+PgAAAAAAAAABugQAAIIAAAD36p03qI/nPxqB8u6sRco/AICWPj4AAAAAAAAAAbsEAACCAAAAk/gCMh+N5z/M5n4NEVPKPwCAnD4+AAAAAAAAAAG8BAAAggAAAPqMmqlRiec/Un9ROydnyj8AAKI+PgAAAAAAAAABvQQAAIIAAAAyqGSeP4TnP7RKanjvgco/AICnPl0AAAAAAAAAAb4EAACCAAAANkphEOl95z/Eew/UG6rKPwCArT5dAAAAAAAAAAG/BAAAggAAADvsXYKSd+c/1qy0L0jSyj8AgLM+bQAAAAAAAAABwAQAAIIAAAANFY1x92/nP74QoJomAcs/AIC5Pm0AAAAAAAAAAcEEAACCAAAA4D28YFxo5z8uDV4zG0TLPwCAvz59AAAAAAAAAAHCBAAAggAAAH/tHc18X+c/KqLu+SWbyz8AgMY+jAAAAAAAAAABwwQAAIIAAAAfnX85nVbnP8RrZoNo18s/AADLPpwAAAAAAAAAAcQEAACCAAAAjdMTI3lM5z9uZoNo1zvMPwAAzj6cAAAAAAAAAAHFBAAAggAAAMmQ2okQQec/QC5aPpSZzD8AgNA+nAAAAAAAAAABxgQAAIIAAAAETqHwpzXnPzrD6gSf8Mw/AIDTPpwAAAAAAAAAAccEAACCAAAAcoQ12oMr5z9aJTW890DNPwAA1D6sAAAAAAAAAAHIBAAAggAAAN+6ycNfIec/ziHzVOyDzT8AANQ+rAAAAAAAAAAByQQAAIIAAAAaeJAq9xXnP2brat4uwM0/AADUPrsAAAAAAAAAAcoEAACCAAAAuyfylhcN5z9QT1ZJDe/NPwAA1D67AAAAAAAAAAHLBAAAggAAAI1QIYZ8Bec/6BjO0k8rzj8AANU+ywAAAAAAAAABzAQAAIIAAADDa+t6agDnP0bk5g8YRs4/AIDXPssAAAAAAAAAAc0EAACCAAAALQCD8pz85j9YFYxrRG7OPwCAtT7aAAAAAAAAAAHOBAAAggAAAJHyHfgl/+Y/uuCkqAyJzj8AgIQ+2gAAAAAAAAABzwQAAIIAAABa11MDOATnP2pGMcdwls4/AAAkPtoAAAAAAAAAAdAEAACCAAAA2pu/7rJu5z8agfLurEXKPwAAMD4AAAAAAAAAAAHRBAAAggAAAD+OWvQ7cec/ClBNk4Adyj8AAHI+DwAAAAAAAAAB0gQAAIIAAAA/jlr0O3HnPzIdB4TOFso/AACIPg8AAAAAAAAAAdMEAACCAAAADRWNcfdv5z/QUe5GBvzJPwAAiz4PAAAAAAAAAAHUBAAAggAAAA0VjXH3b+c/+h6oN1T1yT8AgJY+HwAAAAAAAAAB1QQAAIIAAAANFY1x92/nPyDsYSii7sk/AACePh8AAAAAAAAAAdYEAACCAAAAP45a9Dtx5z9IuRsZ8OfJPwCApj4fAAAAAAAAAAHXBAAAggAAAKSA9fnEc+c/mFOP+ovayT8AgLA+HwAAAAAAAAAB2AQAAIIAAAAIc5D/TXbnP8IgSevZ08k/AIC8Pi4AAAAAAAAAAdkEAACCAAAAoN74hxt65z/CIEnr2dPJPwCAwj4uAAAAAAAAAAHaBAAAggAAAGjDLpMtf+c/mFOP+ovayT8AgMo+PgAAAAAAAAAB2wQAAIIAAACWmv+jyIbnPyDsYSii7sk/AIDTPk4AAAAAAAAAAdwEAACCAAAAjVYGwHWT5z+6tdmx5CrKPwCA1z5OAAAAAAAAAAHdBAAAggAAAIQSDdwioOc/Un9ROydnyj8AgNk+TgAAAAAAAAAB3gQAAIIAAADfwK79WK/nP04U4gEyvso/AADcPl0AAAAAAAAAAd8EAACCAAAAbOgdotO/5z/2Dv/moCLLPwCA4D5dAAAAAAAAAAHgBAAAggAAAPsPjUZO0Oc/KqLu+SWbyz8AgOM+fQAAAAAAAAAB4QQAAIIAAACJN/zqyODnPzZoJBxdGsw/AADmPn0AAAAAAAAAAeIEAACCAAAAFl9rj0Px5z+OyM0fMIzMPwCA5z59AAAAAAAAAAHjBAAAggAAAHINDbF5AOg/OsPqBJ/wzD8AgOc+fQAAAAAAAAAB5AQAAIIAAADNu67Srw/oPwqLwdpbTs0/AADoPpwAAAAAAAAAAeUEAACCAAAAKWpQ9OUe6D8s7QuStJ7NPwAA6T6cAAAAAAAAAAHmBAAAggAAACAmVxCTK+g/xLaDG/fazT8AgNM+nAAAAAAAAAAB5wQAAIIAAADkaJCp+zboP1yA+6Q5F84/AICzPpwAAAAAAAAAAegEAACCAAAARLkuPds/6D+aflrxszjOPwAAdD7LAAAAAAAAAAs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37812|recordEnd=303079|recordLength=334900|start=237812|end=303079|audioFormat={00001610-0000-0010-8000-00AA00389B71}|audioRate=44100|muted=false|volume=0.8|fadeIn=0|fadeOut=0|videoFormat={34363248-0000-0010-8000-00AA00389B71}|videoRate=15|videoWidth=256|videoHeight=25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EAAAASAAAABwMAAAAAAQAAACAAAAAECUlua0F0b21WMQIAAAAJBAAAAAkFAAAACQYAAAAJBwAAAAkIAAAACQkAAAAJCgAAAAkLAAAACQwAAAAJDQAAAAkOAAAACQ8AAAAJEAAAAAkRAAAACRIAAAAJEwAAAAkUAAAADQ8FBAAAAAtQZW5TdHJva2VWMQQAAAAKQXR0cmlidXRlcwVUcmFjZQlTdGFydFRpbWUEVHlwZQQEAAQPUGVuQXR0cmlidXRlc1YxAgAAAApJbmtUcmFjZVYxAgAAABAMQWN0aW9uVHlwZVYxAgAAAAIAAAAJFQAAAAkWAAAAEh4AAAAAAAAF6f///wxBY3Rpb25UeXBlVjEBAAAAB3ZhbHVlX18ACAIAAAAAAAAAAQUAAAAEAAAACRgAAAAJGQAAAHMgAAAAAAAAAeb////p////AAAAAAEGAAAABAAAAAkbAAAACRwAAABWPAAAAAAAAAHj////6f///wAAAAABBwAAAAQAAAAJHgAAAAkfAAAA1T4AAAAAAAAB4P///+n///8AAAAAAQgAAAAEAAAACSEAAAAJIgAAAHZOAAAAAAAAAd3////p////AAAAAAEJAAAABAAAAAkkAAAACSUAAADUTgAAAAAAAAHa////6f///wAAAAABCgAAAAQAAAAJJwAAAAkoAAAA+GYAAAAAAAAB1////+n///8AAAAAAQsAAAAEAAAACSoAAAAJKwAAAEJ1AAAAAAAAAdT////p////AAAAAAEMAAAABAAAAAktAAAACS4AAACxiwAAAAAAAAHR////6f///wAAAAABDQAAAAQAAAAJMAAAAAkxAAAA440AAAAAAAABzv///+n///8AAAAAAQ4AAAAEAAAACTMAAAAJNAAAAN+bAAAAAAAAAcv////p////AAAAAAEPAAAABAAAAAk2AAAACTcAAABPngAAAAAAAAHI////6f///wAAAAABEAAAAAQAAAAJOQAAAAk6AAAAsa0AAAAAAAABxf///+n///8AAAAAAREAAAAEAAAACTwAAAAJPQAAAKqvAAAAAAAAAcL////p////AAAAAAESAAAABAAAAAk/AAAACUAAAAAMxAAAAAAAAAG/////6f///wAAAAABEwAAAAQAAAAJQgAAAAlDAAAAK8QAAAAAAAABvP///+n///8AAAAAARQAAAAEAAAACUUAAAAJRgAAAEbHAAAAAAAAAbn////p////AAAAAAUVAAAAD1BlbkF0dHJpYnV0ZXNWMQoAAAAHX2NvbG9yQQdfY29sb3JSB19jb2xvckcHX2NvbG9yQgpGaXRUb0N1cnZlBkhlaWdodA5JZ25vcmVQcmVzc3VyZQ1Jc0hpZ2hsaWdodGVyBVNoYXBlBVdpZHRoAAAAAAAAAAAEAAICAgIBBgEBDEJydXNoU2hhcGVWMQIAAAAGAgAAAP8AAAAAAAAAAAAACEAAAAW4////DEJydXNoU2hhcGVWMQEAAAAHdmFsdWVfXwAIAgAAAAEAAAAAAAAAAAAIQAUWAAAACklua1RyYWNlVjEDAAAADUxpc3RgMStfaXRlbXMMTGlzdGAxK19zaXplD0xpc3RgMStfdmVyc2lvbgQAABhTaGFyZWQuSW5raW5nLklua1BvaW50W10CAAAACAgCAAAACUkAAAAqAAAAKgAAAAEYAAAAFQAAAP8AAAAAAAAAAAAACEAAAAG2////uP///wEAAAAAAAAAAAAIQAEZAAAAFgAAAAlLAAAALAAAACwAAAABGwAAABUAAAD/AAAAAAAAAAAAAAhAAAABtP///7j///8BAAAAAAAAAAAACEABHAAAABYAAAAJTQAAACkAAAApAAAAAR4AAAAVAAAA/wAAAAAAAAAAAAAIQAAAAbL///+4////AQAAAAAAAAAAAAhAAR8AAAAWAAAACU8AAAAtAAAALQAAAAEhAAAAFQAAAP8AAAAAAAAAAAAACEAAAAGw////uP///wEAAAAAAAAAAAAIQAEiAAAAFgAAAAlRAAAABwAAAAcAAAABJAAAABUAAAD/AAAAAAAAAAAAAAhAAAABrv///7j///8BAAAAAAAAAAAACEABJQAAABYAAAAJUwAAAGIAAABiAAAAAScAAAAVAAAA/wAAAAAAAAAAAAAIQAAAAaz///+4////AQAAAAAAAAAAAAhAASgAAAAWAAAACVUAAABcAAAAXAAAAAEqAAAAFQAAAP8AAAAAAAAAAAAACEAAAAGq////uP///wEAAAAAAAAAAAAIQAErAAAAFgAAAAlXAAAAZgAAAGYAAAABLQAAABUAAAD/AAAAAAAAAAAAAAhAAAABqP///7j///8BAAAAAAAAAAAACEABLgAAABYAAAAJWQAAACUAAAAlAAAAATAAAAAVAAAA/wAAAAAAAAAAAAAIQAAAAab///+4////AQAAAAAAAAAAAAhAATEAAAAWAAAACVsAAAAnAAAAJwAAAAEzAAAAFQAAAP8AAAAAAAAAAAAACEAAAAGk////uP///wEAAAAAAAAAAAAIQAE0AAAAFgAAAAldAAAAJQAAACUAAAABNgAAABUAAAD/AAAAAAAAAAAAAAhAAAABov///7j///8BAAAAAAAAAAAACEABNwAAABYAAAAJXwAAACgAAAAoAAAAATkAAAAVAAAA/wAAAAAAAAAAAAAIQAAAAaD///+4////AQAAAAAAAAAAAAhAAToAAAAWAAAACWEAAAAjAAAAIwAAAAE8AAAAFQAAAP8AAAAAAAAAAAAACEAAAAGe////uP///wEAAAAAAAAAAAAIQAE9AAAAFgAAAAljAAAALwAAAC8AAAABPwAAABUAAAD/AAAAAAAAAAAAAAhAAAABnP///7j///8BAAAAAAAAAAAACEABQAAAABYAAAAJZQAAAAUAAAAFAAAAAUIAAAAVAAAA/wAAAAAAAAAAAAAIQAAAAZr///+4////AQAAAAAAAAAAAAhAAUMAAAAWAAAACWcAAAAmAAAAJgAAAAFFAAAAFQAAAP8AAAAAAAAAAAAACEAAAAGY////uP///wEAAAAAAAAAAAAIQAFGAAAAFgAAAAlpAAAAMwAAADMAAAAHSQAAAAABAAAAQAAAAAQKSW5rUG9pbnRWMQI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NFgdLAAAAAAEAAABAAAAABApJbmtQb2ludFYxAg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NFAdNAAAAAAEAAABAAAAABApJbmtQb2ludFYxAgAAAAnAAAAACcEAAAAJwgAAAAnDAAAACcQAAAAJxQAAAAnGAAAACccAAAAJyAAAAAnJAAAACcoAAAAJywAAAAnMAAAACc0AAAAJzgAAAAnPAAAACdAAAAAJ0QAAAAnSAAAACdMAAAAJ1AAAAAnVAAAACdYAAAAJ1wAAAAnYAAAACdkAAAAJ2gAAAAnbAAAACdwAAAAJ3QAAAAneAAAACd8AAAAJ4AAAAAnhAAAACeIAAAAJ4wAAAAnkAAAACeUAAAAJ5gAAAAnnAAAACegAAAANFwdPAAAAAAEAAABAAAAABApJbmtQb2ludFYxAg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0TB1EAAAAAAQAAAAgAAAAECklua1BvaW50VjECAAAACRYBAAAJFwEAAAkYAQAACRkBAAAJGgEAAAkbAQAACRwBAAAKB1MAAAAAAQAAAIAAAAAECklua1BvaW50VjECAA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0eB1UAAAAAAQAAAIAAAAAECklua1BvaW50VjECAA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0kB1cAAAAAAQAAAIAAAAAECklua1BvaW50VjECAAAACdsBAAAJ3AEAAAndAQAACd4BAAAJ3wEAAAngAQAACeEB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DRoHWQAAAAABAAAAQAAAAAQKSW5rUG9pbnRWMQIAAAAJQQIAAAlCAgAACUMCAAAJRAIAAAlFAgAACUYCAAAJRwIAAAlIAgAACUkCAAAJSgIAAAlLAgAACUwCAAAJTQIAAAlOAgAACU8CAAAJUAIAAAlRAgAACVICAAAJUwIAAAlUAgAACVUCAAAJVgIAAAlXAgAACVgCAAAJWQIAAAlaAgAACVsCAAAJXAIAAAldAgAACV4CAAAJXwIAAAlgAgAACWECAAAJYgIAAAljAgAACWQCAAAJZQIAAA0bB1sAAAAAAQAAAEAAAAAECklua1BvaW50VjECAAAACWYCAAAJZwIAAAloAgAACWkCAAAJagIAAAlrAgAACWwCAAAJbQIAAAluAgAACW8CAAAJcAIAAAlxAgAACXICAAAJcwIAAAl0AgAACXUCAAAJdgIAAAl3AgAACXgCAAAJeQIAAAl6AgAACXsCAAAJfAIAAAl9AgAACX4CAAAJfwIAAAmAAgAACYECAAAJggIAAAmDAgAACYQCAAAJhQIAAAmGAgAACYcCAAAJiAIAAAmJAgAACYoCAAAJiwIAAAmMAgAADRkHXQAAAAABAAAAQAAAAAQKSW5rUG9pbnRWMQIAAAAJjQIAAAmOAgAACY8CAAAJkAIAAAmRAgAACZICAAAJkwIAAAmUAgAACZUCAAAJlgIAAAmXAgAACZgCAAAJmQIAAAmaAgAACZsCAAAJnAIAAAmdAgAACZ4CAAAJnwIAAAmgAgAACaECAAAJogIAAAmjAgAACaQCAAAJpQIAAAmmAgAACacCAAAJqAIAAAmpAgAACaoCAAAJqwIAAAmsAgAACa0CAAAJrgIAAAmvAgAACbACAAAJsQIAAA0bB18AAAAAAQAAAEAAAAAECklua1BvaW50VjECAAAACbICAAAJswIAAAm0AgAACbUCAAAJtgIAAAm3AgAACbgCAAAJuQIAAAm6AgAACbsCAAAJvAIAAAm9AgAACb4CAAAJvwIAAAnAAgAACcECAAAJwgIAAAnDAgAACcQCAAAJxQIAAAnGAgAACccCAAAJyAIAAAnJAgAACcoCAAAJywIAAAnMAgAACc0CAAAJzgIAAAnPAgAACdACAAAJ0QIAAAnSAgAACdMCAAAJ1AIAAAnVAgAACdYCAAAJ1wIAAAnYAgAACdkCAAANGAdhAAAAAAEAAABAAAAABApJbmtQb2ludFYxAgAAAAnaAgAACdsCAAAJ3AIAAAndAgAACd4CAAAJ3wIAAAngAgAACeECAAAJ4gIAAAnjAgAACeQCAAAJ5QIAAAnmAgAACecCAAAJ6AIAAAnpAgAACeoCAAAJ6wIAAAnsAgAACe0CAAAJ7gIAAAnvAgAACfACAAAJ8QIAAAnyAgAACfMCAAAJ9AIAAAn1AgAACfYCAAAJ9wIAAAn4AgAACfkCAAAJ+gIAAAn7AgAACfwCAAANHQdjAAAAAAEAAABAAAAABApJbmtQb2ludFYxAgA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NEQdlAAAAAAEAAAAIAAAABApJbmtQb2ludFYxAgAAAAksAwAACS0DAAAJLgMAAAkvAwAACTADAAANAwdnAAAAAAEAAABAAAAABApJbmtQb2ludFYxAgAAAAkxAwAACTIDAAAJMwMAAAk0AwAACTUDAAAJNgMAAAk3AwAACTgDAAAJOQMAAAk6AwAACTsDAAAJPAMAAAk9AwAACT4DAAAJPwMAAAlAAwAACUEDAAAJQgMAAAlDAwAACUQDAAAJRQMAAAlGAwAACUcDAAAJSAMAAAlJAwAACUoDAAAJSwMAAAlMAwAACU0DAAAJTgMAAAlPAwAACVADAAAJUQMAAAlSAwAACVMDAAAJVAMAAAlVAwAACVYDAAANGgdpAAAAAAEAAABAAAAABApJbmtQb2ludFYxAgA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0NBWoAAAAKSW5rUG9pbnRWMQQAAAABWAFZDlByZXNzdXJlRmFjdG9yCVRpbWVTdGFtcAAAAAAGBgsQAgAAAJHBA7Ie4cA/cAcL38W/sj8AAAQ+AAAAAAAAAAABawAAAGoAAADQKXZmAOnAP2CEdEb94LI/AAA1Pg8AAAAAAAAAAWwAAABqAAAAEZLoGuLwwD9ghHRG/eCyPwAATD4PAAAAAAAAAAFtAAAAagAAANApdmYA6cA/YIR0Rv3gsj8AAEw+DwAAAAAAAAABbgAAAGoAAACRwQOyHuHAP3AHC9/Fv7I/AABZPg8AAAAAAAAAAW8AAABqAAAAEfEeSVvRwD+AiqF3jp6yPwAAYT4PAAAAAAAAAAFwAAAAagAAAFW4xyu2ucA/sJb72bAZsj8AAGo+HwAAAAAAAAABcQAAAGoAAACXf3AOEaLAP/CiVTzTlLE/AABwPh8AAAAAAAAAAXIAAABqAAAAmt6mPIqCwD8wtdzPhs2wPwAAdT4vAAAAAAAAAAFzAAAAagAAAFzVarYhW8A/cETNynEnsD8AAHc+LwAAAAAAAAABdAAAAGoAAAAgzC4wuTPAP0ChTlooRa8/AACAPj4AAAAAAAAAAXUAAABqAAAAIytlXjIUwD+guQIfbTuuPwCAhj4+AAAAAAAAAAF2AAAAagAAAEwUNxlX6b8/AMyJsiB0rT8AAI4+PgAAAAAAAAABdwAAAGoAAABS0qN1Saq/PyDY4xRD76w/AACWPk4AAAAAAAAAAXgAAABqAAAAWJAQ0jtrvz9g5D13ZWqsPwCAnz5OAAAAAAAAAAF5AAAAagAAAF5OfS4uLL8/gOpqqPYnrD8AAKo+XQAAAAAAAAABegAAAGoAAADiOwUiXd2+P2DkPXdlaqw/AICzPl0AAAAAAAAAAXsAAABqAAAA7rfe2kFfvj8g2OMUQ++sPwAAvT5tAAAAAAAAAAF8AAAAagAAAHxj0ypj0b0/AMyJsiB0rT8AgMQ+bQAAAAAAAAABfQAAAGoAAACIPuMRwTO9P8C/L1D++K0/AIDMPn0AAAAAAAAAAX4AAABqAAAAmhnz+B6WvD+guQIfbTuuPwCA1j59AAAAAAAAAAF/AAAAagAAACgkHne56Ls/gLPV7dt9rj8AgOI+jAAAAAAAAAABgAAAAGoAAAC4jX8jzRu7P0ChTlooRa8/AADvPowAAAAAAAAAAYEAAABqAAAAyib8Zh0/uj8gmyEpl4evPwCA+z6MAAAAAAAAAAGCAAAAagAAAOIer9jmQrk/IJshKZeHrz8AgAI/nAAAAAAAAAABgwAAAGoAAAB7Rn3h7Da4P3DHY2M6BrA/AIAHP5wAAAAAAAAAAYQAAABqAAAAFyy4RuXrtj9QwTYyqUiwPwDACT+sAAAAAAAAAAGFAAAAagAAALQR86vdoLU/MLXcz4bNsD8AwAo/rAAAAAAAAAABhgAAAGoAAABT9y0R1lW0PwCpgm1kUrE/AAALP7sAAAAAAAAAAYcAAABqAAAA7txods4Ksz+wlvvZsBmyPwAACz+7AAAAAAAAAAGIAAAAagAAAAyTiESKz7E/QH5HFWwjsz8AgAs/ywAAAAAAAAABiQAAAGoAAACneMOpgoSwPwBswIG46rM/AEAMP8sAAAAAAAAAAYoAAABqAAAAil3G73ySrj+wWTnuBLK0PwDADD/aAAAAAAAAAAGLAAAAagAAAMaHcujm3Ks/gE3fi+I2tT8AgA0/2gAAAAAAAAABjAAAAGoAAAAA9LGEXmapP1DEG8KImrU/AEANP+oAAAAAAAAAAY0AAABqAAAAMKKExOMupz9Avu6Q99y1PwCADD/qAAAAAAAAAAGOAAAAagAAAFoztHn9VaU/QL7ukPfctT8AQAw/+gAAAAAAAAABjwAAAGoAAAB+p0Ckq9ujPzC4wV9mH7Y/AIAMP/oAAAAAAAAAAZAAAABqAAAAl11gcmegoj8wuMFfZh+2PwCABD8JAQAAAAAAAAGRAAAAagAAAKyXpoc+46E/QL7ukPfctT8AgNM+CQEAAAAAAAABkgAAAGoAAAC0tEkSqoShPyA1K8edQLY/AICcPikBAAAAAAAAAZMAAABqAAAAtLRJEqqEoT8wuMFfZh+2PwAARD4pAQAAAAAAAAGUAAAAagAAALiNfyPNG7s/AG4BQb8GfD8AAAQ+AAAAAAAAAAABlQAAAGoAAAC4jX8jzRu7PwBuAUG/Bnw/AAA4PhAAAAAAAAAAAZYAAABqAAAAuI1/I80buz8AhhgX1haAPwAAUD4QAAAAAAAAAAGXAAAAagAAALiNfyPNG7s/AIYYF9YWgD8AAFI+EAAAAAAAAAABmAAAAGoAAAC4jX8jzRu7PwCGGBfWFoA/AABiPhAAAAAAAAAAAZkAAABqAAAAuI1/I80buz8AhhgX1haAPwAAdz4fAAAAAAAAAAGaAAAAagAAALiNfyPNG7s/AIYYF9YWgD8AgIk+HwAAAAAAAAABmwAAAGoAAAC4Lkn1Uzu7PwBVsI1MKoI/AICXPh8AAAAAAAAAAZwAAABqAAAAss8Sx9pauz+AJEgEwz2EPwAApj4fAAAAAAAAAAGdAAAAagAAADBBwQElirs/APTfejlRhj8AgKw+LwAAAAAAAAABngAAAGoAAAAkxedIQAi8PwDDd/GvZIg/AIC0Pj8AAAAAAAAAAZ8AAABqAAAAGEkOkFuGvD+AMD9VE5+OPwCAvj4/AAAAAAAAAAGgAAAAagAAAApu/qj9I70/gCp1NVT7kz8AAMU+TgAAAAAAAAABoQAAAGoAAAD6M7iTJuG9P0CYPJm3NZo/AIDKPk4AAAAAAAAAAaIAAABqAAAA6Plxfk+evj8AA4J+DTigPwAA0D5OAAAAAAAAAAGjAAAAagAAANq/K2l4W78/oLllMD9Voz8AgNU+XgAAAAAAAAABpAAAAGoAAAAjK2VeMhTAP6BwSeJwcqY/AIDZPl4AAAAAAAAAAaUAAABqAAAAGg7C08ZywD+ALVrFM02pPwAA3D5tAAAAAAAAAAGmAAAAagAAAJQgOuCXwcA/gPCX2Yflqz8AgN8+bQAAAAAAAAABpwAAAGoAAADNyj84hwjBP6C5Ah9tO64/AADjPn0AAAAAAAAAAagAAABqAAAAxwzT25RHwT9QwTYyqUiwPwAA5j59AAAAAAAAAAGpAAAAagAAAER+gRbfdsE/AKmCbWRSsT8AgOg+jQAAAAAAAAABqgAAAGoAAAB/h72cR57BP7CW+9mwGbI/AIDsPo0AAAAAAAAAAasAAABqAAAAPsAUuuy1wT9ghHRG/eCyPwAA8z6cAAAAAAAAAAGsAAAAagAAAL2Q+SKwxcE/AO9WGoHJsz8AAPk+nAAAAAAAAAABrQAAAGoAAAC9kPkisMXBP9Di/LdeTrQ/AID/PqwAAAAAAAAAAa4AAABqAAAAfCiHbs69wT9wykjzGVi1PwDAAj+sAAAAAAAAAAGvAAAAagAAAP9XogULrsE/MLjBX2Yftj8AQAY/ywAAAAAAAAABsAAAAGoAAAACt9gzhI7BP+ClOsyy5rY/AMAKP8sAAAAAAAAAAbEAAABqAAAAxq2crRtnwT+AEB2gNs+3PwCADz/LAAAAAAAAAAGyAAAAagAAAIikYCezP8E/QIEspUt1uD8AwBM/ywAAAAAAAAABswAAAGoAAAAOM7LsaBDBP+BoeOAGf7k/AAAYP9sAAAAAAAAAAbQAAABqAAAAEfEeSVvRwD9wUMQbwoi6PwAAGj/bAAAAAAAAAAG1AAAAagAAAJrepjyKgsA/ILum70Vxuz8AQBs/6gAAAAAAAAABtgAAAGoAAAAgzC4wuTPAP+CoH1ySOLw/AEAbP+oAAAAAAAAAAbcAAABqAAAAUtKjdUmqvz+QlpjI3v+8PwAAGz/6AAAAAAAAAAG4AAAAagAAAGQM6oog7b4/MAF7nGLovT8AgBs/+gAAAAAAAAABuQAAAGoAAABw5/lxfk++P/BxiqF3jr4/AEAcPwoBAAAAAAAAAboAAABqAAAAfMIJWdyxvT+gWdbcMpi/PwDAHD8KAQAAAAAAAAG7AAAAagAAAAoPyHqEQ70/IGJcWFtAwD8AwBw/CgEAAAAAAAABvAAAAGoAAACUW4acLNW8P3CXTUKdtMA/AEAcPxkBAAAAAAAAAb0AAABqAAAAGEkOkFuGvD/AzD4s3yjBPwAAHD8ZAQAAAAAAAAG+AAAAagAAAKDXX1URV7w/EH+ZfVi+wT8AQAk/WAEAAAAAAAABvwAAAGoAAAAiZrEaxye8P2g3IQBjEcI/AADcPlgBAAAAAAAAAcAAAABqAAAAIytlXjIUwD8oqxWVVwnIPwAAID4AAAAAAAAAAAHBAAAAagAAAKP7Scf1I8A/KKsVlVcJyD8AAF8+DwAAAAAAAAABwgAAAGoAAADhY7x71yvAP5hpykjzGcg/AAB8Pg8AAAAAAAAAAcMAAABqAAAAXzSh5Jo7wD8YKH/8jirIPwAAeT4PAAAAAAAAAAHEAAAAagAAAF80oeSaO8A/GCh//I4qyD8AgIE+DwAAAAAAAAABxQAAAGoAAABfNKHkmjvAPxgof/yOKsg/AACGPi8AAAAAAAAAAcYAAABqAAAAXzSh5Jo7wD8YKH/8jirIPwAAjT4vAAAAAAAAAAHHAAAAagAAAF80oeSaO8A/GCh//I4qyD8AgJU+LwAAAAAAAAAByAAAAGoAAABfNKHkmjvAPxgof/yOKsg/AACfPi8AAAAAAAAAAckAAABqAAAAXzSh5Jo7wD8YKH/8jirIPwCAoz5OAAAAAAAAAAHKAAAAagAAAF80oeSaO8A/GCh//I4qyD8AAK8+TgAAAAAAAAABywAAAGoAAABfNKHkmjvAPxgof/yOKsg/AAC/Pk4AAAAAAAAAAcwAAABqAAAAIMwuMLkzwD8YKH/8jirIPwCAyz5OAAAAAAAAAAHNAAAAagAAAOFjvHvXK8A/GCh//I4qyD8AgNY+TgAAAAAAAAABzgAAAGoAAAAjK2VeMhTAPxgof/yOKsg/AADgPl0AAAAAAAAAAc8AAABqAAAATBQ3GVfpvz+Q5jOwKjvIPwAA6D5dAAAAAAAAAAHQAAAAagAAANQBvwyGmr8/EKXoY8ZLyD8AAO8+bQAAAAAAAAAB0QAAAGoAAADcHmKX8Tu/PxCl6GPGS8g/AID1Pm0AAAAAAAAAAdIAAABqAAAA6Plxfk+evj8QpehjxkvIPwCA+z59AAAAAAAAAAHTAAAAagAAAPozuJMm4b0/kOYzsCo7yD8AwAA/fQAAAAAAAAAB1AAAAGoAAACOnRlAOhS9Pxgof/yOKsg/AMADP4wAAAAAAAAAAdUAAABqAAAAImaxGscnvD8oqxWVVwnIPwDABj+MAAAAAAAAAAHWAAAAagAAADZeZIyQK7s/MC6sLSDoxz8AwAk/nAAAAAAAAAAB1wAAAGoAAADQhTKVlh+6P8jyjRJNtsc/AMAMP5wAAAAAAAAAAdgAAABqAAAA6NwbNdkDuT/QdSSrFZXHPwBAED+sAAAAAAAAAAHZAAAAagAAAINjIGxY2Lc/WLdv93mExz8AQBQ/rAAAAAAAAAAB2gAAAGoAAACfGUA6FJ22P+D4ukPec8c/AAAWP7sAAAAAAAAAAdsAAABqAAAAO6BEcZNxtT/g+LpD3nPHPwBAFz+7AAAAAAAAAAHcAAAAagAAAFRWZD9PNrQ/4Pi6Q95zxz8AQBc/ywAAAAAAAAAB3QAAAGoAAABxDIQNC/uyP1i3b/d5hMc/AAAXP8sAAAAAAAAAAd4AAABqAAAAiWNtrU3fsT9Yt2/3eYTHPwAAFz/LAAAAAAAAAAHfAAAAagAAACOLO7ZT07A/WLdv93mExz8AgBc/6gAAAAAAAAAB4AAAAGoAAABuBt1POq6vP1i3b/d5hMc/AEAXP+oAAAAAAAAAAeEAAABqAAAAmJcMBVTVrT9Yt2/3eYTHPwAAFz/qAAAAAAAAAAHiAAAAagAAAMBqz117O6w/0HUkqxWVxz8AABc/+gAAAAAAAAAB4wAAAGoAAADefyVasOCqP9B1JKsVlcc/AAAXP/oAAAAAAAAAAeQAAABqAAAA9HfYy3nkqT/QdSSrFZXHPwBADz/6AAAAAAAAAAHlAAAAagAAAA4u+Jk1qag/0HUkqxWVxz8AgAQ/CQEAAAAAAAAB5gAAAGoAAAAeCQiBkwuoP9B1JKsVlcc/AIDcPgkBAAAAAAAAAecAAABqAAAAIMd03YXMpz/QdSSrFZXHPwCApj4ZAQAAAAAAAAHoAAAAagAAACqF4Tl4jac/0HUkqxWVxz8AAFY+GQEAAAAAAAAB6QAAAGoAAAD6dZh4KSe4P0BEarmfDbs/AABIPgAAAAAAAAAAAeoAAABqAAAAdYgQhfp1uD9gxwBSaOy6PwAAiT4QAAAAAAAAAAHrAAAAagAAAHWIEIX6dbg/QERquZ8Nuz8AAJo+EAAAAAAAAAAB7AAAAGoAAAD0WPXtvYW4PzDB0yDXLrs/AICaPhAAAAAAAAAAAe0AAABqAAAAcinaVoGVuD8wPj2IDlC7PwAAoj4gAAAAAAAAAAHuAAAAagAAAO6aiJHLxLg/ALV5vrSzuz8AgKQ+IAAAAAAAAAAB7wAAAGoAAADo3Bs12QO5P+CoH1ySOLw/AICmPiAAAAAAAAAAAfAAAABqAAAAZE7KbyMzuT+wnMX5b728PwCApj4/AAAAAAAAAAHxAAAAagAAAF6QXRMxcrk/UIo+ZryEvT8AAKY+PwAAAAAAAAAB8gAAAGoAAADWotUfAsG5P+BrXXDm0L4/AACmPj8AAAAAAAAAAfMAAABqAAAAUbVNLNMPuj+wJj49iA7APwAApj5OAAAAAAAAAAH0AAAAagAAAEiYqqFnbro/cJdNQp20wD8AAKc+TgAAAAAAAAAB9QAAAGoAAAC+7LVRRvy6P7hJqJMWSsE/AICnPk4AAAAAAAAAAfYAAABqAAAArBGmauiZuz+APU4x9M7BPwCApz5eAAAAAAAAAAH3AAAAagAAAKA2loOKN7w/UDH0ztFTwj8AgK4+XgAAAAAAAAAB+AAAAGoAAAAQLGsF8OS8PxCiA9Tm+cI/AAC5Pm4AAAAAAAAAAfkAAABqAAAAgiFAh1WSvT9Q0ceMl7DDPwAAxj5uAAAAAAAAAAH6AAAAagAAAHDn+XF+T74/EELXkaxWxD8AANQ+fQAAAAAAAAAB+wAAAGoAAADiOwUiXd2+P1j0MeMl7MQ/AADgPn0AAAAAAAAAAfwAAABqAAAA1AG/DIaavz+gpow0n4HFPwCA6j6NAAAAAAAAAAH9AAAAagAAAGKT1xIUHMA/aJoy0nwGxj8AgPI+jQAAAAAAAAAB/gAAAGoAAACdPd1qA2PAP0gRbwgjasY/AID5Pp0AAAAAAAAAAf8AAABqAAAAWBf+WS+awD8QBRWmAO/GPwCA/T6dAAAAAAAAAAEAAQAAagAAANOIrJR5ycA/6HtR3KZSxz8AAAA/rAAAAAAAAAABAQEAAGoAAAARkuga4vDAP0g02V6xpcc/AMAAP6wAAAAAAAAAAQIBAABqAAAADjOy7GgQwT+YacpI8xnIPwCAAT+sAAAAAAAAAAEDAQAAagAAAMprCQoOKME/eOAGf5l9yD8AQAE/vAAAAAAAAAABBAEAAGoAAABJPO5y0TfBP9AV+Gjb8cg/AIAAP7wAAAAAAAAAAQUBAABqAAAAC9R7vu8vwT8gS+lSHWbJPwAA/z7ZAAAAAAAAAAEGAQAAagAAAIsDl1UsIME/6Lv4VzIMyj8AgP4+2QAAAAAAAAABBwEAAGoAAACOYs2DpQDBP5ipccR+08o/AAD/PukAAAAAAAAAAQgBAABqAAAAUlmR/TzZwD9Il+owy5rLPwDAAD/pAAAAAAAAAAEJAQAAagAAAJd/cA4RosA/AIVjnRdizD8AwAM/+QAAAAAAAAABCgEAAGoAAACdPd1qA2PAP0C0J1bIGM0/AEAHP/kAAAAAAAAAAQsBAABqAAAAYpPXEhQcwD8AJTdb3b7NPwAACz8IAQAAAAAAAAEMAQAAagAAAFiQENI7a78/wJVGYPJkzj8AwA8/CAEAAAAAAAABDQEAAGoAAADo+XF+T56+P/DEChmjG88/AMASPxgBAAAAAAAAAQ4BAABqAAAAfGPTKmPRvT/IuLC2gKDPPwAAFj8YAQAAAAAAAAEPAQAAagAAAI6dGUA6FL0/wBTg3Uoj0D8AwBc/KAEAAAAAAAABEAEAAGoAAAAcqES+1Ga8P3Cv2NJrXdA/AMAZPygBAAAAAAAAAREBAABqAAAAKoNUpTLJuz9Uqauh2p/QPwCAGj83AQAAAAAAAAESAQAAagAAADZeZIyQK7s//EOklvvZ0D8AQBs/NwEAAAAAAAABEwEAAGoAAABC2j1Fda26P+Q9d2VqHNE/AMAVP1YBAAAAAAAAARQBAABqAAAAyib8Zh0/uj/MN0o02V7RPwAADT9WAQAAAAAAAAEVAQAAagAAANVDn/GI4Lk/8JD33JWp0T8AgMc+VgEAAAAAAAABFgEAAGoAAABF1YPyQUbiP/DADf4y+9A/AAAIPgAAAAAAAAAAARcBAABqAAAAVm+gXzpI4j8gnVE/uCTRPwAAPD4QAAAAAAAAAAEYAQAAagAAAFZvoF86SOI/tGEzJOXy0D8AAFQ+EAAAAAAAAAABGQEAAGoAAABF1YPyQUbiP2x/wrHOC9E/AABHPhAAAAAAAAAAARoBAABqAAAANjtnhUlE4j8sIOjXgAPRPwAAPj4QAAAAAAAAAAEbAQAAagAAACahShhRQuI/8MAN/jL70D8AAAc+EAAAAAAAAAABHAEAAGoAAAAGbRE+YD7iP/xDpJb72dA/AAB4PRAAAAAAAAAAAR0BAABqAAAAe2FGlh0N4j8kzWdgVXbQPwAARD4AAAAAAAAAAAEeAQAAagAAAJuVf3AOEeI/lAiGeyio0D8AAIc+EAAAAAAAAAABHwEAAGoAAACqL5zdBhPiP5QIhnsoqNA/AACYPhAAAAAAAAAAASABAABqAAAAusm4Sv8U4j/QZ2BVdrDQPwCAmT4QAAAAAAAAAAEhAQAAagAAALrJuEr/FOI/0GdgVXaw0D8AgKM+EAAAAAAAAAABIgEAAGoAAADa/fEk8BjiP4SF7+JfydA/AICmPh8AAAAAAAAAASMBAABqAAAA+jEr/+Ac4j/8Q6SW+9nQPwCApz4fAAAAAAAAAAEkAQAAagAAABlmZNnRIOI/eAJZSpfq0D8AgKw+HwAAAAAAAAABJQEAAGoAAABINLoguybiPywg6NeAA9E/AICyPh8AAAAAAAAAASYBAABqAAAAeAIQaKQs4j8gnVE/uCTRPwAAtj4vAAAAAAAAAAEnAQAAagAAAKfQZa+NMuI/nFsG81M10T8AAL4+LwAAAAAAAAABKAEAAGoAAADXnrv2djjiPxQau6bvRdE/AADJPi8AAAAAAAAAASkBAABqAAAABm0RPmA+4j+Q2G9ai1bRPwAA1j4/AAAAAAAAAAEqAQAAagAAAEXVg/JBRuI/DJckDidn0T8AAOU+PwAAAAAAAAABKwEAAGoAAACV1xIUHFDiP4RV2cHCd9E/AIDxPl4AAAAAAAAAASwBAABqAAAA5NmhNfZZ4j/AtLObEIDRPwCA/D5eAAAAAAAAAAEtAQAAagAAACNCFOrXYeI/ABSOdV6I0T8AQAI/XgAAAAAAAAABLgEAAGoAAABzRKMLsmviPzxzaE+skNE/AEAGP14AAAAAAAAAAS8BAABqAAAAsawVwJNz4j88c2hPrJDRPwAACD9tAAAAAAAAAAEwAQAAagAAAACvpOFtfeI/PHNoT6yQ0T8AQAk/bQAAAAAAAAABMQEAAGoAAABQsTMDSIfiPzxzaE+skNE/AMAKP30AAAAAAAAAATIBAABqAAAAnrPCJCKR4j8AFI51XojRPwCADD99AAAAAAAAAAEzAQAAagAAAO61UUb8muI/wLSzmxCA0T8AgA4/jQAAAAAAAAABNAEAAGoAAAA9uOBn1qTiP0T2/ud0b9E/AAARP40AAAAAAAAAATUBAABqAAAAre6oY6Gy4j8MlyQOJ2fRPwDAEj+cAAAAAAAAAAE2AQAAagAAACu/jcxkwuI/zDdKNNle0T8AABQ/rAAAAAAAAAABNwEAAGoAAACqj3I1KNLiP1B5lYA9TtE/AEAVP6wAAAAAAAAAATgBAABqAAAAN/pzC+Tj4j+cWwbzUzXRPwBAFj+8AAAAAAAAAAE5AQAAagAAALbKWHSn8+I/YPwrGQYt0T8AwBY/vAAAAAAAAAABOgEAAGoAAABFNVpKYwXjP+Q9d2VqHNE/AMAWP8sAAAAAAAAAATsBAABqAAAA5Dl4jRcZ4z8sIOjXgAPRPwAAFz/LAAAAAAAAAAE8AQAAagAAAHGkeWPTKuM/tGEzJOXy0D8AgBc/2wAAAAAAAAABPQEAAGoAAAAAD3s5jzzjP3gCWUqX6tA/AMAXP9sAAAAAAAAAAT4BAABqAAAAjnl8D0tO4z88o35wSeLQPwDAFz/qAAAAAAAAAAE/AQAAagAAAC1+mlL/YeM/PKN+cEni0D8AQBc/6gAAAAAAAAABQAEAAGoAAADKgriVs3XjP3gCWUqX6tA/AAAXP/oAAAAAAAAAAUEBAABqAAAAaIfW2GeJ4z+0YTMk5fLQPwAAFz/6AAAAAAAAAAFCAQAAagAAABgmEYkUn+M/LCDo14AD0T8AABc/CgEAAAAAAAABQwEAAGoAAAC1Ki/MyLLjP+Q9d2VqHNE/AAAXPwoBAAAAAAAAAUQBAABqAAAAg/2iVmbM4z9g/CsZBi3RPwAAFz8ZAQAAAAAAAAFFAQAAagAAADGc3QYT4uM/3LrgzKE90T8AABc/GQEAAAAAAAABRgEAAGoAAADfOhi3v/fjP1B5lYA9TtE/AIAXPxkBAAAAAAAAAUcBAABqAAAAjdlSZ2wN5D/MN0o02V7RPwDAFz8pAQAAAAAAAAFIAQAAagAAACvecKogIeQ/DJckDidn0T8AwBc/KQEAAAAAAAABSQEAAGoAAAC6SHKA3DLkPwyXJA4nZ9E/AAAYPzkBAAAAAAAAAUoBAABqAAAAR7NzVphE5D8MlyQOJ2fRPwAAGD85AQAAAAAAAAFLAQAAagAAANYddSxUVuQ/zDdKNNle0T8AABg/VgEAAAAAAAABTAEAAGoAAABW7lmVF2bkP5DYb1qLVtE/AAAYP1YBAAAAAAAAAU0BAABqAAAAxCQikeJz5D9QeZWAPU7RPwCAGT9mAQAAAAAAAAFOAQAAagAAACLBzR+1f+Q/UHmVgD1O0T8AABw/ZgEAAAAAAAABTwEAAGoAAACDXXmuh4vkPxQau6bvRdE/AEAdP3UBAAAAAAAAAVABAABqAAAA4fkkPVqX5D8UGrum70XRPwDAHT91AQAAAAAAAAFRAQAAagAAAEGW0Msso+Q/3LrgzKE90T8AAB4/hQEAAAAAAAABUgEAAGoAAABvZCYTFqnkP9y64MyhPdE/AAAeP4UBAAAAAAAAAVMBAABqAAAAvma1NPCy5D+cWwbzUzXRPwAAHj+VAQAAAAAAAAFUAQAAagAAAO00C3zZuOQ/nFsG81M10T8AgB4/lQEAAAAAAAABVQEAAGoAAAAfA2HDwr7kP5xbBvNTNdE/AEAeP5UBAAAAAAAAAVYBAABqAAAAPjeanbPC5D+cWwbzUzXRPwCAHT+kAQAAAAAAAAFXAQAAagAAAD43mp2zwuQ/nFsG81M10T8AQB0/pAEAAAAAAAABWAEAAGoAAAA+N5qds8LkP5xbBvNTNdE/AIAdP6QBAAAAAAAAAVkBAABqAAAAPjeanbPC5D+cWwbzUzXRPwDAHT+kAQAAAAAAAAFaAQAAagAAAB8DYcPCvuQ/3LrgzKE90T8AwB0/tAEAAAAAAAABWwEAAGoAAAD9zifp0brkPxQau6bvRdE/AAAeP7QBAAAAAAAAAVwBAABqAAAAzgDSoei05D9QeZWAPU7RPwBAHT+0AQAAAAAAAAFdAQAAagAAAI+YX+0GreQ/kNhvWotW0T8AAB0/4wEAAAAAAAABXgEAAGoAAAAx/LNeNKHkP8w3SjTZXtE/AIAcP+MBAAAAAAAAAV8BAABqAAAAsSvP9XCR5D8MlyQOJ2fRPwAAHD/yAQAAAAAAAAFgAQAAagAAABMnsbK8feQ/RPb+53Rv0T8AABw/AgIAAAAAAAABYQEAAGoAAABmiHYCEGjkP0T2/ud0b9E/AAAcPwICAAAAAAAAAWIBAABqAAAAiBvmCnpM5D9E9v7ndG/RPwAAHD8CAgAAAAAAAAFjAQAAagAAAJsUOabrLuQ/RPb+53Rv0T8AgBw/IQIAAAAAAAABZAEAAGoAAACtDYxBXRHkP0T2/ud0b9E/AMAdPyECAAAAAAAAAWUBAABqAAAAsGzCb9bx4z9E9v7ndG/RPwCAHz8hAgAAAAAAAAFmAQAAagAAAMJlFQtI1OM/RPb+53Rv0T8AgCA/IQIAAAAAAAABZwEAAGoAAADVXmimubbjPwyXJA4nZ9E/AEAhPzECAAAAAAAAAWgBAABqAAAA2L2e1DKX4z/MN0o02V7RPwBAIj8xAgAAAAAAAAFpAQAAagAAAOq28W+keeM/zDdKNNle0T8AwCM/QQIAAAAAAAABagEAAGoAAADtFSieHVrjP5DYb1qLVtE/AAAkP0ECAAAAAAAAAWsBAABqAAAA8HRezJY64z9QeZWAPU7RPwCAIz9QAgAAAAAAAAFsAQAAagAAAPPTlPoPG+M/UHmVgD1O0T8AQCM/UAIAAAAAAAABbQEAAGoAAAAVZwQDev/iP1B5lYA9TtE/AIAjP2ACAAAAAAAAAW4BAABqAAAAR5SQeNzl4j9QeZWAPU7RPwDAIz9gAgAAAAAAAAFvAQAAagAAAIpbOVs3zuI/UHmVgD1O0T8AgCQ/bwIAAAAAAAABcAEAAGoAAADbvP6qirjiP5DYb1qLVtE/AMAkP28CAAAAAAAAAXEBAABqAAAATVL91M6m4j/MN0o02V7RPwDAJD9/AgAAAAAAAAFyAQAAagAAAN4bNdkDmeI/zDdKNNle0T8AgCU/fwIAAAAAAAABcwEAAGoAAAB/f4lKMY3iPwyXJA4nZ9E/AEAmP48CAAAAAAAAAXQBAABqAAAAMX36KFeD4j9E9v7ndG/RPwDAJz+PAgAAAAAAAAF1AQAAagAAAPEUiHR1e+I/hFXZwcJ30T8AgCk/ngIAAAAAAAABdgEAAGoAAACxrBXAk3PiP8C0s5sQgNE/AIAqP54CAAAAAAAAAXcBAABqAAAAgt6/eKpt4j8AFI51XojRPwBAKz+eAgAAAAAAAAF4AQAAagAAAGKqhp65aeI/tDEdA0ih0T8AwCs/rgIAAAAAAAABeQEAAGoAAABDdk3EyGXiPyzw0bbjsdE/AMArP64CAAAAAAAAAXoBAABqAAAAI0IU6tdh4j/gDWFEzcrRPwAALD+uAgAAAAAAAAF7AQAAagAAABOo93zfX+I/lCvw0bbj0T8AACw/vgIAAAAAAAABfAEAAGoAAAATqPd831/iP1BJf1+g/NE/AMAkP74CAAAAAAAAAX0BAABqAAAAE6j3fN9f4j+AJcOgJSbSPwBAGj++AgAAAAAAAAF+AQAAagAAADPcMFfQY+I/NENSLg8/0j8AANo+zQIAAAAAAAABfwEAAGoAAADnNL465LHqP/DADf4y+9A/AABQPQAAAAAAAAAAAYABAABqAAAABmn3FNW16j9g/CsZBi3RPwAAlD0QAAAAAAAAAAGBAQAAagAAABUDFILNt+o/nFsG81M10T8AAKg9EAAAAAAAAAABggEAAGoAAAAlnTDvxbnqP5xbBvNTNdE/AADQPRAAAAAAAAAAAYMBAABqAAAAJZ0w78W56j+cWwbzUzXRPwAADD4QAAAAAAAAAAGEAQAAagAAACWdMO/Fueo/nFsG81M10T8AACo+HwAAAAAAAAABhQEAAGoAAAAlnTDvxbnqPyCdUT+4JNE/AABIPh8AAAAAAAAAAYYBAABqAAAANTdNXL676j8gnVE/uCTRPwAAaz4vAAAAAAAAAAGHAQAAagAAAEbRacm2veo/bH/Csc4L0T8AAIg+LwAAAAAAAAABiAEAAGoAAABXa4Y2r7/qPywg6NeAA9E/AICYPj4AAAAAAAAAAYkBAABqAAAAdp+/EKDD6j/wwA3+MvvQPwAAqT4+AAAAAAAAAAGKAQAAagAAAJXT+OqQx+o/tGEzJOXy0D8AALA+PgAAAAAAAAABiwEAAGoAAAC0BzLFgcvqP/DADf4y+9A/AAC1Pj4AAAAAAAAAAYwBAABqAAAA49WHDGvR6j8sIOjXgAPRPwCAuj5OAAAAAAAAAAGNAQAAagAAABOk3VNU1+o/LCDo14AD0T8AgL4+TgAAAAAAAAABjgEAAGoAAABEcjObPd3qP2x/wrHOC9E/AADDPk4AAAAAAAAAAY8BAABqAAAAckCJ4ibj6j9sf8KxzgvRPwAAxz5OAAAAAAAAAAGQAQAAagAAAKMO3ykQ6eo/bH/Csc4L0T8AAMw+XgAAAAAAAAABkQEAAGoAAADhdlHe8fDqP2x/wrHOC9E/AIDRPl4AAAAAAAAAAZIBAABqAAAAQhP9bMT86j8sIOjXgAPRPwCA1z5tAAAAAAAAAAGTAQAAagAAAK5JxWiPCus/8MAN/jL70D8AgN4+fQAAAAAAAAABlAEAAGoAAAAfgI1kWhjrP7RhMyTl8tA/AIDnPn0AAAAAAAAAAZUBAABqAAAAfBw58ywk6z94AllKl+rQPwCA7D6NAAAAAAAAAAGWAQAAagAAAOtSAe/3Mes/tGEzJOXy0D8AAPE+jQAAAAAAAAABlwEAAGoAAABbicnqwj/rP/DADf4y+9A/AADzPpwAAAAAAAAAAZgBAABqAAAAyL+R5o1N6z8sIOjXgAPRPwCA9D6cAAAAAAAAAAGZAQAAagAAAEeQdk9RXes/bH/Csc4L0T8AgPY+rAAAAAAAAAABmgEAAGoAAAC2xj5LHGvrPyCdUT+4JNE/AID4PrsAAAAAAAAAAZsBAABqAAAAJv0GR+d46z+cWwbzUzXRPwAA+D67AAAAAAAAAAGcAQAAagAAAJMzz0Kyhus/FBq7pu9F0T8AAPg+ywAAAAAAAAABnQEAAGoAAAATBLSrdZbrP1B5lYA9TtE/AAD3PssAAAAAAAAAAZ4BAABqAAAAkdSYFDmm6z+Q2G9ai1bRPwAA9j7bAAAAAAAAAAGfAQAAagAAAP8KYRAEtOs/zDdKNNle0T8AAPc+2wAAAAAAAAABoAEAAGoAAACNdWLmv8XrPwyXJA4nZ9E/AID5PuoAAAAAAAAAAaEBAABqAAAADUZHT4PV6z9E9v7ndG/RPwAA/D7qAAAAAAAAAAGiAQAAagAAAJywSCU/5+s/RPb+53Rv0T8AgP4++gAAAAAAAAABowEAAGoAAAAqG0r7+vjrP4RV2cHCd9E/AEAAP/oAAAAAAAAAAaQBAABqAAAA6FOhGKAQ7D/AtLObEIDRPwBAAT8KAQAAAAAAAAGlAQAAagAAAKaM+DVFKOw/ABSOdV6I0T8AQAI/CgEAAAAAAAABpgEAAGoAAABUKzPm8T3sPzxzaE+skNE/AEADPwoBAAAAAAAAAacBAABqAAAAAcptlp5T7D+0MR0DSKHRPwBABD8ZAQAAAAAAAAGoAQAAagAAALBoqEZLaew/tDEdA0ih0T8AwAU/GQEAAAAAAAABqQEAAGoAAABObcaJ/3zsP7QxHQNIodE/AAAHPykBAAAAAAAAAaoBAABqAAAA7HHkzLOQ7D+0MR0DSKHRPwDACD8pAQAAAAAAAAGrAQAAagAAAHvc5aJvouw/tDEdA0ih0T8AgAo/SAEAAAAAAAABrAEAAGoAAAAKR+d4K7TsP7QxHQNIodE/AIAMP0gBAAAAAAAAAa0BAABqAAAAmLHoTufF7D88c2hPrJDRPwCADT9IAQAAAAAAAAGuAQAAagAAABiCzbeq1ew/PHNoT6yQ0T8AQA4/SAEAAAAAAAABrwEAAGoAAACUUrIgbuXsPwAUjnVeiNE/AMAOP1gBAAAAAAAAAbABAABqAAAAFCOXiTH17D8AFI51XojRPwCADz9YAQAAAAAAAAGxAQAAagAAAKKNmF/tBu0/wLSzmxCA0T8AwA8/ZwEAAAAAAAABsgEAAGoAAAAhXn3IsBbtP4RV2cHCd9E/AIAQP2cBAAAAAAAAAbMBAABqAAAAjpRFxHsk7T9E9v7ndG/RPwBAET93AQAAAAAAAAG0AQAAagAAAB7/Rpo3Nu0/DJckDidn0T8AQBI/dwEAAAAAAAABtQEAAGoAAACczysD+0XtP5DYb1qLVtE/AMASP4cBAAAAAAAAAbYBAABqAAAAKzot2bZX7T9QeZWAPU7RPwCAEz+HAQAAAAAAAAG3AQAAagAAALqkLq9yae0/FBq7pu9F0T8AQBQ/lgEAAAAAAAABuAEAAGoAAABGDzCFLnvtP9y64MyhPdE/AEAVP5YBAAAAAAAAAbkBAABqAAAAxt8U7vGK7T+cWwbzUzXRPwBAFj+mAQAAAAAAAAG6AQAAagAAAFRKFsStnO0/YPwrGQYt0T8AwBc/pgEAAAAAAAABuwEAAGoAAADjtBeaaa7tPyCdUT+4JNE/AIAYP6YBAAAAAAAAAbwBAABqAAAAY4X8Ai2+7T8gnVE/uCTRPwDAGD+1AQAAAAAAAAG9AQAAagAAAOFV4Wvwze0/IJ1RP7gk0T8AABk/tQEAAAAAAAABvgEAAGoAAABfJsbUs93tP2D8KxkGLdE/AIAZP8UBAAAAAAAAAb8BAABqAAAA3faqPXft7T9g/CsZBi3RPwBAGT/FAQAAAAAAAAHAAQAAagAAAF3Hj6Y6/e0/YPwrGQYt0T8AABk/1QEAAAAAAAABwQEAAGoAAADbl3QP/gzuPyCdUT+4JNE/AAAZP9UBAAAAAAAAAcIBAABqAAAAWWhZeMEc7j8gnVE/uCTRPwAAGT/0AQAAAAAAAAHDAQAAagAAANc4PuGELO4/5D13ZWoc0T8AABk/9AEAAAAAAAABxAEAAGoAAABnoz+3QD7uP2x/wrHOC9E/AIAZP/QBAAAAAAAAAcUBAABqAAAA9A1BjfxP7j8sIOjXgAPRPwBAGj/0AQAAAAAAAAHGAQAAagAAAJMSX9CwY+4/8MAN/jL70D8AQBs/BAIAAAAAAAABxwEAAGoAAABRS7btVXvuP/DADf4y+9A/AEAcPwQCAAAAAAAAAcgBAABqAAAAAOrwnQKR7j/wwA3+MvvQPwBAHT8TAgAAAAAAAAHJAQAAagAAALwiSLunqO4/8MAN/jL70D8AwB0/EwIAAAAAAAABygEAAGoAAAB6W5/YTMDuP/DADf4y+9A/AIAePyMCAAAAAAAAAcsBAABqAAAAOJT29fHX7j/wwA3+MvvQPwDAHj8jAgAAAAAAAAHMAQAAagAAAPfMTROX7+4/LCDo14AD0T8AwB4/MgIAAAAAAAABzQEAAGoAAADFn8GdNAnvPywg6NeAA9E/AAAfPzICAAAAAAAAAc4BAABqAAAAk3I1KNIi7z/wwA3+MvvQPwCAHz9CAgAAAAAAAAHPAQAAagAAAD8RcNh+OO8/tGEzJOXy0D8AQB8/QgIAAAAAAAAB0AEAAGoAAADur6qIK07vP7RhMyTl8tA/AIAeP1ICAAAAAAAAAdEBAABqAAAAjLTIy99h7z+0YTMk5fLQPwBAHj9SAgAAAAAAAAHSAQAAagAAACq55g6Ude8/tGEzJOXy0D8AgB4/YQIAAAAAAAAB0wEAAGoAAACqict3V4XvP7RhMyTl8tA/AMAeP2ECAAAAAAAAAdQBAABqAAAAOPTMTROX7z/wwA3+MvvQPwCAHz9xAgAAAAAAAAHVAQAAagAAALjEsbbWpu8/8MAN/jL70D8AQB8/cQIAAAAAAAAB1gEAAGoAAABEL7OMkrjvPywg6NeAA9E/AIAeP4ECAAAAAAAAAdcBAABqAAAAtGV7iF3G7z9sf8KxzgvRPwBAHj+QAgAAAAAAAAHYAQAAagAAABQCJxcw0u8/LCDo14AD0T8AABQ/kAIAAAAAAAAB2QEAAGoAAAByntKlAt7vP+Q9d2VqHNE/AIAFP5ACAAAAAAAAAdoBAABqAAAA0Dp+NNXp7z/cuuDMoT3RPwCAuT6/AgAAAAAAAAHbAQAAagAAABaIdHV7IuA/1IrKqwTs0T8AABA+AAAAAAAAAAAB3AEAAGoAAAAmIpHicyTgP5Qr8NG249E/AABHPhAAAAAAAAAAAd0BAABqAAAAJiKR4nMk4D+UK/DRtuPRPwAAYD4QAAAAAAAAAAHeAQAAagAAACYikeJzJOA/IG07HhvT0T8AAGI+EAAAAAAAAAAB3wEAAGoAAAAmIpHicyTgP+ANYUTNytE/AAByPh8AAAAAAAAAAeABAABqAAAAJiKR4nMk4D9oT6yQMbrRPwAAej4fAAAAAAAAAAHhAQAAagAAABaIdHV7IuA/8JD33JWp0T8AAIE+HwAAAAAAAAAB4gEAAGoAAADmuR4ukhzgP7QxHQNIodE/AAB/Ph8AAAAAAAAAAeMBAABqAAAAuOvI5qgW4D88c2hPrJDRPwAAdz4fAAAAAAAAAAHkAQAAagAAAHiDVjLHDuA/PHNoT6yQ0T8AAHM+LwAAAAAAAAAB5QEAAGoAAAA4G+R95QbgPzxzaE+skNE/AABwPj8AAAAAAAAAAeYBAABqAAAA8mXjkgf+3z+0MR0DSKHRPwAAcD4/AAAAAAAAAAHnAQAAagAAAFRhxU9T6t8/LPDRtuOx0T8AAHQ+PwAAAAAAAAAB6AEAAGoAAAB29DRYvc7fP2hPrJAxutE/AAB6Pk4AAAAAAAAAAekBAABqAAAAeFNrhjav3z+kroZqf8LRPwAAgj5eAAAAAAAAAAHqAQAAagAAAFx+aNq+i98/pK6Gan/C0T8AAIk+XgAAAAAAAAAB6wEAAGoAAADA2IDFg1jfP2hPrJAxutE/AACNPm4AAAAAAAAAAewBAABqAAAABP9f1lch3z8s8NG247HRPwAAkT5uAAAAAAAAAAHtAQAAagAAAGpZeMEc7t4/8JD33JWp0T8AgJc+fQAAAAAAAAAB7gEAAGoAAACuf1fS8LbePzxzaE+skNE/AICePn0AAAAAAAAAAe8BAABqAAAAtj3ELuN33j8AFI51XojRPwAApj6NAAAAAAAAAAHwAQAAagAAAPxjoz+3QN4/wLSzmxCA0T8AgK8+jQAAAAAAAAAB8QEAAGoAAABAioJQiwneP4RV2cHCd9E/AAC4PpwAAAAAAAAAAfIBAABqAAAAhLBhYV/S3T9E9v7ndG/RPwAAwT6cAAAAAAAAAAHzAQAAagAAAMjWQHIzm90/RPb+53Rv0T8AgMU+rAAAAAAAAAAB9AEAAGoAAADuyOaoFmDdP4RV2cHCd9E/AIDHPqwAAAAAAAAAAfUBAABqAAAA1FIaKxgd3T/AtLObEIDRPwAAyD68AAAAAAAAAAH2AQAAagAAANoQh4cK3tw/ABSOdV6I0T8AAMg+vAAAAAAAAAAB9wEAAGoAAADgzvPj/J7cPzxzaE+skNE/AADJPssAAAAAAAAAAfgBAABqAAAAxlgnZv5b3D88c2hPrJDRPwCAyj7LAAAAAAAAAAH5AQAAagAAAMoWlMLwHNw/PHNoT6yQ0T8AAMo+2wAAAAAAAAAB+gEAAGoAAADQ1AAf493bPzxzaE+skNE/AADJPtsAAAAAAAAAAfsBAABqAAAA1pJte9We2z8AFI51XojRPwCAyz7bAAAAAAAAAAH8AQAAagAAANxQ2tfHX9s/ABSOdV6I0T8AANA+6wAAAAAAAAAB/QEAAGoAAAAAQ4AOqyTbPwAUjnVeiNE/AIDVPusAAAAAAAAAAf4BAABqAAAAyJh6trvd2j8AFI51XojRPwCA2z76AAAAAAAAAAH/AQAAagAAAMxW5xKunto/PHNoT6yQ0T8AgN8++gAAAAAAAAABAAIAAGoAAADSFFRvoF/aP/CQ99yVqdE/AIDjPgoBAAAAAAAAAQECAABqAAAA9gb6pYMk2j9oT6yQMbrRPwAA5T4KAQAAAAAAAAECAgAAagAAABz5n9xm6dk/4A1hRM3K0T8AgOY+GQEAAAAAAAABAwIAAGoAAABiH3/tOrLZP1zMFfho29E/AIDoPhkBAAAAAAAAAQQCAABqAAAAhhElJB532T+UK/DRtuPRPwCA6z4pAQAAAAAAAAEFAgAAagAAAMw3BDXyP9k/XMwV+Gjb0T8AAO4+KQEAAAAAAAABBgIAAGoAAAASXuNFxgjZPyBtOx4b09E/AIDwPjkBAAAAAAAAAQcCAABqAAAAVoTCVprR2D+kroZqf8LRPwCA8j45AQAAAAAAAAEIAgAAagAAAHp2aI19ltg/LPDRtuOx0T8AgPU+SAEAAAAAAAABCQIAAGoAAACANNXpb1fYP7QxHQNIodE/AAD4PkgBAAAAAAAAAQoCAABqAAAAxlq0+kMg2D88c2hPrJDRPwCA+j5YAQAAAAAAAAELAgAAagAAACq1zOUI7dc/ABSOdV6I0T8AgPs+WAEAAAAAAAABDAIAAGoAAACOD+XQzbnXP8C0s5sQgNE/AAD9PmgBAAAAAAAAAQ0CAABqAAAAEp42loOK1z/AtLObEIDRPwCA/T5oAQAAAAAAAAEOAgAAagAAAJYsiFs5W9c/wLSzmxCA0T8AAP8+dwEAAAAAAAABDwIAAGoAAAA67xL73y/XPwAUjnVeiNE/AEAAP3cBAAAAAAAAARACAABqAAAA3rGdmoYE1z88c2hPrJDRPwBAAT+HAQAAAAAAAAERAgAAagAAAIJ0KDot2dY/PHNoT6yQ0T8AwAE/hwEAAAAAAAABEgIAAGoAAAAkN7PZ063WPzxzaE+skNE/AIACP5YBAAAAAAAAARMCAABqAAAAyvk9eXqC1j8AFI51XojRPwDAAj+WAQAAAAAAAAEUAgAAagAAAGy8yBghV9Y/wLSzmxCA0T8AgAM/pgEAAAAAAAABFQIAAGoAAAASf1O4xyvWP8C0s5sQgNE/AEAEP6YBAAAAAAAAARYCAABqAAAAtEHeV24A1j+EVdnBwnfRPwBABT+mAQAAAAAAAAEXAgAAagAAADrQLx0k0dU/RPb+53Rv0T8AQAY/tgEAAAAAAAABGAIAAGoAAADckrq8yqXVP0T2/ud0b9E/AEAHP7YBAAAAAAAAARkCAABqAAAAoIl+NmJ+1T+EVdnBwnfRPwDACD/VAQAAAAAAAAEaAgAAagAAAEZMCdYIU9U/ABSOdV6I0T8AAAs/1QEAAAAAAAABGwIAAGoAAAAmdwYqkS/VP7QxHQNIodE/AMALP9UBAAAAAAAAARwCAABqAAAA7G3KoygI1T8s8NG247HRPwAADD/VAQAAAAAAAAEdAgAAagAAALBkjh3A4NQ/pK6Gan/C0T8AAAw/5QEAAAAAAAABHgIAAGoAAAByW1KXV7nUPyBtOx4b09E/AIAMP+UBAAAAAAAAAR8CAABqAAAAVIZP69+V1D9czBX4aNvRPwDADD/0AQAAAAAAAAEgAgAAagAAADixTD9octQ/lCvw0bbj0T8AwAw/9AEAAAAAAAABIQIAAGoAAAAc3EmT8E7UP9SKyqsE7NE/AIANP/QBAAAAAAAAASICAABqAAAAAAdH53gr1D8Q6qSFUvTRPwBADj/0AQAAAAAAAAEjAgAAagAAAOIxRDsBCNQ/UEl/X6D80T8AwA8/AwIAAAAAAAABJAIAAGoAAADEXEGPieTTP4yoWTnuBNI/AIARPwMCAAAAAAAAASUCAABqAAAAqIc+4xHB0z/MBzQTPA3SPwAAEz8TAgAAAAAAAAEmAgAAagAAAKzmdBGLodM/gCXDoCUm0j8AQBQ/EwIAAAAAAAABJwIAAGoAAACOEXJlE37TP/zjd1TBNtI/AMAUPyMCAAAAAAAAASgCAABqAAAAUAg236pW0z90oiwIXUfSPwCAFT8jAgAAAAAAAAEpAgAAagAAABb/+VhCL9M/8GDhu/hX0j8AwBU/MgIAAAAAAAABKgIAAGoAAADa9b3S2QfTP2Qflm+UaNI/AMAVPzICAAAAAAAAASsCAABqAAAAnOyBTHHg0j/g3UojMHnSPwBAFT8yAgAAAAAAAAEsAgAAagAAAH4Xf6D5vNI/HD0l/X2B0j8AABU/UgIAAAAAAAABLQIAAGoAAABiQnz0gZnSPxw9Jf19gdI/AAAVP1ICAAAAAAAAAS4CAABqAAAARm15SAp20j8cPSX9fYHSPwAAFT9SAgAAAAAAAAEvAgAAagAAAErMr3aDVtI/HD0l/X2B0j8AABU/YQIAAAAAAAABMAIAAGoAAABMK+ak/DbSPxw9Jf19gdI/AAAVP2ECAAAAAAAAATECAABqAAAAbr5VrWYb0j8cPSX9fYHSPwCAFj9hAgAAAAAAAAEyAgAAagAAALCF/o/BA9I/HD0l/X2B0j8AABk/cQIAAAAAAAABMwIAAGoAAADyTKdyHOzRP1yc/9bLidI/AEAaP3ECAAAAAAAAATQCAABqAAAANBRQVXfU0T+Y+9mwGZLSPwDAGj+AAgAAAAAAAAE1AgAAagAAAFanv13huNE/1Fq0imea0j8AQBo/gAIAAAAAAAABNgIAAGoAAAB4Oi9mS53RP0wZaT4Dq9I/AAAaP5ACAAAAAAAAATcCAABqAAAAnM2ebrWB0T+IeEMYUbPSPwCAGj+QAgAAAAAAAAE4AgAAagAAAL5gDncfZtE/iHhDGFGz0j8AQBs/oAIAAAAAAAABOQIAAGoAAADCv0SlmEbRP4h4QxhRs9I/AMAbP6ACAAAAAAAAAToCAABqAAAAwh570xEn0T+IeEMYUbPSPwDAGz+vAgAAAAAAAAE7AgAAagAAAKZJeCeaA9E/yNcd8p670j8AQBs/rwIAAAAAAAABPAIAAGoAAACoqK5VE+TQPwA3+Mvsw9I/AAAbP78CAAAAAAAAAT0CAABqAAAAzDseXn3I0D9AltKlOszSPwCAGz+/AgAAAAAAAAE+AgAAagAAAAwDx0DYsNA/vFSHWdbc0j8AQBw/zwIAAAAAAAABPwIAAGoAAABw/qj9I53QPzgTPA1y7dI/AMARP88CAAAAAAAAAUACAABqAAAA0vmKum+J0D+s0fDADf7SPwDAAT/9AgAAAAAAAAFBAgAAagAAAJp4KSeYdrw/rDfnIgdF3D8AACA+AAAAAAAAAAABQgIAAGoAAACUW4acLNW8P6w35yIHRdw/AABfPhAAAAAAAAAAAUMCAABqAAAAlFuGnCzVvD+sN+ciB0XcPwAAfD4QAAAAAAAAAAFEAgAAagAAAJRbhpws1bw/eFuj4YEb3D8AAHs+EAAAAAAAAAABRQIAAGoAAAASi6EzacW8Pzz8yAc0E9w/AICEPhAAAAAAAAAAAUYCAABqAAAAEouhM2nFvD/EPRRUmALcPwCAiT4uAAAAAAAAAAFHAgAAagAAABbq12Hipbw/SH9foPzx2z8AgI8+LgAAAAAAAAABSAIAAGoAAAAYSQ6QW4a8Pwwghcau6ds/AACYPi4AAAAAAAAAAUkCAABqAAAAmngpJ5h2vD+UYdASE9nbPwAAoT4uAAAAAAAAAAFKAgAAagAAAByoRL7UZrw/VAL2OMXQ2z8AgKU+LgAAAAAAAAABSwIAAGoAAACg119VEVe8PxijG193yNs/AACtPi4AAAAAAAAAAUwCAABqAAAAoDaWg4o3vD/YQ0GFKcDbPwCAtT4uAAAAAAAAAAFNAgAAagAAACTF50hACLw/oORmq9u32z8AgLw+PgAAAAAAAAABTgIAAGoAAAAqg1SlMsm7P2SFjNGNr9s/AIDDPj4AAAAAAAAAAU8CAABqAAAANKD3L55quz9khYzRja/bPwAAzj5NAAAAAAAAAAFQAgAAagAAAL5L7H+/3Lo/JCay9z+n2z8AgNo+XQAAAAAAAAABUQIAAGoAAABOVhf+WS+6P+jG1x3ynts/AIDkPm0AAAAAAAAAAVICAABqAAAAYO+TQapSuT+oZ/1DpJbbPwAA7j5tAAAAAAAAAAFTAgAAagAAAHjnRrNzVrg/qGf9Q6SW2z8AAPQ+fAAAAAAAAAABVAIAAGoAAACTnWaBLxu3PyQmsvc/p9s/AAD6PowAAAAAAAAAAVUCAABqAAAAsVOGT+vftT+g5Gar27fbPwCA/j6MAAAAAAAAAAFWAgAAagAAAE05wbTjlLQ/lGHQEhPZ2z8AAAI/jAAAAAAAAAABVwIAAGoAAABrThexGDqzP8Q9FFSYAtw/AEAEP5sAAAAAAAAAAVgCAABqAAAAiWNtrU3fsT/wGViVHSzcPwCABj+bAAAAAAAAAAFZAgAAagAAAKd4w6mChLA/5JbB/FRN3D8AAAk/qwAAAAAAAAABWgIAAGoAAACYlwwFVNWtP5y0UIo+Ztw/AMALP6sAAAAAAAAAAVsCAABqAAAA2CDvKzcAqz8UcwU+2nbcPwBADT+7AAAAAAAAAAFcAgAAagAAABZLmyShSqg/FHMFPtp23D8AQA4/uwAAAAAAAAABXQIAAGoAAABKWKSSn/OlPxRzBT7adtw/AMAOP7sAAAAAAAAAAV4CAABqAAAAf2WtAJ6coz8UcwU+2nbcPwDADj/aAAAAAAAAAAFfAgAAagAAALS0SRKqhKE/3BMrZIxu3D8AAA8/2gAAAAAAAAABYAIAAGoAAACwzYUylZafP+SWwfxUTdw/AIAPP9oAAAAAAAAAAWECAABqAAAA7PcxK//gnD/wGViVHSzcPwBACj/qAAAAAAAAAAFiAgAAagAAACamBGuEqZo/PPzIBzQT3D8AQAI/6gAAAAAAAAABYwIAAGoAAABK2P3xJPCYPwwghcau6ds/AADfPvkAAAAAAAAAAWQCAABqAAAAWBJEB/wymD8Yoxtfd8jbPwAAsT75AAAAAAAAAAFlAgAAagAAAFgSRAf8Mpg/JCay9z+n2z8AAGk++QAAAAAAAAABZgIAAGoAAABT9y0R1lW0P1Sf5Gar29c/AAAgPgAAAAAAAAAAAWcCAABqAAAAVFZkP082tD+ggVXZwcLXPwAAXD4TAAAAAAAAAAFoAgAAagAAAFRWZD9PNrQ/oIFV2cHC1z8AAHg+EwAAAAAAAAABaQIAAGoAAADVJkmoEka0P2Aie/9zutc/AACAPhMAAAAAAAAAAWoCAABqAAAA1SZJqBJGtD9gInv/c7rXPwAAjD4TAAAAAAAAAAFrAgAAagAAANDHEnqZZbQ/YCJ7/3O61z8AAJQ+EwAAAAAAAAABbAIAAGoAAADPaNxLIIW0P6CBVdnBwtc/AICcPiMAAAAAAAAAAW0CAABqAAAAyapv7y3EtD9Un+Rmq9vXPwCApD4jAAAAAAAAAAFuAgAAagAAAMPsApM7A7U/zF2ZGkfs1z8AAKw+MwAAAAAAAAABbwIAAGoAAAC5z18I0GG1P4R7KKgwBdg/AACwPjMAAAAAAAAAAXACAABqAAAAMIOh5ifQtT94+JEPaCbYPwCAsz5CAAAAAAAAAAFxAgAAagAAACQHyC1DTrY/qNTVUO1P2D8AgLg+QgAAAAAAAAABcgIAAGoAAAAdi+50Xsy2PxgQ9GvAgdg/AIC7PlIAAAAAAAAAAXMCAABqAAAADLDejQBqtz+8quxg4bvYPwAAvj5SAAAAAAAAAAF0AgAAagAAAH2lsw9mF7g/5AOaCZ4G2T8AgMA+UgAAAAAAAAABdQIAAGoAAABvyqMoCLW4PwhdR7JaUdk/AIDDPmEAAAAAAAAAAXYCAABqAAAAYO+TQapSuT8otvRaF5zZPwCAzD5hAAAAAAAAAAF3AgAAagAAAFQUhFpM8Lk/1FDtTzjW2T8AgNg+gQAAAAAAAAABeAIAAGoAAABGOXRz7o26P7xKwB6nGNo/AADkPoEAAAAAAAAAAXkCAABqAAAAuI1/I80buz9k5bgTyFLaPwCA7j6BAAAAAAAAAAF6AgAAagAAAC7iitOrqbs/SN+L4jaV2j8AgPQ+oAAAAAAAAAABewIAAGoAAACglcyxAxi8P7gaqv0Jx9o/AAD4PqAAAAAAAAAAAXwCAABqAAAAmngpJ5h2vD9ktaLyKgHbPwCA+T6gAAAAAAAAAAF9AgAAagAAAJS6vMqltbw/SK91wZlD2z8AAPs+oAAAAAAAAAABfgIAAGoAAAAW6tdh4qW8P3AII2pWjts/AID6PqAAAAAAAAAAAX8CAABqAAAAGEkOkFuGvD9UAvY4xdDbPwAA+j6wAAAAAAAAAAGAAgAAagAAAB4He+xNR7w/tLp9u88j3D8AAPs+sAAAAAAAAAABgQIAAGoAAAAoJB53uei7P9wTK2SMbtw/AID9Pr8AAAAAAAAAAYICAABqAAAAsnDcmGF6uz94K43A5MncPwAA/z7PAAAAAAAAAAGDAgAAagAAADwc0eiC7Lo/UKLJ9oot3T8AQAA/3gAAAAAAAAABhAIAAGoAAABM9+DP4E66PygZBi0xkd0/AMAAP94AAAAAAAAAAYUCAABqAAAAWdLwtj6xuT+M0Y2vO+TdPwDAAD/eAAAAAAAAAAGGAgAAagAAAOjcGzXZA7k/ZEjK5eFH3j8AgAE/3gAAAAAAAAABhwIAAGoAAAD5FmJKsEa4P3we4fXVs94/AMACP+4AAAAAAAAAAYgCAABqAAAAiCGNyEqZtz8YNkNSLg/fPwCAAz/uAAAAAAAAAAGJAgAAagAAABcsuEbl67Y/eO7K1Dhi3z8AwAM//gAAAAAAAAABigIAAGoAAAApZv5bvC62P5xHeH31rN8/AEABP/4AAAAAAAAAAYsCAABqAAAAO6BEcZNxtT9E4nByFuffPwCA+j7+AAAAAAAAAAGMAgAAagAAAMmqb+8txLQ/2o7HxnQM4D8AAL4+LQEAAAAAAAABjQIAAGoAAABwiMNDBW++P2bb8diYjuE/AAAsPgAAAAAAAAAAAY4CAABqAAAAaimNFYyOvj8qfBf/SobhPwAAbj4PAAAAAAAAAAGPAgAAagAAAGopjRWMjr4/7hw9Jf194T8AAIY+DwAAAAAAAAABkAIAAGoAAABwiMNDBW++P1DtTzjWeeE/AICNPg8AAAAAAAAAAZECAABqAAAAcIjDQwVvvj9Q7U841nnhPwAAnj4fAAAAAAAAAAGSAgAAagAAAHCIw0MFb74/sr1iS6914T8AAKs+HwAAAAAAAAABkwIAAGoAAADut97aQV++PxSOdV6IceE/AIC3Ph8AAAAAAAAAAZQCAABqAAAAcOf5cX5Pvj90XohxYW3hPwCAwT4fAAAAAAAAAAGVAgAAagAAAHZGMKD3L74/dF6IcWFt4T8AAMo+LwAAAAAAAAABlgIAAGoAAAB2BJ386fC9P9Qum4Q6aeE/AADOPi8AAAAAAAAAAZcCAABqAAAAgiFAh1WSvT84/62XE2XhPwCA0j4+AAAAAAAAAAGYAgAAagAAAIg+4xHBM70/OP+tlxNl4T8AANg+TgAAAAAAAAABmQIAAGoAAACUurzKpbW8Pzj/rZcTZeE/AADgPk4AAAAAAAAAAZoCAABqAAAAoDaWg4o3vD84/62XE2XhPwAA6j5eAAAAAAAAAAGbAgAAagAAADBBwQElirs/OP+tlxNl4T8AAPE+XgAAAAAAAAABnAIAAGoAAABC2j1Fda26Pzj/rZcTZeE/AID3Pm0AAAAAAAAAAZ0CAABqAAAA2wEMTnuhuT+Yz8Cq7GDhPwAA/z5tAAAAAAAAAAGeAgAAagAAAHWIEIX6dbg/IBEM91BQ4T8AwAM/bQAAAAAAAAABnwIAAGoAAAAXzYEYbAu3P0SCRDDcQ+E/AMAGP3wAAAAAAAAAAaACAABqAAAANUEOQxqRtT/Mw498QDPhPwAACj+LAAAAAAAAAAGhAgAAagAAAFkU0ZtB97M/stXt230e4T8AwAs/iwAAAAAAAAABogIAAGoAAAB955P0aF2yP5rnSzu7CeE/AMANP4sAAAAAAAAAAaMCAABqAAAAorpWTZDDsD/AWIR0Rv3gPwCADj+bAAAAAAAAAAGkAgAAagAAAJbZn6hhFK4/gvmpmvj04D8AQA8/mwAAAAAAAAABpQIAAGoAAADefyVasOCqP0aaz8Cq7OA/AMAQP6sAAAAAAAAAAaYCAABqAAAAIMd03YXMpz+qauLTg+jgPwCAEj+rAAAAAAAAAAGnAgAAagAAAGoOxGBbuKQ/Cjv15lzk4D8AwBI/ugAAAAAAAAABqAIAAGoAAACsl6aHPuOhP2oLCPo14OA/AAATP7oAAAAAAAAAAakCAABqAAAAzkESXUMcnj/K2xoND9zgPwCAEz/KAAAAAAAAAAGqAgAAagAAAEAakZUyL5k/ytsaDQ/c4D8AQBQ/ygAAAAAAAAABqwIAAGoAAACsNKNxL4GUP8rbGg0P3OA/AIATP9oAAAAAAAAAAawCAABqAAAAMJ5qm1imjz/K2xoND9zgPwDAEj/aAAAAAAAAAAGtAgAAagAAANza2+GIRoc/ytsaDQ/c4D8AAAo/6QAAAAAAAAABrgIAAGoAAAB+J+dEJt+AP458QDPB0+A/AID8PukAAAAAAAAAAa8CAABqAAAAxP/L+irkdz9SHWZZc8vgPwAAxj75AAAAAAAAAAGwAgAAagAAAHzAY4h2AnA/2l6xpde64D8AAFo++QAAAAAAAAABsQIAAGoAAAAIMsWByypmP8BwDwUVpuA/AAC4PSgBAAAAAAAAAbICAABqAAAAfaWzD2YXuD+ETvcWcwXePwAAbD4AAAAAAAAAAAGzAgAAagAAAHWIEIX6dbg/bMtgfqom3j8AAKI+DwAAAAAAAAABtAIAAGoAAAD0WPXtvYW4P6wqO1j4Lt4/AAC2Pg8AAAAAAAAAAbUCAABqAAAAcinaVoGVuD/siRUyRjfePwCAsz4PAAAAAAAAAAG2AgAAagAAAPP5vr9Epbg/ZEjK5eFH3j8AgLk+DwAAAAAAAAABtwIAAGoAAABsa236jtS4P9wGf5l9WN4/AAC7Pg8AAAAAAAAAAbgCAABqAAAA6NwbNdkDuT+UJA4nZ3HePwCAvD4kAAAAAAAAAAG5AgAAagAAAGROym8jM7k/TEKdtFCK3j8AgLw+JAAAAAAAAAABugIAAGoAAADhv3iqbWK5P7h9u88jvN4/AAC7PjQAAAAAAAAAAbsCAABqAAAAXTEn5beRuT+gd46ekv7ePwCAuj40AAAAAAAAAAG8AgAAagAAAFdzuojF0Lk/yNA7R09J3z8AALs+QwAAAAAAAAABvQIAAGoAAADQhTKVlh+6P6jKDha+i98/AIC8PkMAAAAAAAAAAb4CAABqAAAAymiPCit+uj+UxOHkLM7fPwCAvT5DAAAAAAAAAAG/AgAAagAAAL7stVFG/Lo/Pl/a2U0I4D8AAL8+UwAAAAAAAAABwAIAAGoAAACsEaZq6Jm7P84LMS6sLeA/AADGPlMAAAAAAAAAAcECAABqAAAAoDaWg4o3vD/AiJqV407gPwAA0T5jAAAAAAAAAAHCAgAAagAAAJRbhpws1bw/kJTLw4984D8AANs+YwAAAAAAAAABwwIAAGoAAACCgHa1znK9P16g/PE7quA/AADlPnIAAAAAAAAAAcQCAABqAAAA+NSBZa0Avj9SHWZZc8vgPwCA6z5yAAAAAAAAAAHFAgAAagAAAGopjRWMjr4/4sm8rdHw4D8AAPI+ggAAAAAAAAABxgIAAGoAAADg3M7z4/y+PzgXOSjiDeE/AID1PoIAAAAAAAAAAccCAABqAAAAWJAQ0jtrvz8slKKPGS/hPwAA+D6RAAAAAAAAAAHIAgAAagAAAExzbUfQyb8/gOEeCipM4T8AgPo+kQAAAAAAAAAByQIAAGoAAACmWoD1bgTAP3ReiHFhbeE/AID8PqEAAAAAAAAAAcoCAABqAAAAYpPXEhQcwD8qfBf/SobhPwDAAD+hAAAAAAAAAAHLAgAAagAAAOFjvHvXK8A/HvmAZoKn4T8AQAQ/oQAAAAAAAAABzAIAAGoAAADhY7x71yvAP3JG/eCSxOE/AAAIP7EAAAAAAAAAAc0CAABqAAAAYpPXEhQcwD9ow2ZIyuXhPwAADD+xAAAAAAAAAAHOAgAAagAAAMrkG4Ia+b8/vBDjwtoC4j8AgA8/wAAAAAAAAAABzwIAAGoAAADUAb8Mhpq/P+zsJgRgLOI/AMASP9AAAAAAAAAAAdACAABqAAAAXq2zXKcMvz8eyWpF5VXiPwAAFz/QAAAAAAAAAAHRAgAAagAAAO633tpBX74/SqWuhmp/4j8AgBs/4AAAAAAAAAAB0gIAAGoAAAB8wglZ3LG9Pxqx37QWreI/AEAfP+AAAAAAAAAAAdMCAABqAAAAjvxPbrP0vD+sXTYJddLiPwBAIz/vAAAAAAAAAAHUAgAAagAAAB4He+xNR7w/QAqNXdP34j8AACU/7wAAAAAAAAAB1QIAAGoAAAAwQcEBJYq7P9C247ExHeM/AMAlP/8AAAAAAAAAAdYCAABqAAAAxKoirji9uj9iYzoGkELjPwBAJT//AAAAAAAAAAHXAgAAagAAAFQUhFpM8Lk/VuCjbcdj4z8AACU//wAAAAAAAAAB2AIAAGoAAADnfeUGYCO5P4a8565MjeM/AIAUPw4BAAAAAAAAAdkCAABqAAAAeOdGs3NWuD9UyBjd+LrjPwAA+j4OAQAAAAAAAAHaAgAAagAAAARRWx6Sgr0/QjDcQ0GF6T8AAPg9AAAAAAAAAAAB2wIAAGoAAAB8Y9MqY9G9P0Iw3ENBhek/AAAtPhAAAAAAAAAAAdwCAABqAAAA+jO4kybhvT/iX8kwaInpPwAARD4QAAAAAAAAAAHdAgAAagAAAPozuJMm4b0/4l/JMGiJ6T8AAEs+EAAAAAAAAAAB3gIAAGoAAAD6M7iTJuG9P+JfyTBoiek/AABhPhAAAAAAAAAAAd8CAABqAAAA+jO4kybhvT/iX8kwaInpPwAAdz4QAAAAAAAAAAHgAgAAagAAAPozuJMm4b0/4l/JMGiJ6T8AgIg+IAAAAAAAAAAB4QIAAGoAAAD+ku7Bn8G9P0Iw3ENBhek/AACXPiAAAAAAAAAAAeICAABqAAAAAPIk8BiivT8G0QFq83zpPwCApj4gAAAAAAAAAAHjAgAAagAAAAawkUwLY70/ynEnkKV06T8AAK4+LwAAAAAAAAAB5AIAAGoAAACOnRlAOhS9P44STbZXbOk/AAC7Pi8AAAAAAAAAAeUCAABqAAAAEouhM2nFvD9Os3LcCWTpPwAAyz4/AAAAAAAAAAHmAgAAagAAAByoRL7UZrw/soOF7+Jf6T8AgNk+PwAAAAAAAAAB5wIAAGoAAACm9ALgfPi7PxJUmAK8W+k/AADnPj8AAAAAAAAAAegCAABqAAAAsnDcmGF6uz8SVJgCvFvpPwAA8T5OAAAAAAAAAAHpAgAAagAAAL5L7H+/3Lo/ElSYArxb6T8AAPs+XgAAAAAAAAAB6gIAAGoAAABOVhf+WS+6P3YkqxWVV+k/AEAAP14AAAAAAAAAAesCAABqAAAA4b94qm1iuT92JKsVlVfpPwCAAj9uAAAAAAAAAAHsAgAAagAAAPS3Kxw3Zrg/diSrFZVX6T8AgAM/bgAAAAAAAAAB7QIAAGoAAAASbkvq8iq3P9b0vShuU+k/AMADP30AAAAAAAAAAe4CAABqAAAALyRruK7vtT/W9L0oblPpPwCABD+NAAAAAAAAAAHvAgAAagAAAEjaioZqtLQ/NsXQO0dP6T8AQAU/jQAAAAAAAAAB8AIAAGoAAABq7+CCn1mzP5iV404gS+k/AMAHP40AAAAAAAAAAfECAABqAAAAg6UAUVsesj+YleNOIEvpPwDACz+NAAAAAAAAAAHyAgAAagAAAKFbIB8X47A/mJXjTiBL6T8AwA4/nQAAAAAAAAAB8wIAAGoAAAB4xEmsLG+vP5iV404gS+k/AAASP50AAAAAAAAAAfQCAABqAAAArNFSGisYrT82xdA7R0/pPwBAEz+sAAAAAAAAAAH1AgAAagAAAN5/JVqw4Ko/1vS9KG5T6T8AwBM/rAAAAAAAAAAB9gIAAGoAAAAQz8FrvMioP3YkqxWVV+k/AAAUP7wAAAAAAAAAAfcCAABqAAAAOmDxINbvpj8SVJgCvFvpPwAAFD+8AAAAAAAAAAH4AgAAagAAAFoztHn9VaU/soOF7+Jf6T8AQBI/ywAAAAAAAAAB+QIAAGoAAAB5SAp2MvujP7KDhe/iX+k/AIAQP8sAAAAAAAAAAfoCAABqAAAAkEC95/v+oj+yg4Xv4l/pPwBAAj/bAAAAAAAAAAH7AgAAagAAAKAbzc5ZYaI/ElSYArxb6T8AgN4+2wAAAAAAAAAB/AIAAGoAAACp9ty1t8OhP9b0vShuU+k/AICWPgoBAAAAAAAAAf0CAABqAAAA3GBCfPSBuT/ATr05FznoPwAAoD0AAAAAAAAAAAH+AgAAagAAAOG/eKptYrk/hO/iX8kw6D8AANw9EAAAAAAAAAAB/wIAAGoAAABekF0TMXK5P+i/9XKiLOg/AAD4PRAAAAAAAAAAAQADAABqAAAAXpBdEzFyuT+oYBuZVCToPwAAFj4QAAAAAAAAAAEBAwAAagAAAF6QXRMxcrk/CDEurC0g6D8AAEI+EAAAAAAAAAABAgMAAGoAAABekF0TMXK5P8zRU9LfF+g/AABvPiAAAAAAAAAAAQMDAABqAAAAXpBdEzFyuT+Qcnn4kQ/oPwCAjz4gAAAAAAAAAAEEAwAAagAAAF6QXRMxcrk/VBOfHkQH6D8AAKc+IAAAAAAAAAABBQMAAGoAAABekF0TMXK5Pxi0xET2/uc/AAC/PiAAAAAAAAAAAQYDAABqAAAA3GBCfPSBuT/aVOpqqPbnPwAAyj4vAAAAAAAAAAEHAwAAagAAAF0xJ+W3kbk/nPUPkVru5z8AANU+LwAAAAAAAAABCAMAAGoAAABZ0vC2PrG5PwDGIqQz6uc/AADgPi8AAAAAAAAAAQkDAABqAAAA1UOf8YjguT8AxiKkM+rnPwAA5T4/AAAAAAAAAAEKAwAAagAAANCFMpWWH7o/nPUPkVru5z8AgOg+TgAAAAAAAAABCwMAAGoAAADKaI8KK366P9pU6mqo9uc/AIDrPk4AAAAAAAAAAQwDAABqAAAAvuy1UUb8uj+047ExHQPoPwAA7z5eAAAAAAAAAAENAwAAagAAAKwRpmrombs/kHJ5+JEP6D8AAPM+bgAAAAAAAAABDgMAAGoAAACgNpaDije8P+i/9XKiLOg/AAD4Pm4AAAAAAAAAAQ8DAABqAAAAECxrBfDkvD/YPF/a2U3oPwCA/T59AAAAAAAAAAEQAwAAagAAAIIhQIdVkr0/aum1Ljhz6D8AQAI/fQAAAAAAAAABEQMAAGoAAADyFhUJuz++P5rF+W+9nOg/AIAEP40AAAAAAAAAARIDAABqAAAA4jsFIl3dvj8uclDEG8LoPwAABj+dAAAAAAAAAAETAwAAagAAANq/K2l4W78/XE6UBaHr6D8AAAY/nQAAAAAAAAABFAMAAGoAAADOQ1Kwk9m/P1DL/WzYDOk/AAAGP50AAAAAAAAAARUDAABqAAAAo/tJx/UjwD/id1TBNjLpPwAABj+sAAAAAAAAAAEWAwAAagAAAB1t+AFAU8A/1vS9KG5T6T8AgAY/rAAAAAAAAAABFwMAAGoAAABbdjSIqHrAP8pxJ5CldOk/AMAGP7wAAAAAAAAAARgDAABqAAAAF6+LpU2SwD9+j7Ydj43pPwDABj+8AAAAAAAAAAEZAwAAagAAAFgX/lkvmsA/cgwghcau6T8AAAc/ywAAAAAAAAABGgMAAGoAAABYF/5ZL5rAPygqrxKwx+k/AIAHP8sAAAAAAAAAARsDAABqAAAA2UYZ8WuKwD/gRz6gmeDpPwAACj/LAAAAAAAAAAEcAwAAagAAAJ093WoDY8A/NJW6Gqr96T8AwA0/2wAAAAAAAAABHQMAAGoAAADhY7x71yvAPygSJILhHuo/AAASP9sAAAAAAAAAAR4DAABqAAAATHNtR9DJvz9W7mfDZkjqPwAAFj/rAAAAAAAAAAEfAwAAagAAAGQM6oog7b4/KPqY8RJ26j8AgBg/6wAAAAAAAAABIAMAAGoAAAB2pWbOcBC+P7ym70Vxm+o/AIAaPwoBAAAAAAAAASEDAABqAAAAiD7jEcEzvT9MU0aaz8DqPwCAHD8KAQAAAAAAAAEiAwAAagAAAB4He+xNR7w/PNCvAQfi6j8AAB8/CgEAAAAAAAABIwMAAGoAAACyzxLH2lq7P858BlZlB+s/AEAgPwoBAAAAAAAAASQDAABqAAAAymiPCit+uj9eKV2qwyzrPwDAID8aAQAAAAAAAAElAwAAagAAANsBDE57obk/VqbGEftN6z8AACE/GgEAAAAAAAABJgMAAGoAAADumoiRy8S4P6zzQowLa+s/AIAhPykBAAAAAAAAAScDAABqAAAAgQTqPd/3tz+gcKzzQozrPwAAHz8pAQAAAAAAAAEoAwAAagAAAJOdZoEvG7c/VI47gSyl6z8AwBs/OQEAAAAAAAABKQMAAGoAAACl16yWBl62P6jbt/s8wus/AAD8PjkBAAAAAAAAASoDAABqAAAAO6BEcZNxtT9e+UaJJtvrPwCAqT5IAQAAAAAAAAErAwAAagAAAMmqb+8txLQ/OIgOUJvn6z8AAEk+SAEAAAAAAAABLAMAAGoAAADavytpeFu/P1IuDz/yAe0/AAAsPgAAAAAAAAAAAS0DAABqAAAA2r8raXhbvz+u/iFSy/3sPwAAbj4QAAAAAAAAAAEuAwAAagAAANq/K2l4W78/Es80ZaT57D8AAIY+EAAAAAAAAAABLwMAAGoAAABY70YAtUu/P16xpde64Ow/AACJPhAAAAAAAAAAATADAABqAAAAWO9GALVLvz/Cgbjqk9zsPwCAkz4QAAAAAAAAAAExAwAAagAAANweYpfxO78/giLeEEbU7D8AgKI+AAAAAAAAAAABMgMAAGoAAABeTn0uLiy/PwZkKV2qw+w/AICsPhAAAAAAAAAAATMDAABqAAAA4H2YxWocvz9qNDxwg7/sPwCAsT4QAAAAAAAAAAE0AwAAagAAAF6ts1ynDL8/ajQ8cIO/7D8AALk+IAAAAAAAAAABNQMAAGoAAADg3M7z4/y+P+Ly8CMf0Ow/AIDBPiAAAAAAAAAAATYDAABqAAAA4jsFIl3dvj8eUsv9bNjsPwCAyD4gAAAAAAAAAAE3AwAAagAAAOaaO1DWvb4/XrGl17rg7D8AgM8+IAAAAAAAAAABOAMAAGoAAABwiMNDBW++P5YQgLEI6ew/AIDWPi8AAAAAAAAAATkDAABqAAAA+NSBZa0Avj/ab1qLVvHsPwCA3j4vAAAAAAAAAAE6AwAAagAAAARRWx6Sgr0/dp9HeH317D8AgOg+PwAAAAAAAAABOwMAAGoAAAAQLGsF8OS8PxLPNGWk+ew/AIDzPk4AAAAAAAAAATwDAABqAAAAoDaWg4o3vD8SzzRlpPnsPwCA/z5OAAAAAAAAAAE9AwAAagAAADT/LV4XS7s/Es80ZaT57D8AwAU/XgAAAAAAAAABPgMAAGoAAADKx8U4pF66PzZAbZ4v7ew/AIAKP14AAAAAAAAAAT8DAABqAAAA4b94qm1iuT/64JLE4eTsPwCADz9uAAAAAAAAAAFAAwAAagAAAHjnRrNzVrg/woG46pPc7D8AwBI/bgAAAAAAAAABQQMAAGoAAAASbkvq8iq3Px5Sy/1s2Ow/AAAWP30AAAAAAAAAAUIDAABqAAAArfRPIXL/tT+CIt4QRtTsPwBAGD99AAAAAAAAAAFDAwAAagAAAEd7VFjx07Q/giLeEEbU7D8AgBo/fQAAAAAAAAABRAMAAGoAAADiAVmPcKizP4Ii3hBG1Ow/AAAcP40AAAAAAAAAAUUDAABqAAAAfeeT9Ghdsj/Cgbjqk9zsPwBAHT+NAAAAAAAAAAFGAwAAagAAAJuds8IkIrE/+uCSxOHk7D8AwB0/nQAAAAAAAAABRwMAAGoAAABwp6Yhwc2vPzZAbZ4v7ew/AIAeP50AAAAAAAAAAUgDAABqAAAArNFSGisYrT/ab1qLVvHsPwDAHj+sAAAAAAAAAAFJAwAAagAAAOScyOQbgqo/dp9HeH317D8AwB4/rAAAAAAAAAABSgMAAGoAAAAaqtFSGiuoP3afR3h99ew/AAAhP7wAAAAAAAAAAUsDAABqAAAATPltZCYTpj92n0d4ffXsPwBAJD+8AAAAAAAAAAFMAwAAagAAAG3MML1NeaQ/dp9HeH317D8AgCY/ywAAAAAAAAABTQMAAGoAAACUn/MVdd+iP3afR3h99ew/AIAoP8sAAAAAAAAAAU4DAABqAAAAr1UT5DCkoT92n0d4ffXsPwAAKj/bAAAAAAAAAAFPAwAAagAAAMHujyeBx6A/dp9HeH317D8AQCs/2wAAAAAAAAABUAMAAGoAAADNamngZUmgPxLPNGWk+ew/AIAqP/oAAAAAAAAAAVEDAABqAAAAsM2FMpWWnz+u/iFSy/3sPwDAKT/6AAAAAAAAAAFSAwAAagAAALyL8o6HV58/Ui4PP/IB7T8AQCM/+gAAAAAAAAABUwMAAGoAAAC8i/KOh1efP1IuDz/yAe0/AAAaP/oAAAAAAAAAAVQDAABqAAAApg8Z1qLVnz/yXfwrGQbtPwAACD/6AAAAAAAAAAFVAwAAagAAAM1qaeBlSaA/8l38KxkG7T8AgOQ++gAAAAAAAAABVgMAAGoAAADGTcZV+qegP67+IVLL/ew/AACaPvoAAAAAAAAAAVcDAABqAAAAJMXnSEAIvD/OfAZWZQfrPwAA8D0AAAAAAAAAAAFYAwAAagAAACgkHne56Ls/kh0sfBf/6j8AACY+EAAAAAAAAAABWQMAAGoAAAAoJB53uei7P/btPo/w+uo/AAA8PhAAAAAAAAAAAVoDAABqAAAAKoNUpTLJuz+4jmS1ovLqPwAAUz4QAAAAAAAAAAFbAwAAagAAAKZTOQ722Ls/uI5ktaLy6j8AAHw+HwAAAAAAAAABXAMAAGoAAACmUzkO9ti7Pxhfd8h77uo/AICRPh8AAAAAAAAAAV0DAABqAAAAplM5DvbYuz8YX3fIe+7qPwAApj4fAAAAAAAAAAFeAwAAagAAAKZTOQ722Ls/GF93yHvu6j8AgLc+HwAAAAAAAAABXwMAAGoAAACmUzkO9ti7Pxhfd8h77uo/AIDIPi8AAAAAAAAAAWADAABqAAAAplM5DvbYuz8YX3fIe+7qPwAA0D4vAAAAAAAAAAFhAwAAagAAAKZTOQ722Ls/GF93yHvu6j8AgNc+PwAAAAAAAAABYgMAAGoAAACglcyxAxi8P/btPo/w+uo/AADhPj8AAAAAAAAAAWMDAABqAAAAoNdfVRFXvD8wTRlpPgPrPwAA5j5OAAAAAAAAAAFkAwAAagAAABbq12Hipbw/bqzzQowL6z8AAOk+UwAAAAAAAAABZQMAAGoAAACO/E9us/S8P+pqqPYnHOs/AIDpPlMAAAAAAAAAAWYDAABqAAAACg/IeoRDvT9eKV2qwyzrPwAA7T5jAAAAAAAAAAFnAwAAagAAAADyJPAYor0/tnbZJNRJ6z8AAPI+YwAAAAAAAAABaAMAAGoAAAB2pWbOcBC+PwzEVZ/kZus/AID3PnIAAAAAAAAAAWkDAABqAAAAaimNFYyOvj+gcKzzQozrPwCA/j5yAAAAAAAAAAFqAwAAagAAAF6ts1ynDL8/9L0oblOp6z8AwAM/ggAAAAAAAAABawMAAGoAAADUAb8Mhpq/P4Rqf8Kxzus/AIAIP4IAAAAAAAAAAWwDAABqAAAAIytlXjIUwD925+gp6e/rPwDACj+hAAAAAAAAAAFtAwAAagAAAJ093WoDY8A/CpQ/fkcV7D8AQAw/oQAAAAAAAAABbgMAAGoAAADW5+LC8qnAP/4QqeV+Nuw/AMAMP6EAAAAAAAAAAW8DAABqAAAA0Cl2ZgDpwD+Svf853VvsPwDADD+hAAAAAAAAAAFwAwAAagAAAIsDl1UsIME/gjppoRR97D8AAA0/sQAAAAAAAAABcQMAAGoAAABG3bdEWFfBP3K30ghMnuw/AAANP7EAAAAAAAAAAXIDAABqAAAAgubzysB+wT8u1WGWNbfsPwBADD/AAAAAAAAAAAFzAwAAagAAAH+HvZxHnsE/4vLwIx/Q7D8AAAw/wAAAAAAAAAABdAMAAGoAAAA+wBS67LXBP16xpde64Ow/AAAMP9AAAAAAAAAAAXUDAABqAAAAvZD5IrDFwT/ab1qLVvHsPwAADD/QAAAAAAAAAAF2AwAAagAAAPz4a9eRzcE/Ui4PP/IB7T8AgAw/0AAAAAAAAAABdwMAAGoAAAC9kPkisMXBP2ocsd+0Fu0/AMANP+AAAAAAAAAAAXgDAABqAAAAPsAUuuy1wT+CClOAdyvtPwAAED/gAAAAAAAAAAF5AwAAagAAAH+HvZxHnsE/1lfP+odI7T8AwBI/7wAAAAAAAAABegMAAGoAAACC5vPKwH7BP2YEJk/mbe0/AEAWP/8AAAAAAAAAAXsDAABqAAAACHVFkHZPwT/2sHyjRJPtPwBAGj//AAAAAAAAAAF8AwAAagAAAIsDl1UsIME/Ko3A5Mm87T8AAB4/DgEAAAAAAAABfQMAAGoAAADQKXZmAOnAPzL4y+zD8u0/AMAiPw4BAAAAAAAAAX4DAABqAAAA1ufiwvKpwD+iM+oHlyTuPwDAJT8eAQAAAAAAAAF/AwAAagAAAJ093WoDY8A/cj8bNkNS7j8AQCg/HgEAAAAAAAABgAMAAGoAAABik9cSFBzAP3qqJj49iO4/AIAqPx4BAAAAAAAAAYEDAABqAAAAUtKjdUmqvz9Ktlds6bXuPwCALD8uAQAAAAAAAAGCAwAAagAAAF6ts1ynDL8/GsKImpXj7j8AgC0/LgEAAAAAAAABgwMAAGoAAABwiMNDBW++P0qezNsaDe8/AEAuPz0BAAAAAAAAAYQDAABqAAAA+jO4kybhvT8Wqv0JxzrvPwDALj89AQAAAAAAAAGFAwAAagAAAIjfrONHU70/Didncf5b7z8AwC4/TQEAAAAAAAABhgMAAGoAAAAQLGsF8OS8PwKk0Ng1fe8/AAAvP00BAAAAAAAAAYcDAABqAAAAmngpJ5h2vD9S8UxTRprvPwAALz9dAQAAAAAAAAGIAwAAagAAACTF50hACLw/Cg/c4C+z7z8AACs/XQEAAAAAAAABiQMAAGoAAACssm88b7m7Pyb9fYHyx+8/AIAlP5sBAAAAAAAACw=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2122|recordEnd=46233|recordLength=220542|start=42122|end=46233|audioFormat={00001610-0000-0010-8000-00AA00389B71}|audioRate=44100|muted=false|volume=0.8|fadeIn=0|fadeOut=0|videoFormat={34363248-0000-0010-8000-00AA00389B71}|videoRate=15|videoWidth=256|videoHeight=25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8231|recordLength=501944|start=0|end=78231|audioFormat={00001610-0000-0010-8000-00AA00389B71}|audioRate=44100|muted=false|volume=0.8|fadeIn=0|fadeOut=0|videoFormat={34363248-0000-0010-8000-00AA00389B71}|videoRate=15|videoWidth=256|videoHeight=25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BYAAAAhAAAABwMAAAAAAQAAACAAAAAECUlua0F0b21WMQIAAAAJBAAAAAkFAAAACQYAAAAJBwAAAAkIAAAACQkAAAAJCgAAAAkLAAAACQwAAAAJDQAAAAkOAAAACQ8AAAAJEAAAAAkRAAAACRIAAAAJEwAAAAkUAAAACRUAAAAJFgAAAAkXAAAACRgAAAAJGQAAAA0KBQQAAAALUGVuU3Ryb2tlVjEEAAAACkF0dHJpYnV0ZXMFVHJhY2UJU3RhcnRUaW1lBFR5cGUEBAAED1BlbkF0dHJpYnV0ZXNWMQIAAAAKSW5rVHJhY2VWMQIAAAAQDEFjdGlvblR5cGVWMQIAAAACAAAACRoAAAAJGwAAAI4ZAAAAAAAABeT///8MQWN0aW9uVHlwZVYxAQAAAAd2YWx1ZV9fAAgCAAAAAAAAAAEFAAAABAAAAAkdAAAACR4AAAAbLQAAAAAAAAHh////5P///wAAAAABBgAAAAQAAAAJIAAAAAkhAAAAWS0AAAAAAAAB3v///+T///8AAAAAAQcAAAAEAAAACSMAAAAJJAAAAPwvAAAAAAAAAdv////k////AAAAAAEIAAAABAAAAAkmAAAACScAAAAhUgAAAAAAAAHY////5P///wAAAAABCQAAAAQAAAAJKQAAAAkqAAAAGVQAAAAAAAAB1f///+T///8AAAAAAQoAAAAEAAAACSwAAAAJLQAAAORcAAAAAAAAAdL////k////AAAAAAELAAAABAAAAAkvAAAACTAAAADaYAAAAAAAAAHP////5P///wAAAAABDAAAAAQAAAAJMgAAAAkzAAAANHIAAAAAAAABzP///+T///8AAAAAAQ0AAAAEAAAACTUAAAAJNgAAAF68AAAAAAAAAcn////k////AAAAAAEOAAAABAAAAAk4AAAACTkAAABwvgAAAAAAAAHG////5P///wAAAAABDwAAAAQAAAAJOwAAAAk8AAAA3M4AAAAAAAABw////+T///8AAAAAARAAAAAEAAAACT4AAAAJPwAAAFzRAAAAAAAAAcD////k////AAAAAAERAAAABAAAAAlBAAAACUIAAABk9QAAAAAAAAG9////5P///wAAAAABEgAAAAQAAAAJRAAAAAlFAAAAuv8AAAAAAAABuv///+T///8AAAAAARMAAAAEAAAACUcAAAAJSAAAAHgCAQAAAAAAAbf////k////AAAAAAEUAAAABAAAAAlKAAAACUsAAAAsBAEAAAAAAAG0////5P///wAAAAABFQAAAAQAAAAJTQAAAAlOAAAAwAsBAAAAAAABsf///+T///8AAAAAARYAAAAEAAAACVAAAAAJUQAAAIMNAQAAAAAAAa7////k////AAAAAAEXAAAABAAAAAlTAAAACVQAAADlHQEAAAAAAAGr////5P///wAAAAABGAAAAAQAAAAJVgAAAAlXAAAA1iABAAAAAAABqP///+T///8AAAAAARkAAAAEAAAACVkAAAAJWgAAADQhAQAAAAAAAaX////k////AAAAAAUaAAAAD1BlbkF0dHJpYnV0ZXNWMQoAAAAHX2NvbG9yQQdfY29sb3JSB19jb2xvckcHX2NvbG9yQgpGaXRUb0N1cnZlBkhlaWdodA5JZ25vcmVQcmVzc3VyZQ1Jc0hpZ2hsaWdodGVyBVNoYXBlBVdpZHRoAAAAAAAAAAAEAAICAgIBBgEBDEJydXNoU2hhcGVWMQIAAAAGAgAAAP8AAAAAAAAAAAAACEAAAAWk////DEJydXNoU2hhcGVWMQEAAAAHdmFsdWVfXwAIAgAAAAEAAAAAAAAAAAAIQAUbAAAACklua1RyYWNlVjEDAAAADUxpc3RgMStfaXRlbXMMTGlzdGAxK19zaXplD0xpc3RgMStfdmVyc2lvbgQAABhTaGFyZWQuSW5raW5nLklua1BvaW50W10CAAAACAgCAAAACV0AAABlAAAAZQAAAAEdAAAAGgAAAP8AAAAAAAAAAAAACEAAAAGi////pP///wEAAAAAAAAAAAAIQAEeAAAAGwAAAAlfAAAABwAAAAcAAAABIAAAABoAAAD/AAAAAAAAAAAAAAhAAAABoP///6T///8BAAAAAAAAAAAACEABIQAAABsAAAAJYQAAACIAAAAiAAAAASMAAAAaAAAA/wAAAAAAAAAAAAAIQAAAAZ7///+k////AQAAAAAAAAAAAAhAASQAAAAbAAAACWMAAAAqAAAAKgAAAAEmAAAAGgAAAP8AAAAAAAAAAAAACEAAAAGc////pP///wEAAAAAAAAAAAAIQAEnAAAAGwAAAAllAAAAIgAAACIAAAABKQAAABoAAAD/AAAAAAAAAAAAAAhAAAABmv///6T///8BAAAAAAAAAAAACEABKgAAABsAAAAJZwAAAC8AAAAvAAAAASwAAAAaAAAA/wAAAAAAAAAAAAAIQAAAAZj///+k////AQAAAAAAAAAAAAhAAS0AAAAbAAAACWkAAABDAAAAQwAAAAEvAAAAGgAAAP8AAAAAAAAAAAAACEAAAAGW////pP///wEAAAAAAAAAAAAIQAEwAAAAGwAAAAlrAAAAPgAAAD4AAAABMgAAABoAAAD/AAAAAAAAAAAAAAhAAAABlP///6T///8BAAAAAAAAAAAACEABMwAAABsAAAAJbQAAAJMAAACTAAAAATUAAAAaAAAA/wAAAAAAAAAAAAAIQAAAAZL///+k////AQAAAAAAAAAAAAhAATYAAAAbAAAACW8AAAAhAAAAIQAAAAE4AAAAGgAAAP8AAAAAAAAAAAAACEAAAAGQ////pP///wEAAAAAAAAAAAAIQAE5AAAAGwAAAAlxAAAAHwAAAB8AAAABOwAAABoAAAD/AAAAAAAAAAAAAAhAAAABjv///6T///8BAAAAAAAAAAAACEABPAAAABsAAAAJcwAAABkAAAAZAAAAAT4AAAAaAAAA/wAAAAAAAAAAAAAIQAAAAYz///+k////AQAAAAAAAAAAAAhAAT8AAAAbAAAACXUAAAAnAAAAJwAAAAFBAAAAGgAAAP8AAAAAAAAAAAAACEAAAAGK////pP///wEAAAAAAAAAAAAIQAFCAAAAGwAAAAl3AAAAUwAAAFMAAAABRAAAABoAAAD/AAAAAAAAAAAAAAhAAAABiP///6T///8BAAAAAAAAAAAACEABRQAAABsAAAAJeQAAACUAAAAlAAAAAUcAAAAaAAAA/wAAAAAAAAAAAAAIQAAAAYb///+k////AQAAAAAAAAAAAAhAAUgAAAAbAAAACXsAAAAXAAAAFwAAAAFKAAAAGgAAAP8AAAAAAAAAAAAACEAAAAGE////pP///wEAAAAAAAAAAAAIQAFLAAAAGwAAAAl9AAAAFQAAABUAAAABTQAAABoAAAD/AAAAAAAAAAAAAAhAAAABgv///6T///8BAAAAAAAAAAAACEABTgAAABsAAAAJfwAAABsAAAAbAAAAAVAAAAAaAAAA/wAAAAAAAAAAAAAIQAAAAYD///+k////AQAAAAAAAAAAAAhAAVEAAAAbAAAACYEAAAAfAAAAHwAAAAFTAAAAGgAAAP8AAAAAAAAAAAAACEAAAAF+////pP///wEAAAAAAAAAAAAIQAFUAAAAGwAAAAmDAAAALgAAAC4AAAABVgAAABoAAAD/AAAAAAAAAAAAAAhAAAABfP///6T///8BAAAAAAAAAAAACEABVwAAABsAAAAJhQAAAAsAAAALAAAAAVkAAAAaAAAA/wAAAAAAAAAAAAAIQAAAAXr///+k////AQAAAAAAAAAAAAhAAVoAAAAbAAAACYcAAAAaAAAAGgAAAAddAAAAAAEAAACAAAAABApJbmtQb2ludFYxAg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NGwdfAAAAAAEAAAAIAAAABApJbmtQb2ludFYxAgAAAAntAAAACe4AAAAJ7wAAAAnwAAAACfEAAAAJ8gAAAAnzAAAACgdhAAAAAAEAAABAAAAABApJbmtQb2ludFYxAgAAAAn0AAAACfUAAAAJ9gAAAAn3AAAACfgAAAAJ+QAAAAn6AAAACfsAAAAJ/AAAAAn9AAAACf4AAAAJ/wAAAAkAAQAACQEBAAAJAgEAAAkDAQAACQQBAAAJBQEAAAkGAQAACQcBAAAJCAEAAAkJAQAACQoBAAAJCwEAAAkMAQAACQ0BAAAJDgEAAAkPAQAACRABAAAJEQEAAAkSAQAACRMBAAAJFAEAAAkVAQAADR4HYwAAAAABAAAAQAAAAAQKSW5rUG9pbnRWMQIA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NFgdlAAAAAAEAAABAAAAABApJbmtQb2ludFYxAgAAAAlAAQAACUEBAAAJQgEAAAlDAQAACUQBAAAJRQEAAAlGAQAACUcBAAAJSAEAAAlJAQAACUoBAAAJSwEAAAlMAQAACU0BAAAJTgEAAAlPAQAACVABAAAJUQEAAAlSAQAACVMBAAAJVAEAAAlVAQAACVYBAAAJVwEAAAlYAQAACVkBAAAJWgEAAAlbAQAACVwBAAAJXQEAAAleAQAACV8BAAAJYAEAAAlhAQAADR4HZwAAAAABAAAAQAAAAAQKSW5rUG9pbnRWMQIA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DREHaQAAAAABAAAAgAAAAAQKSW5rUG9pbnRWMQIA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09B2sAAAAAAQAAAEAAAAAECklua1BvaW50VjECAA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0CB20AAAAAAQAAAAABAAAECklua1BvaW50VjECAA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DW0HbwAAAAABAAAAQAAAAAQKSW5rUG9pbnRWMQIAAAAJpQIAAAmmAgAACacCAAAJqAIAAAmpAgAACaoCAAAJqwIAAAmsAgAACa0CAAAJrgIAAAmvAgAACbACAAAJsQIAAAmyAgAACbMCAAAJtAIAAAm1AgAACbYCAAAJtwIAAAm4AgAACbkCAAAJugIAAAm7AgAACbwCAAAJvQIAAAm+AgAACb8CAAAJwAIAAAnBAgAACcICAAAJwwIAAAnEAgAACcUCAAANHwdxAAAAAAEAAAAgAAAABApJbmtQb2ludFYxAgAAAAnGAgAACccCAAAJyAIAAAnJAgAACcoCAAAJywIAAAnMAgAACc0CAAAJzgIAAAnPAgAACdACAAAJ0QIAAAnSAgAACdMCAAAJ1AIAAAnVAgAACdYCAAAJ1wIAAAnYAgAACdkCAAAJ2gIAAAnbAgAACdwCAAAJ3QIAAAneAgAACd8CAAAJ4AIAAAnhAgAACeICAAAJ4wIAAAnkAgAACgdzAAAAAAEAAAAgAAAABApJbmtQb2ludFYxAgAAAAnlAgAACeYCAAAJ5wIAAAnoAgAACekCAAAJ6gIAAAnrAgAACewCAAAJ7QIAAAnuAgAACe8CAAAJ8AIAAAnxAgAACfICAAAJ8wIAAAn0AgAACfUCAAAJ9gIAAAn3AgAACfgCAAAJ+QIAAAn6AgAACfsCAAAJ/AIAAAn9AgAADQcHdQAAAAABAAAAQAAAAAQKSW5rUG9pbnRWMQIAAAAJ/gIAAAn/AgAACQADAAAJAQMAAAkCAwAACQMDAAAJBAMAAAkFAwAACQYDAAAJBwMAAAkIAwAACQkDAAAJCgMAAAkLAwAACQwDAAAJDQMAAAkOAwAACQ8DAAAJEAMAAAkRAwAACRIDAAAJEwMAAAkUAwAACRUDAAAJFgMAAAkXAwAACRgDAAAJGQMAAAkaAwAACRsDAAAJHAMAAAkdAwAACR4DAAAJHwMAAAkgAwAACSEDAAAJIgMAAAkjAwAACSQDAAANGQd3AAAAAAEAAACAAAAABApJbmtQb2ludFYxAgA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NLQd5AAAAAAEAAABAAAAABApJbmtQb2ludFYxAgAAAAl4AwAACXkDAAAJegMAAAl7AwAACXwDAAAJfQMAAAl+AwAACX8DAAAJgAMAAAmBAwAACYIDAAAJgwMAAAmEAwAACYUDAAAJhgMAAAmHAwAACYgDAAAJiQMAAAmKAwAACYsDAAAJjAMAAAmNAwAACY4DAAAJjwMAAAmQAwAACZEDAAAJkgMAAAmTAwAACZQDAAAJlQMAAAmWAwAACZcDAAAJmAMAAAmZAwAACZoDAAAJmwMAAAmcAwAADRsHewAAAAABAAAAIAAAAAQKSW5rUG9pbnRWMQIAAAAJnQMAAAmeAwAACZ8DAAAJoAMAAAmhAwAACaIDAAAJowMAAAmkAwAACaUDAAAJpgMAAAmnAwAACagDAAAJqQMAAAmqAwAACasDAAAJrAMAAAmtAwAACa4DAAAJrwMAAAmwAwAACbEDAAAJsgMAAAmzAwAADQkHfQAAAAABAAAAIAAAAAQKSW5rUG9pbnRWMQIAAAAJtAMAAAm1AwAACbYDAAAJtwMAAAm4AwAACbkDAAAJugMAAAm7AwAACbwDAAAJvQMAAAm+AwAACb8DAAAJwAMAAAnBAwAACcIDAAAJwwMAAAnEAwAACcUDAAAJxgMAAAnHAwAACcgDAAANCwd/AAAAAAEAAAAgAAAABApJbmtQb2ludFYxAgAAAAnJAwAACcoDAAAJywMAAAnMAwAACc0DAAAJzgMAAAnPAwAACdADAAAJ0QMAAAnSAwAACdMDAAAJ1AMAAAnVAwAACdYDAAAJ1wMAAAnYAwAACdkDAAAJ2gMAAAnbAwAACdwDAAAJ3QMAAAneAwAACd8DAAAJ4AMAAAnhAwAACeIDAAAJ4wMAAA0FB4EAAAAAAQAAACAAAAAECklua1BvaW50VjECAAAACeQDAAAJ5QMAAAnmAwAACecDAAAJ6AMAAAnpAwAACeoDAAAJ6wMAAAnsAwAACe0DAAAJ7gMAAAnvAwAACfADAAAJ8QMAAAnyAwAACfMDAAAJ9AMAAAn1AwAACfYDAAAJ9wMAAAn4AwAACfkDAAAJ+gMAAAn7AwAACfwDAAAJ/QMAAAn+AwAACf8DAAAJAAQAAAkBBAAACQIEAAAKB4MAAAAAAQAAAEAAAAAECklua1BvaW50VjECA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JLgQAAAkvBAAACTAEAAANEgeFAAAAAAEAAAAQAAAABApJbmtQb2ludFYxAgAAAAkxBAAACTIEAAAJMwQAAAk0BAAACTUEAAAJNgQAAAk3BAAACTgEAAAJOQQAAAk6BAAACTsEAAANBQeHAAAAAAEAAAAgAAAABApJbmtQb2ludFYxAgAAAAk8BAAACT0EAAAJPgQAAAk/BAAACUAEAAAJQQQAAAlCBAAACUMEAAAJRAQAAAlFBAAACUYEAAAJRwQAAAlIBAAACUkEAAAJSgQAAAlLBAAACUwEAAAJTQQAAAlOBAAACU8EAAAJUAQAAAlRBAAACVIEAAAJUwQAAAlUBAAACVUEAAANBgWIAAAACklua1BvaW50VjEEAAAAAVgBWQ5QcmVzc3VyZUZhY3RvcglUaW1lU3RhbXAAAAAABgYLEAIAAAD3E6UhOpq+P0D/LVmw4Yk/AAAUPgAAAAAAAAAAAYkAAACIAAAADqQG+SDhvj9A/y1ZsOGJPwAATT4PAAAAAAAAAAGKAAAAiAAAABycgqw2HL8/wICV3qj6iD8AAGg+DwAAAAAAAAABiwAAAIgAAAAnZDMYqj+/P2AC/WOhE4g/AAB3Pg8AAAAAAAAAAYwAAACIAAAAMyzkgx1jvz9Aw7CmHaCHPwAAjT4fAAAAAAAAAAGNAAAAiAAAAD70lO+Qhr8/YIcz9IpehT8AgJs+HwAAAAAAAAABjgAAAIgAAABFJGA3M56/P2CKAv97kIM/AACpPh8AAAAAAAAAAY8AAACIAAAAS1Qrf9W1vz+AToVM6U6BPwAAsz4vAAAAAAAAAAGQAAAAiAAAAEzsEKOmwb8/QCUQNK0afj8AAL0+LwAAAAAAAAABkQAAAIgAAABPhPbGd82/P8ArrkmPfno/AIDBPj4AAAAAAAAAAZIAAACIAAAATOwQo6bBvz8AMkxfceJ2PwCAxD4+AAAAAAAAAAGTAAAAiAAAAEtUK3/Vtb8/QLeC71otdD8AgMY+TgAAAAAAAAABlAAAAIgAAABCjHoTYpK/P0C6UfpLX3I/AIDJPk4AAAAAAAAAAZUAAACIAAAANsTJp+5uvz+AfhAVa1RvPwAAzT5OAAAAAAAAAAGWAAAAiAAAACr8GDx7S78/gIHfH1yGbT8AANA+XgAAAAAAAAABlwAAAIgAAAAcnIKsNhy/P4CB3x9chm0/AIDTPl4AAAAAAAAAAZgAAACIAAAACwwh1U/Vvj9AulH6S19yPwAA1j5tAAAAAAAAAAGZAAAAiAAAAO9L9LXGdr4/gDUbamIUdT8AgNg+bQAAAAAAAAABmgAAAIgAAADMW/xOmwC+P4A1G2piFHU/AIDdPn0AAAAAAAAAAZsAAACIAAAAnHOINFpPvT8AMkxfceJ2PwCA5T59AAAAAAAAAAGcAAAAiAAAAGXzLvZHkrw/gLDk2XjJdz8AAO4+nAAAAAAAAAABnQAAAIgAAAAsc9W3NdW7P8Czs+Rp+3U/AAD2PpwAAAAAAAAAAZ4AAACIAAAA7CrLDbD0uj9At4LvWi10PwAA/j6cAAAAAAAAAAGfAAAAiAAAAKziwGMqFLo/QLpR+ktfcj8AAAM/nAAAAAAAAAABoAAAAIgAAABpAtGV0ye5P4B+EBVrVG8/AAAGP6wAAAAAAAAAAaEAAACIAAAAHor7o6svuD+AhK4qTbhrPwAACT+sAAAAAAAAAAGiAAAAiAAAANR5QI6yK7c/gIh9NT7qaT8AwAo/uwAAAAAAAAABowAAAIgAAACTmVDAWz+2P4CIfTU+6mk/AMAMP7sAAAAAAAAAAaQAAACIAAAARYmVqmI7tT+AiH01PuppPwCADT/LAAAAAAAAAAGlAAAAiAAAAAARwLg6Q7Q/ADy5f0R4cT8AwA0/ywAAAAAAAAABpgAAAIgAAADByLUOtWKzP4Cw5Nl4yXc/AEANP9sAAAAAAAAAAacAAACIAAAAfYCrZC+Csj9AJRA0rRp+PwAADT/bAAAAAAAAAAGoAAAAiAAAADugu5bYlbE/QAxqhHSpgj8AgA0/6gAAAAAAAAABqQAAAIgAAADtjwCB35GwPyBI5zYH64Q/AEAOP+oAAAAAAAAAAaoAAACIAAAAV18hZhFLrz8AhGTpmSyHPwAADj/6AAAAAAAAAAGrAAAAiAAAAMhudoLBWq0/oEFJISWHiD8AgA0/+gAAAAAAAAABrAAAAIgAAABD3mEutpmrPwDA4Zssbok/AIAMPwkBAAAAAAAAAa0AAACIAAAA192usZEfqj9gPnoWNFWKPwCACz8JAQAAAAAAAAGuAAAAiAAAAHs9ksSx1Kg/oLwSkTs8iz8AwAs/GQEAAAAAAAABrwAAAIgAAAAl/QtnFrmnPyA7qwtDI4w/AEAMPxkBAAAAAAAAAbAAAACIAAAA7Ezn4GHkpj+guUOGSgqNPwDADD8ZAQAAAAAAAAGxAAAAiAAAAL78WOrxPqY/QHcovtVkjj8AwAw/KQEAAAAAAAABsgAAAIgAAACiPCzLaOClP4A0DfZgv48/AAAOPykBAAAAAAAAAbMAAACIAAAAhXz/q9+BpT/AGJ/1t8aQPwBAED84AQAAAAAAAAG0AAAAiAAAAHocaRybUqU/EDV2yYjOkj8AwBA/OAEAAAAAAAABtQAAAIgAAAB6HGkcm1KlPxBx83sbEJU/AAARP0gBAAAAAAAAAbYAAACIAAAAdOyd1Pg6pT/wSq+Hd3KYPwAAET9IAQAAAAAAAAG3AAAAiAAAAHocaRybUqU/oINdLxmCnD8AABE/WAEAAAAAAAABuAAAAIgAAAB6TDRkPWqlP2hscdXFTKE/AAARP1gBAAAAAAAAAbkAAACIAAAAekw0ZD1qpT+wJocCYHWkPwCAET9nAQAAAAAAAAG6AAAAiAAAAHocaRybUqU/cBCW/Zz0pz8AQBE/ZwEAAAAAAAABuwAAAIgAAAB07J3U+DqlPzD6pPjZc6s/AAARP3cBAAAAAAAAAbwAAACIAAAAbrzSjFYjpT94A1rS2CyvPwAAET93AQAAAAAAAAG9AAAAiAAAAF1cPP0R9KQ/MJZaxcyPsT8AABE/hgEAAAAAAAABvgAAAIgAAABS/KVtzcSkP7yi3qm8erM/AAARP4YBAAAAAAAAAb8AAACIAAAAQJwP3oiVpD80NwwGHXS1PwCAET+WAQAAAAAAAAHAAAAAiAAAAC88eU5EZqQ/EKyTg7sztz8AQBE/lgEAAAAAAAABwQAAAIgAAAAqDK4Gok6kP9SoxHjKAbk/AAARP6YBAAAAAAAAAcIAAACIAAAAGHxML7sHpD98LZ/lSd66PwAAET+mAQAAAAAAAAHDAAAAiAAAAA0ctp922KM/cBp963ePvD8AABE/tQEAAAAAAAABxAAAAIgAAAD2i1TIj5GjP3x/sXk1Mr4/AAARP7UBAAAAAAAAAcUAAACIAAAA6yu+OEtioz98bI9/Y+O/PwAAET/FAQAAAAAAAAHGAAAAiAAAAM5rkRnCA6M/4GA4D6C0wD8AABE/xQEAAAAAAAABxwAAAIgAAAC92y9C27yiP6i/KqvlYcE/AIARP9UBAAAAAAAAAcgAAACIAAAAoBsDI1Jeoj98WkgL8wfCPwCADz/VAQAAAAAAAAHJAAAAiAAAAImLoUtrF6I/eqnnt1eYwj8AgAw/1QEAAAAAAAABygAAAIgAAAB4Kwu8JuihP3j4hmS8KMM/AEAOP/QBAAAAAAAAAcsAAACIAAAAePs/dITQoT92RyYRIbnDPwDAEj/0AQAAAAAAAAHMAAAAiAAAAGebqeQ/oaE/ooZyzqQsxD8AQBU/9AEAAAAAAAABzQAAAIgAAABha96cnYmhP/A9FRS4kcQ/AAAXP/QBAAAAAAAAAc4AAACIAAAAYWvenJ2JoT9WbQ7iWujEPwDAFz8DAgAAAAAAAAHPAAAAiAAAAGFr3pydiaE/7oy0wBwixT8AgBg/AwIAAAAAAAAB0AAAAIgAAABnm6nkP6GhP4asWp/eW8U/AEAZPxMCAAAAAAAAAdEAAACIAAAAePs/dITQoT9EgILK93/FPwBAGj8TAgAAAAAAAAHSAAAAiAAAAImLoUtrF6I/GswAfqCVxT8AwBs/IwIAAAAAAAAB0wAAAIgAAAC92y9C27yiP/gXfzFJq8U/AAAePyMCAAAAAAAAAdQAAACIAAAA6yu+OEtioz/q21NtgbLFPwDAID8yAgAAAAAAAAHVAAAAiAAAACSsF3ddH6Q/xifSICrIxT8AQCQ/MgIAAAAAAAAB1gAAAIgAAABjjAdFtAulP7brplxiz8U/AIAnP0ICAAAAAAAAAdcAAACIAAAAucyNok8npj+or3uYmtbFPwBAKz9CAgAAAAAAAAHYAAAAiAAAACCdddfRiac/jjclEAvlxT8AgC0/UgIAAAAAAAAB2QAAAIgAAACMzfObmBupP4L7+UtD7MU/AAAvP1ICAAAAAAAAAdoAAACIAAAAEF4I8KPcqj+C+/lLQ+zFPwAALz9xAgAAAAAAAAHbAAAAiAAAAKBOs9PzzKw/jjclEAvlxT8AAC8/cQIAAAAAAAAB3AAAAIgAAAA0byn/5dSuP7brplxiz8U/AAAvP3ECAAAAAAAAAd0AAACIAAAA6/caXQ6GsD/4F38xSavFPwAALz9xAgAAAAAAAAHeAAAAiAAAAEYAUiYdxbE/RICCyvd/xT8AQC4/gAIAAAAAAAAB3wAAAIgAAACrOFQ3zhuzP5LohWOmVMU/AIAtP4ACAAAAAAAAAeAAAACIAAAAFzkHtPKVtD/gUIn8VCnFPwDALT+QAgAAAAAAAAHhAAAAiAAAAJOZUMBbP7Y/4FCJ/FQpxT8AQC4/kAIAAAAAAAAB4gAAAIgAAAAFys6EItG3P6xg3Os1RsU/AMAwP5ACAAAAAAAAAeMAAACIAAAAePpMSeliuT9QvK2Ov3jFPwDAND+gAgAAAAAAAAHkAAAAiAAAAOwqyw2w9Lo/6ttTbYGyxT8AADk/oAIAAAAAAAAB5QAAAIgAAABaK36K1G68P3S/zod788U/AAA9P68CAAAAAAAAAeYAAACIAAAAwftlv1bRvT/yZh7erTvGPwAAPz+vAgAAAAAAAAHnAAAAiAAAAB0EnYhlEL8/tDpGCcdfxj8AQEA/zwIAAAAAAAAB6AAAAIgAAAAzCixPLwrAP4BKmfinfMY/AMA8P88CAAAAAAAAAekAAACIAAAAT5ZLAKFuwD9YlhesUJLGPwCANz/PAgAAAAAAAAHqAAAAiAAAAGJaukWfr8A/gEqZ+Kd8xj8AgBw/zwIAAAAAAAAB6wAAAIgAAABl8p9pcLvAP9zux1UeSsY/AADxPt4CAAAAAAAAAewAAACIAAAAZfKfaXC7wD+266ZcYs/FPwAAmz7eAgAAAAAAAAHtAAAAiAAAAFUKVeK97Lg/FiHY5931zT8AABw+AAAAAAAAAAAB7gAAAIgAAABdOiAqYAS5Py6ZLnBt580/AABYPg8AAAAAAAAAAe8AAACIAAAAYNIFTjEQuT8umS5wbefNPwAAdD4PAAAAAAAAAAHwAAAAiAAAAGDSBU4xELk/ShGF+PzYzT8AAHw+DwAAAAAAAAAB8QAAAIgAAABg0gVOMRC5P0oRhfj82M0/AACLPh8AAAAAAAAAAfIAAACIAAAAYNIFTjEQuT9KEYX4/NjNPwCAkj4fAAAAAAAAAAHzAAAAiAAAAGDSBU4xELk/Vk2wvMTRzT8AgJg+HwAAAAAAAAAB9AAAAIgAAABScm++7OC4P2KJ24CMys0/AICgPgAAAAAAAAAAAfUAAACIAAAARBLZLqixuD9iiduAjMrNPwAApz4QAAAAAAAAAAH2AAAAiAAAADiyQp9jgrg/YonbgIzKzT8AgK4+EAAAAAAAAAAB9wAAAIgAAAAqUqwPH1O4P2KJ24CMys0/AAC0PhAAAAAAAAAAAfgAAACIAAAAHFowXAkYuD9iiduAjMrNPwAAuj4UAAAAAAAAAAH5AAAAiAAAAAXKzoQi0bc/YonbgIzKzT8AgL8+FAAAAAAAAAAB+gAAAIgAAADrCaJlmXK3P2KJ24CMys0/AIDFPhQAAAAAAAAAAfsAAACIAAAAzLGPIj8Itz9iiduAjMrNPwAAzz4jAAAAAAAAAAH8AAAAiAAAAKYpspdChrY/csUGRVTDzT8AgNk+IwAAAAAAAAAB/QAAAIgAAAB12SOh0uC1P3LFBkVUw80/AIDnPjMAAAAAAAAAAf4AAACIAAAAQvGvhpEvtT9yxQZFVMPNPwAA9z4zAAAAAAAAAAH/AAAAiAAAABShIZAhirQ/csUGRVTDzT8AQAI/QgAAAAAAAAABAAEAAIgAAADeIMhRD82zP3LFBkVUw80/AIAIP0IAAAAAAAAAAQEBAACIAAAAqzhUN84bsz9yxQZFVMPNPwDADj9iAAAAAAAAAAECAQAAiAAAAHdQ4ByNarI/Vk2wvMTRzT8AQBU/YgAAAAAAAAABAwEAAIgAAABE0Ibeeq2xPyJdA6yl7s0/AEAZP2IAAAAAAAAAAQQBAACIAAAAEOgSxDn8sD/6qIFfTgTOPwDAHD9iAAAAAAAAAAEFAQAAiAAAANdnuYUnP7A/xrjUTi8hzj8AQB4/cQAAAAAAAAABBgEAAIgAAAA6n/RGiOyuP5bIJz4QPs4/AEAfP3EAAAAAAAAAAQcBAACIAAAAyG52gsFarT9GYCSlYWnOPwDAHz+BAAAAAAAAAAEIAQAAiAAAAFpuwwWd4Ks/KujNHNJ3zj8AgCA/gQAAAAAAAAABCQEAAIgAAAD5zaYYvZWqPxJwd5RChs4/AMAgP5EAAAAAAAAAAQoBAACIAAAAh50oVPYDqT8GNEzQeo3OPwDAID+RAAAAAAAAAAELAQAAiAAAACXNQB90oac/BjRM0HqNzj8AACE/oAAAAAAAAAABDAEAAIgAAADELCQylFamPwY0TNB6jc4/AIAhP6AAAAAAAAAAAQ0BAACIAAAAdOyd1Pg6pT8GNEzQeo3OPwDAIT+wAAAAAAAAAAEOAQAAiAAAACoMrgaiTqQ/BjRM0HqNzj8AwCE/sAAAAAAAAAABDwEAAIgAAADrK744S2KjPwY0TNB6jc4/AEAgP7AAAAAAAAAAARABAACIAAAAvdsvQtu8oj/29yAMs5TOPwDAHT/PAAAAAAAAAAERAQAAiAAAAIRb1gPJ/6E/9vcgDLOUzj8AQBc/zwAAAAAAAAABEgEAAIgAAABnm6nkP6GhP9JDn79bqs4/AIAOP88AAAAAAAAAARMBAACIAAAAXDsTVftxoT+SF8fqdM7OPwAA9D7fAAAAAAAAAAEUAQAAiAAAAFw7E1X7caE/NnOYjf4Azz8AAME+3wAAAAAAAAABFQEAAIgAAABha96cnYmhP+4KlfRPLM8/AAB9Pt8AAAAAAAAAARYBAACIAAAA+3jalGk3tD/CZsK6Q83KPwAAND4AAAAAAAAAAAEXAQAAiAAAABIJPGxQfrQ/wmbCukPNyj8AAHg+EAAAAAAAAAABGAEAAIgAAAAUoSGQIYq0P86i7X4Lxso/AACMPhAAAAAAAAAAARkBAACIAAAAFzkHtPKVtD/mGkQHm7fKPwCAjD4QAAAAAAAAAAEaAQAAiAAAABc5B7TylbQ/5hpEB5u3yj8AAJU+LwAAAAAAAAABGwEAAIgAAAAgAbgfZrm0P86i7X4Lxso/AACZPi8AAAAAAAAAARwBAACIAAAAK8loi9nctD/CZsK6Q83KPwAAnD4vAAAAAAAAAAEdAQAAiAAAADeRGfdMALU/wmbCukPNyj8AgJ4+PwAAAAAAAAABHgEAAIgAAABDWcpiwCO1P6ruazK028o/AICfPj8AAAAAAAAAAR8BAACIAAAASCF7zjNHtT+KdhWqJOrKPwAAoj4/AAAAAAAAAAEgAQAAiAAAAFeBEV54drU/cv6+IZX4yj8AgKY+TgAAAAAAAAABIQEAAIgAAABo4aftvKW1P1aGaJkFB8s/AACtPk4AAAAAAAAAASIBAACIAAAAddkjodLgtT8+DhIRdhXLPwCAtT5OAAAAAAAAAAEjAQAAiAAAAIfRn1ToG7Y/Ch5lAFcyyz8AAL4+XgAAAAAAAAABJAEAAIgAAACaYQEsz2K2P9YtuO83T8s/AADHPl4AAAAAAAAAASUBAACIAAAAr/FiA7aptj+iPQvfGGzLPwCAzj5uAAAAAAAAAAEmAQAAiAAAAMyxjyI/CLc/bk1ezvmIyz8AgNY+bgAAAAAAAAABJwEAAIgAAADocbxByGa3PyblWjVLtMs/AADcPn0AAAAAAAAAASgBAACIAAAABcrOhCLRtz+2BAEUDe7LPwAA4T59AAAAAAAAAAEpAQAAiAAAACEi4cd8O7g/KnAlpnc9zD8AAOM+jQAAAAAAAAABKgEAAIgAAABEevMK16W4P8aPy4Q5d8w/AIDkPpwAAAAAAAAAASsBAACIAAAAXTogKmAEuT8mv8RS3M3MPwCA5D6cAAAAAAAAAAEsAQAAiAAAAHj6TEnpYrk/mirp5EYdzT8AAOQ+nAAAAAAAAAABLQEAAIgAAACRIpREobW5PyIOZP9AXs0/AADkPrwAAAAAAAAAAS4BAACIAAAAoBoQ+LbwuT+WeYiRq63NPwAA5D68AAAAAAAAAAEvAQAAiAAAAK16pof7H7o/Il0DrKXuzT8AgOI+vAAAAAAAAAABMAEAAIgAAAC5QlfzbkO6P54EUwLYNs4/AADhPrwAAAAAAAAAATEBAACIAAAAvNo8F0BPuj8q6M0c0nfOPwCA4D7LAAAAAAAAAAEyAQAAiAAAALlCV/NuQ7o/qo8dcwTAzj8AAOE+ywAAAAAAAAABMwEAAIgAAACteqaH+x+6PyY3bck2CM8/AIDiPtsAAAAAAAAAATQBAACIAAAAoBoQ+LbwuT+m3rwfaVDPPwCA5T7bAAAAAAAAAAE1AQAAiAAAAIjyyPz+nbk/NsI3OmORzz8AAOk+6wAAAAAAAAABNgEAAIgAAABvMpzddT+5P7Jph5CV2c8/AADuPusAAAAAAAAAATcBAACIAAAAUnJvvuzguD+lxJa3qwnQPwCA8z76AAAAAAAAAAE4AQAAiAAAADUaXXuSdrg/azbUxCgq0D8AgPk++gAAAAAAAAABOQEAAIgAAAATKmUUZwC4PykK/O9BTtA/AID9PgoBAAAAAAAAAToBAACIAAAA7jltrTuKtz/1GU/fImvQPwDAAD8KAQAAAAAAAAE7AQAAiAAAAM5JdUYQFLc/s+12CjyP0D8AgAE/CgEAAAAAAAABPAEAAIgAAACpwZe7E5K2P4P9yfkcrNA/AEACPykBAAAAAAAAAT0BAACIAAAAgaHUDEYEtj9NDR3p/cjQPwCA8j4pAQAAAAAAAAE+AQAAiAAAAFeBEV54drU/GR1w2N7l0D8AANk+KQEAAAAAAAABPwEAAIgAAAAuYU6vqui0P9nwlwP4CdE/AACWPkgBAAAAAAAAAUABAACIAAAABcrOhCLRtz89XOUMyH3SPwAAID4AAAAAAAAAAAFBAQAAiAAAAAIy6WBRxbc/S5gQ0Y920j8AAFw+EAAAAAAAAAABQgEAAIgAAAAAmgM9gLm3P0uYENGPdtI/AAB4PhAAAAAAAAAAAUMBAACIAAAA+QEeGa+ttz9LmBDRj3bSPwAAhz4QAAAAAAAAAAFEAQAAiAAAAPkBHhmvrbc/UzYms/Ny0j8AgJ0+EAAAAAAAAAABRQEAAIgAAAD2aTj13aG3P1M2JrPzctI/AACuPhAAAAAAAAAAAUYBAACIAAAA7jltrTuKtz9TNiaz83LSPwCAvD4fAAAAAAAAAAFHAQAAiAAAAOhxvEHIZrc/VdQ7lVdv0j8AgMw+HwAAAAAAAAABSAEAAIgAAADaESaygze3P2mufDuDZNI/AIDdPi8AAAAAAAAAAUkBAACIAAAAzLGPIj8Itz99iL3hrlnSPwCA5T4vAAAAAAAAAAFKAQAAiAAAALWJSCeHtbY/k2L+h9pO0j8AgO4+PwAAAAAAAAABSwEAAIgAAACaYQEsz2K2P5cAFGo+S9I/AID4Pj8AAAAAAAAAAUwBAACIAAAAgaHUDEYEtj+DJtPDElbSPwBAAT8/AAAAAAAAAAFNAQAAiAAAAF+x3KUajrU/eeqn/0pd0j8AQAY/TgAAAAAAAAABTgEAAIgAAAA6Kf8aHgy1P2UQZ1kfaNI/AAAMP04AAAAAAAAAAU8BAACIAAAAFzkHtPKVtD9TNiaz83LSPwBAEj9eAAAAAAAAAAFQAQAAiAAAAPjg9HCYK7Q/Ob7PKmSB0j8AwBY/XgAAAAAAAAABUQEAAIgAAADV8PwJbbWzPxeoY8Bwk9I/AEAbP24AAAAAAAAAAVIBAACIAAAAsGgff3Azsz/9Lw044aHSPwCAHj9uAAAAAAAAAAFTAQAAiAAAAIhIXNCipbI/47e2r1Gw0j8AQCI/gQAAAAAAAAABVAEAAIgAAABgKJkh1ReyP9HddQkmu9I/AIAlP4EAAAAAAAAAAVUBAACIAAAAL9gKK2VysT+1ZR+BlsnSPwBAKT+RAAAAAAAAAAFWAQAAiAAAAPzvlhAkwbA/pyn0vM7Q0j8AACs/kQAAAAAAAAABVwEAAIgAAACEr69cgfCvP5vtyPgG2NI/AEAsP6AAAAAAAAAAAVgBAACIAAAAEn8xmLperj+PsZ00P9/SPwDALD+gAAAAAAAAAAFZAQAAiAAAAKR+fhuW5Kw/eddcjhPq0j8AwCw/sAAAAAAAAAABWgEAAIgAAAA/rpbmE4KrP2f9G+jn9NI/AAAtP7AAAAAAAAAAAVsBAACIAAAA163jae8Hqj9PhcVfWAPTPwCALT/AAAAAAAAAAAFcAQAAiAAAAHDd+zRtpag/NQ1v18gR0z8AQC0/wAAAAAAAAAABXQEAAIgAAAAUbaqPL3KnPyEzLjGdHNM/AIAsP8AAAAAAAAAAAV4BAACIAAAAxCwkMpRWpj8hMy4xnRzTPwDAJz/PAAAAAAAAAAFfAQAAiAAAAHocaRybUqU/ITMuMZ0c0z8AwCE/zwAAAAAAAAABYAEAAIgAAAAvPHlORGakPyXRQxMBGdM/AIAQP98AAAAAAAAAAWEBAACIAAAA/LsfEDKpoz8vb1n1ZBXTPwCA9D7fAAAAAAAAAAFiAQAAiAAAAG8gFdXqUrI/+7dkwYZn0D8AAMA9AAAAAAAAAAABYwEAAIgAAABgKJkh1ReyPw+SpWeyXNA/AAADPhAAAAAAAAAAAWQBAACIAAAAXZCz/QMMsj8PkqVnslzQPwAAFD4QAAAAAAAAAAFlAQAAiAAAAFLIApKQ6LE/GTC7SRZZ0D8AABM+EAAAAAAAAAABZgEAAIgAAABSyAKSkOixPxkwu0kWWdA/AAAZPh8AAAAAAAAAAWcBAACIAAAAUsgCkpDosT8ZMLtJFlnQPwAAGz4fAAAAAAAAAAFoAQAAiAAAAFLIApKQ6LE/GTC7SRZZ0D8AABs+HwAAAAAAAAABaQEAAIgAAABSyAKSkOixPxkwu0kWWdA/AAAnPh8AAAAAAAAAAWoBAACIAAAAUsgCkpDosT8bztArelXQPwAANz4vAAAAAAAAAAFrAQAAiAAAAFLIApKQ6LE/G87QK3pV0D8AAFk+LwAAAAAAAAABbAEAAIgAAABSyAKSkOixPxvO0Ct6VdA/AACDPi8AAAAAAAAAAW0BAACIAAAAW/jN2TIAsj8bztArelXQPwCAlz4vAAAAAAAAAAFuAQAAiAAAAGPAfkWmI7I/GTC7SRZZ0D8AAKw+PwAAAAAAAAABbwEAAIgAAABvIBXV6lKyPw+SpWeyXNA/AIC5Pl4AAAAAAAAAAXABAACIAAAAfYCrZC+Csj/7t2TBhmfQPwCAwz5eAAAAAAAAAAFxAQAAiAAAAJF4JxhFvbI/690jG1ty0D8AAMg+XgAAAAAAAAABcgEAAIgAAACrOFQ3zhuzP9uh+FaTedA/AADOPm4AAAAAAAAAAXMBAACIAAAAx5BmeiiGsz+z7XYKPI/QPwCA1T5uAAAAAAAAAAF0AQAAiAAAAOnoeL2C8LM/m3Uggqyd0D8AgNw+fQAAAAAAAAABdQEAAIgAAAAGQYsA3Vq0P3tftBe5r9A/AIDjPn0AAAAAAAAAAXYBAACIAAAAKDGDZwjRtD9VqzLLYcXQPwCA6D6MAAAAAAAAAAF3AQAAiAAAAEghe84zR7U/M5XGYG7X0D8AAO0+mwAAAAAAAAABeAEAAIgAAABuEXM1X721PxkdcNje5dA/AADxPpsAAAAAAAAAAXkBAACIAAAAimmFeLkntj/lLMPHvwLRPwAA9j6bAAAAAAAAAAF6AQAAiAAAAKYpspdChrY/udormQQc0T8AgPg+qwAAAAAAAAABewEAAIgAAAC7uRNvKc22P39MaaaBPNE/AID5PqsAAAAAAAAAAXwBAACIAAAAzkl1RhAUtz9R+tF3xlXRPwCA+D67AAAAAAAAAAF9AQAAiAAAAN2pC9ZUQ7c/F2wPhUN20T8AAPg+uwAAAAAAAAABfgEAAIgAAADocbxByGa3P9c/N7BcmtE/AAD3PsoAAAAAAAAAAX8BAACIAAAA7qGHiWp+tz+BOR41SsnRPwAA9T7KAAAAAAAAAAGAAQAAiAAAAO6hh4lqfrc/O28wfv/w0T8AgPQ+2gAAAAAAAAABgQEAAIgAAADrCaJlmXK3P+sGLeVQHNI/AAD1PtoAAAAAAAAAAYIBAACIAAAA49nWHfdatz+nPD8uBkTSPwAA+j7qAAAAAAAAAAGDAQAAiAAAANR5QI6yK7c/UzYms/Ny0j8AQAA/6gAAAAAAAAABhAEAAIgAAADDgcTanPC2P+O3tq9RsNI/AIACP+oAAAAAAAAAAYUBAACIAAAAtYlIJ4e1tj93OUesr+3SPwCABD/5AAAAAAAAAAGGAQAAiAAAAKGRzHNxerY/AR3Cxqku0z8AgAY/+QAAAAAAAAABhwEAAIgAAACTmVDAWz+2P40APeGjb9M/AIAIPwkBAAAAAAAAAYgBAACIAAAAfAnv6HT4tT8jIOO/ZanTPwCACz8JAQAAAAAAAAGJAQAAiAAAAGjhp+28pbU/occyFpjx0z8AwA8/GAEAAAAAAAABigEAAIgAAABFiZWqYju1Pznn2PRZK9Q/AMARPxgBAAAAAAAAAYsBAACIAAAALmFOr6rotD/bpJS1f2HUPwBAEz8oAQAAAAAAAAGMAQAAiAAAABc5B7TylbQ/kdqm/jSJ1D8AwBM/KAEAAAAAAAABjQEAAIgAAAAAEcC4OkO0P1dM5AuyqdQ/AMATPzgBAAAAAAAAAY4BAACIAAAA6eh4vYLwsz8t+kzd9sLUPwCADz84AQAAAAAAAAGPAQAAiAAAANNYF+abqbM/CeTgcgPV1D8AAAk/RwEAAAAAAAABkAEAAIgAAADByLUOtWKzP/UJoMzX39Q/AIDEPkcBAAAAAAAAAZEBAACIAAAA/UUtXlMM0j/9a2FzDr/TPwAABD4AAAAAAAAAAAGSAQAAiAAAAP1FLV5TDNI//Wthcw6/0z8AADU+EAAAAAAAAAABkwEAAIgAAAD9RS1eUwzSP/1rYXMOv9M/AABMPhAAAAAAAAAAAZQBAACIAAAA/N8zFV8J0j8DCndVcrvTPwAATz4QAAAAAAAAAAGVAQAAiAAAAPzfMxVfCdI/Awp3VXK70z8AAFw+EAAAAAAAAAABlgEAAIgAAAD83zMVXwnSPwMKd1Vyu9M/AABhPhAAAAAAAAAAAZcBAACIAAAA+3k6zGoG0j8LqIw31rfTPwAAZT4fAAAAAAAAAAGYAQAAiAAAAPsTQYN2A9I/C6iMN9a30z8AAGs+HwAAAAAAAAABmQEAAIgAAAD5rUc6ggDSPwuojDfWt9M/AAByPh8AAAAAAAAAAZoBAACIAAAA+UdO8Y390T8DCndVcrvTPwAAdj4fAAAAAAAAAAGbAQAAiAAAAPfhVKiZ+tE//Wthcw6/0z8AAIA+LwAAAAAAAAABnAEAAIgAAAD2e1tfpffRP/EvNq9GxtM/AICHPi8AAAAAAAAAAZ0BAACIAAAA9RViFrH00T/h8wrrfs3TPwCAjj4vAAAAAAAAAAGeAQAAiAAAAPWvaM288dE/1bffJrfU0z8AgJU+LwAAAAAAAAABnwEAAIgAAADz43U71OvRP8l7tGLv29M/AICcPj8AAAAAAAAAAaABAACIAAAA8heDqevl0T/D3Z6Ai9/TPwCApD4/AAAAAAAAAAGhAQAAiAAAAO7lls4O3dE/w92egIvf0z8AAKs+TgAAAAAAAAABogEAAIgAAADss6rzMdTRP8l7tGLv29M/AICyPl4AAAAAAAAAAaMBAACIAAAA6BvFz2DI0T/Vt98mt9TTPwCAuj5eAAAAAAAAAAGkAQAAiAAAAOUd5mKbudE/4fMK637N0z8AgMM+bgAAAAAAAAABpQEAAIgAAADfUxRk7aTRP/EvNq9GxtM/AIDJPn0AAAAAAAAAAaYBAACIAAAA2YlCZT+Q0T/1zUuRqsLTPwAA0D59AAAAAAAAAAGnAQAAiAAAANHzfdSoddE//Wthcw6/0z8AgNU+jQAAAAAAAAABqAEAAIgAAADKw7KMBl7RP/1rYXMOv9M/AIDbPpwAAAAAAAAAAakBAACIAAAAwi3u+29D0T/1zUuRqsLTPwCA3j6cAAAAAAAAAAGqAQAAiAAAALsxMCLlJdE/8S82r0bG0z8AgOA+nAAAAAAAAAABqwEAAIgAAACyNXJIWgjRP+mRIM3iydM/AIDhPqwAAAAAAAAAAawBAACIAAAAp9O6Jdvn0D/xLzavRsbTPwAA4z6sAAAAAAAAAAGtAQAAiAAAAJ2lEHFzwdA/9c1LkarC0z8AgOI+vAAAAAAAAAABrgEAAIgAAACREW1zF5jQPwMKd1Vyu9M/AADhPrwAAAAAAAAAAa8BAACIAAAAg7HW49Jo0D8PRqIZOrTTPwCA4T7bAAAAAAAAAAGwAQAAiAAAAHXrRguaNtA/K774ocml0z8AgOI+2wAAAAAAAAABsQEAAIgAAABni7B7VQfQPzf6I2aRntM/AIDjPusAAAAAAAAAAbIBAACIAAAAtSInagq2zz89mDlI9ZrTPwCA4z7rAAAAAAAAAAGzAQAAiAAAAJ76325SY88/PZg5SPWa0z8AAOg+6wAAAAAAAAABtAEAAIgAAACE0phzmhDPPz2YOUj1mtM/AIDuPusAAAAAAAAAAbUBAACIAAAAb3ZECsvDzj83+iNmkZ7TPwCA8D76AAAAAAAAAAG2AQAAiAAAAFka8KD7ds4/MVwOhC2i0z8AAPI++gAAAAAAAAABtwEAAIgAAABDvps3LCrOPyMg479lqdM/AADyPgoBAAAAAAAAAbgBAACIAAAAK2JHzlzdzT8PRqIZOrTTPwAA8z4KAQAAAAAAAAG5AQAAiAAAABgG82SNkM0/C6iMN9a30z8AgPM+GQEAAAAAAAABugEAAIgAAAD+3atp1T3NPwMKd1Vyu9M/AIDzPhkBAAAAAAAAAbsBAACIAAAA5R1/SkzfzD/9a2FzDr/TPwAA9D4ZAQAAAAAAAAG8AQAAiAAAAMz1N0+UjMw//Wthcw6/0z8AAPQ+KQEAAAAAAAABvQEAAIgAAAC2mePlxD/MP/1rYXMOv9M/AAD2PikBAAAAAAAAAb4BAACIAAAAnwmCDt74yz/9a2FzDr/TPwCA+j45AQAAAAAAAAG/AQAAiAAAAI9FE8nft8s//Wthcw6/0z8AgP0+OQEAAAAAAAABwAEAAIgAAACAGYqnsoLLP/1rYXMOv9M/AMAAP0gBAAAAAAAAAcEBAACIAAAAdLnzF25Tyz/9a2FzDr/TPwCAAT9IAQAAAAAAAAHCAQAAiAAAAGZZXYgpJMs//Wthcw6/0z8AwAE/WAEAAAAAAAABwwEAAIgAAABZxbmKzfrKP/1rYXMOv9M/AIACP1gBAAAAAAAAAcQBAACIAAAATDEWjXHRyj/1zUuRqsLTPwBAAz9oAQAAAAAAAAHFAQAAiAAAAENpZSH+rco/8S82r0bG0z8AwAQ/aAEAAAAAAAABxgEAAIgAAAA6badHc5DKP+mRIM3iydM/AAAHP3cBAAAAAAAAAccBAACIAAAAM3Hpbehyyj/pkSDN4snTPwBACT93AQAAAAAAAAHIAQAAiAAAACh1K5RdVco/6ZEgzeLJ0z8AgAs/hwEAAAAAAAAByQEAAIgAAAAfeW260jfKP+mRIM3iydM/AIAMP4cBAAAAAAAAAcoBAACIAAAAGn2v4Ecayj/pkSDN4snTPwBADT+WAQAAAAAAAAHLAQAAiAAAAA+B8Qa9/Mk/8S82r0bG0z8AQA4/lgEAAAAAAAABzAEAAIgAAAAGhTMtMt/JP/XNS5GqwtM/AMAPP6YBAAAAAAAAAc0BAACIAAAA/4h1U6fByT/9a2FzDr/TPwAAED+mAQAAAAAAAAHOAQAAiAAAAPdYqgsFqsk/Awp3VXK70z8AABA/tgEAAAAAAAABzwEAAIgAAADxKN/DYpLJPwMKd1Vyu9M/AMAOP7YBAAAAAAAAAdABAACIAAAA7cQGDqmAyT/9a2FzDr/TPwBADT+2AQAAAAAAAAHRAQAAiAAAAOosIerXdMk/6ZEgzeLJ0z8AAPk+xQEAAAAAAAAB0gEAAIgAAADnYC5Y727JP8l7tGLv29M/AADLPsUBAAAAAAAAAdMBAACIAAAA6vgTfMB6yT+pZUj4++3TPwAAhz7VAQAAAAAAAAHUAQAAiAAAAKDGORmKQ9Q/8S82r0bG0z8AABQ+AAAAAAAAAAAB1QEAAIgAAAClxBiGT1LUP/EvNq9GxtM/AABLPg8AAAAAAAAAAdYBAACIAAAApioSz0NV1D/pkSDN4snTPwAAZD4PAAAAAAAAAAHXAQAAiAAAAKaQCxg4WNQ/3VX1CBvR0z8AAFs+DwAAAAAAAAAB2AEAAIgAAACmkAsYOFjUP88ZykRT2NM/AABZPg8AAAAAAAAAAdkBAACIAAAAppALGDhY1D/Je7Ri79vTPwAAUT4PAAAAAAAAAAHaAQAAiAAAAKaQCxg4WNQ/w92egIvf0z8AAEs+IwAAAAAAAAAB2wEAAIgAAACmkAsYOFjUP68DXtpf6tM/AABHPiMAAAAAAAAAAdwBAACIAAAAppALGDhY1D+pZUj4++3TPwAART4jAAAAAAAAAAHdAQAAiAAAAKaQCxg4WNQ/occyFpjx0z8AAEQ+IwAAAAAAAAAB3gEAAIgAAACmKhLPQ1XUP5spHTQ09dM/AABGPjIAAAAAAAAAAd8BAACIAAAApioSz0NV1D+bKR00NPXTPwAAVj4yAAAAAAAAAAHgAQAAiAAAAKYqEs9DVdQ/mykdNDT10z8AAG0+MgAAAAAAAAAB4QEAAIgAAACmKhLPQ1XUP5spHTQ09dM/AACEPjIAAAAAAAAAAeIBAACIAAAApioSz0NV1D+bKR00NPXTPwAAkz5SAAAAAAAAAAHjAQAAiAAAAKYqEs9DVdQ/mykdNDT10z8AAJw+UgAAAAAAAAAB5AEAAIgAAACm9gRhLFvUP5spHTQ09dM/AICjPlIAAAAAAAAAAeUBAACIAAAAqcL38hRh1D+bKR00NPXTPwCApj5SAAAAAAAAAAHmAQAAiAAAAKr0483xadQ/mykdNDT10z8AAKs+UgAAAAAAAAAB5wEAAIgAAACsJtCoznLUP6HHMhaY8dM/AACwPmEAAAAAAAAAAegBAACIAAAAsb61zJ9+1D+pZUj4++3TPwAAuT5xAAAAAAAAAAHpAQAAiAAAALS8lDlljdQ/uz+Jnifj0z8AgMM+cQAAAAAAAAAB6gEAAIgAAAC7IG3vHp/UP8l7tGLv29M/AIDPPoAAAAAAAAAAAesBAACIAAAAwhwryam81D/PGcpEU9jTPwCA3D6QAAAAAAAAAAHsAQAAiAAAAMsY6aI02tQ/1bffJrfU0z8AAOg+kAAAAAAAAAAB7QEAAIgAAADUeqDFs/rUP9W33ya31NM/AIDyPqAAAAAAAAAAAe4BAACIAAAA30JRMSce1T/Je7Ri79vTPwCA+T6gAAAAAAAAAAHvAQAAiAAAAOgKAp2aQdU/rwNe2l/q0z8AgP4+rwAAAAAAAAAB8AEAAIgAAADybLm/GWLVP5spHTQ09dM/AIAAP68AAAAAAAAAAfEBAACIAAAA+85w4piC1T+LT9yNCADUPwDAAD+/AAAAAAAAAAHyAQAAiAAAAAUxKAUYo9U/c3Wb59wK1D8AAAE/vwAAAAAAAAAB8wEAAIgAAAANLebeosDVP2c5cCMVEtQ/AIABP88AAAAAAAAAAfQBAACIAAAAFSmkuC3e1T9d/URfTRnUPwDAAT/PAAAAAAAAAAH1AQAAiAAAAB+LW9us/tU/U18vfekc1D8AwAE/3gAAAAAAAAAB9gEAAIgAAAAohxm1NxzWP1NfL33pHNQ/AIACP94AAAAAAAAAAfcBAACIAAAAMU/KIKs/1j9TXy996RzUPwBAAz/uAAAAAAAAAAH4AQAAiAAAADwXe4weY9Y/U18vfekc1D8AwAU/7gAAAAAAAAAB+QEAAIgAAABGeTKvnYPWP1NfL33pHNQ/AMAJP+4AAAAAAAAAAfoBAACIAAAATtvp0Ryk1j9TXy996RzUPwDADD8NAQAAAAAAAAH7AQAAiAAAAFg9ofSbxNY/SSMEuSEk1D8AABA/DQEAAAAAAAAB/AEAAIgAAABhn1gXG+XWPz+F7ta9J9Q/AEARPw0BAAAAAAAAAf0BAACIAAAAapsW8aUC1z8559j0WSvUPwBAEj8NAQAAAAAAAAH+AQAAiAAAAHIx24E8Hdc/M0nDEvYu1D8AwBI/HQEAAAAAAAAB/wEAAIgAAAB5YabJ3jTXPzNJwxL2LtQ/AMASPx0BAAAAAAAAAQACAACIAAAAfyt4yIxJ1z8zScMS9i7UPwAAEz88AQAAAAAAAAEBAgAAiAAAAISPUH5GW9c/OefY9Fkr1D8AABM/PAEAAAAAAAABAgIAAIgAAACI8yg0AG3XPz+F7ta9J9Q/AIATPzwBAAAAAAAAAQMCAACIAAAAjfEHocV71z9TXy996RzUPwBAFD88AQAAAAAAAAEEAgAAiAAAAJHv5g2Litc/YZtaQbEV1D8AQBY/TAEAAAAAAAABBQIAAIgAAACU7cV6UJnXP3N1m+fcCtQ/AAAZP0wBAAAAAAAAAQYCAACIAAAAmreXef6t1z+LT9yNCADUPwDAGz9bAQAAAAAAAAEHAgAAiAAAAJ+1dubDvNc/lYsHUtD40z8AQB8/WwEAAAAAAAABCAIAAIgAAACmf0jlcdHXP6HHMhaY8dM/AAAhP2sBAAAAAAAAAQkCAACIAAAAquMgmyvj1z+pZUj4++3TPwBAIj9rAQAAAAAAAAEKAgAAiAAAAK5H+VDl9Nc/rwNe2l/q0z8AwCM/egEAAAAAAAABCwIAAIgAAAC0q9EGnwbYP7s/iZ4n49M/AAAmP3oBAAAAAAAAAQwCAACIAAAAuQ+qvFgY2D+7P4meJ+PTPwAAJj+KAQAAAAAAAAENAgAAiAAAAMBzgnISKtg/rwNe2l/q0z8AgCU/igEAAAAAAAABDgIAAIgAAADFPVRxwD7YP6llSPj77dM/AMAlP5oBAAAAAAAAAQ8CAACIAAAAyaEsJ3pQ2D+hxzIWmPHTPwBAJj+aAQAAAAAAAAEQAgAAiAAAAMw5EktLXNg/lYsHUtD40z8AwB0/mgEAAAAAAAABEQIAAIgAAADS0fduHGjYP43t8W9s/NM/AEARP8kBAAAAAAAAARICAACIAAAA0aZhEXJR5j+poZwzKQvVPwAASD4AAAAAAAAAAAETAgAAiAAAANK/137gVeY/qaGcMykL1T8AAIk+EAAAAAAAAAABFAIAAIgAAADTclSjWlfmP6MDh1HFDtU/AACaPhAAAAAAAAAAARUCAACIAAAA1SXRx9RY5j+ZZXFvYRLVPwAAmD4QAAAAAAAAAAEWAgAAiAAAANUl0cfUWOY/mWVxb2ES1T8AgJw+EAAAAAAAAAABFwIAAIgAAADV2E3sTlrmP5fHW439FdU/AICdPiAAAAAAAAAAARgCAACIAAAA1YvKEMlb5j+JizDJNR3VPwAAnz4gAAAAAAAAAAEZAgAAiAAAANQ+RzVDXeY/g+0a59Eg1T8AgJ8+IAAAAAAAAAABGgIAAIgAAADU8cNZvV7mP4PtGufRINU/AICfPiAAAAAAAAAAARsCAACIAAAA1aRAfjdg5j+D7Rrn0SDVPwAAoD4vAAAAAAAAAAEcAgAAiAAAANUKOscrY+Y/fU8FBW4k1T8AAKI+LwAAAAAAAAABHQIAAIgAAADXcDMQIGbmP4PtGufRINU/AAClPj8AAAAAAAAAAR4CAACIAAAA2Dwmoghs5j+JizDJNR3VPwAApz4/AAAAAAAAAAEfAgAAiAAAANtVnA93cOY/jylGq5kZ1T8AgKg+PwAAAAAAAAABIAIAAIgAAADcIY+hX3bmP48pRquZGdU/AICsPk4AAAAAAAAAASECAACIAAAA3e2BM0h85j+Xx1uN/RXVPwAAsz5eAAAAAAAAAAEiAgAAiAAAAOAfbg4lheY/l8dbjf0V1T8AgLo+XgAAAAAAAAABIwIAAIgAAADjnt3Eh4zmP5llcW9hEtU/AIDDPm4AAAAAAAAAASQCAACIAAAA5B1Ne+qT5j+poZwzKQvVPwCA0T5uAAAAAAAAAAElAgAAiAAAAOecvDFNm+Y/xRnzu7j81D8AgOE+fQAAAAAAAAABJgIAAIgAAADqGyzor6LmP9fzM2Lk8dQ/AADvPn0AAAAAAAAAAScCAACIAAAA6rMRDIGu5j/rzXQIEOfUPwCA+j6NAAAAAAAAAAEoAgAAiAAAAO/+c1TMu+Y/CeTgcgPV1D8AQAE/nQAAAAAAAAABKQIAAIgAAADzlll4ncfmPy36TN32wtQ/AMAEP50AAAAAAAAAASoCAACIAAAA9i4/nG7T5j891I2DIrjUPwDABj+sAAAAAAAAAAErAgAAiAAAAPrGJMA/3+Y/Ua7OKU6t1D8AAAg/rAAAAAAAAAABLAIAAIgAAAD+EYcIi+zmP13q+e0VptQ/AAAIP7wAAAAAAAAAAS0CAACIAAAAAV3pUNb55j9rJiWy3Z7UPwAACD+8AAAAAAAAAAEuAgAAiAAAAASoS5khB+c/ccQ6lEGb1D8AAAg/ywAAAAAAAAABLwIAAIgAAAAJ863hbBTnP2WID9B5otQ/AIAIP8sAAAAAAAAAATACAACIAAAADYuTBT4g5z9XTOQLsqnUPwBACD/bAAAAAAAAAAExAgAAiAAAABAjeSkPLOc/Ua7OKU6t1D8AAAg/2wAAAAAAAAABMgIAAIgAAAAUbttxWjnnP0kQuUfqsNQ/AAAIP9sAAAAAAAAAATMCAACIAAAAFrk9uqVG5z9JELlH6rDUPwAACD/rAAAAAAAAAAE0AgAAiAAAABsEoALxU+c/Ua7OKU6t1D8AgAg/6wAAAAAAAAABNQIAAIgAAAAeTwJLPGHnP1GuzilOrdQ/AEAJP/oAAAAAAAAAATYCAACIAAAAI5pkk4du5z9XTOQLsqnUPwAACT/6AAAAAAAAAAE3AgAAiAAAACcySrdYeuc/Xer57RWm1D8AgAg/CgEAAAAAAAABOAIAAIgAAAApMCkkHonnP2smJbLdntQ/AMAIPwoBAAAAAAAAATkCAACIAAAAL+GEtV2Z5z93YlB2pZfUPwBACT8aAQAAAAAAAAE6AgAAiAAAADSS4Eadqec/izyRHNGM1D8AQAo/GgEAAAAAAAABOwIAAIgAAAA4QzzY3LnnP5Hapv40idQ/AMALPykBAAAAAAAAATwCAACIAAAAPkEbRaLI5z+ZeLzgmIXUPwAADT8pAQAAAAAAAAE9AgAAiAAAAEE/+rFn1+c/pbTnpGB+1D8AQA4/OQEAAAAAAAABPgIAAIgAAABFPdkeLebnP7HwEmkod9Q/AMAOPzkBAAAAAAAAAT8CAACIAAAASYg7Z3jz5z/HylMPVGzUPwDADj9IAQAAAAAAAAFAAgAAiAAAAE6GGtQ9Aug/26SUtX9h1D8AQA4/SAEAAAAAAAABQQIAAIgAAABSN3ZlfRLoP/Mc6z0PU9Q/AAAOP1gBAAAAAAAAAUICAACIAAAAVTVV0kIh6D8LlUHGnkTUPwAADj9YAQAAAAAAAAFDAgAAiAAAAFqAtxqOLug/IW+CbMo51D8AgA4/aAEAAAAAAAABRAIAAIgAAABefpaHUz3oPzNJwxL2LtQ/AMAPP2gBAAAAAAAAAUUCAACIAAAAY3x19BhM6D9JIwS5ISTUPwCAET93AQAAAAAAAAFGAgAAiAAAAGjgTarSXeg/Xf1EX00Z1D8AABM/dwEAAAAAAAABRwIAAIgAAABuqh+pgHLoP2GbWkGxFdQ/AMAUP4cBAAAAAAAAAUgCAACIAAAAc8F0g7SF6D9nOXAjFRLUPwAAFj+HAQAAAAAAAAFJAgAAiAAAAHqLRoJimug/bdeFBXkO1D8AQBc/lwEAAAAAAAABSgIAAIgAAACBVRiBEK/oP3N1m+fcCtQ/AMAXP5cBAAAAAAAAAUsCAACIAAAAhGxtW0TC6D97E7HJQAfUPwCAGD+mAQAAAAAAAAFMAgAAiAAAAInQRRH+0+g/gbHGq6QD1D8AwBg/pgEAAAAAAAABTQIAAIgAAACQ55rrMefoP4tP3I0IANQ/AMAYP6YBAAAAAAAAAU4CAACIAAAAlv7vxWX66D+LT9yNCADUPwAAGT+2AQAAAAAAAAFPAgAAiAAAAJoVRaCZDek/i0/cjQgA1D8AgBk/tgEAAAAAAAABUAIAAIgAAAChLJp6zSDpP4tP3I0IANQ/AEAZP8UBAAAAAAAAAVECAACIAAAAqQ/i5uk56T+BscarpAPUPwAAGT/FAQAAAAAAAAFSAgAAiAAAAK0/rS6MUek/c3Wb59wK1D8AABk/1QEAAAAAAAABUwIAAIgAAAC1b3h2LmnpP2c5cCMVEtQ/AIAZP9UBAAAAAAAAAVQCAACIAAAAvJ9DvtCA6T9d/URfTRnUPwDAGT/lAQAAAAAAAAFVAgAAiAAAAMKCiyrtmek/SSMEuSEk1D8AgBo/5QEAAAAAAAABVgIAAIgAAADJTF0pm67pPznn2PRZK9Q/AEAaP/QBAAAAAAAAAVcCAACIAAAAz8mrTMPE6T8vq60wkjLUPwAAGj/0AQAAAAAAAAFYAgAAiAAAANZG+m/r2uk/IW+CbMo51D8AABo/BAIAAAAAAAABWQIAAIgAAADcw0iTE/HpPxUzV6gCQdQ/AAAaPwQCAAAAAAAAAVoCAACIAAAA46aQ/y8K6j8LlUHGnkTUPwAAGj8UAgAAAAAAAAFbAgAAiAAAAOs8VZDGJOo/B/cr5DpI1D8AABo/FAIAAAAAAAABXAIAAIgAAADz0hkhXT/qPwf3K+Q6SNQ/AAAaPyMCAAAAAAAAAV0CAACIAAAA+rVhjXlY6j8H9yvkOkjUPwAAGj8jAgAAAAAAAAFeAgAAiAAAAAKZqfmVceo/B/cr5DpI1D8AgBo/IwIAAAAAAAABXwIAAIgAAAAIyXRBOInqPwuVQcaeRNQ/AMAbPzMCAAAAAAAAAWACAACIAAAAD/k/idqg6j8VM1eoAkHUPwCAHD8zAgAAAAAAAAFhAgAAiAAAABV2jqwCt+o/G9FsimY91D8AQB0/QgIAAAAAAAABYgIAAIgAAAAb89zPKs3qPyFvgmzKOdQ/AEAdP0ICAAAAAAAAAWMCAACIAAAAItYkPEfm6j8hb4JsyjnUPwAAHT9SAgAAAAAAAAFkAgAAiAAAACps6czdAOs/JQ2YTi421D8AgB0/UgIAAAAAAAABZQIAAIgAAAAyAq5ddBvrPyUNmE4uNtQ/AMAeP3ECAAAAAAAAAWYCAACIAAAAOeX1yZA06z8lDZhOLjbUPwAAHz9xAgAAAAAAAAFnAgAAiAAAAEHIPTatTes/L6utMJIy1D8AAB8/cQIAAAAAAAABaAIAAIgAAABHRYxZ1WPrPzNJwxL2LtQ/AAAfP3ECAAAAAAAAAWkCAACIAAAATg9eWIN46z8/he7WvSfUPwAAHz+BAgAAAAAAAAFqAgAAiAAAAFOMrHurjus/U18vfekc1D8AQB4/gQIAAAAAAAABawIAAIgAAABZCfue06TrP2c5cCMVEtQ/AAAeP5ECAAAAAAAAAWwCAACIAAAAYIZJwvu66z97E7HJQAfUPwAAHj+RAgAAAAAAAAFtAgAAiAAAAGi2FAqe0us/je3xb2z80z8AgB4/oAIAAAAAAAABbgIAAIgAAABtmVx2uuvrP6HHMhaY8dM/AEAfP6ACAAAAAAAAAW8CAACIAAAAdHyk4tYE7D+vA17aX+rTPwBAID+wAgAAAAAAAAFwAgAAiAAAAHxf7E7zHew/w92egIvf0z8AQCE/sAIAAAAAAAABcQIAAIgAAACCj7eWlTXsP8l7tGLv29M/AEAiP78CAAAAAAAAAXICAACIAAAAiVmJlUNK7D/PGcpEU9jTPwAAIj+/AgAAAAAAAAFzAgAAiAAAAJDW17hrYOw/3VX1CBvR0z8AgCE/zwIAAAAAAAABdAIAAIgAAACVoKm3GXXsP+HzCut+zdM/AEAhP88CAAAAAAAAAXUCAACIAAAAm2p7tseJ7D/xLzavRsbTPwCAIT/fAgAAAAAAAAF2AgAAiAAAAKLnydnvn+w//Wthcw6/0z8AQCE/3wIAAAAAAAABdwIAAIgAAACpyhFGDLnsPwMKd1Vyu9M/AAAhP+4CAAAAAAAAAXgCAACIAAAAssbPH5fW7D8PRqIZOrTTPwCAIT/uAgAAAAAAAAF5AgAAiAAAALoPEdWn8uw/F+S3+52w0z8AQCI//gIAAAAAAAABegIAAIgAAADCWFKKuA7tPyMg479lqdM/AAAiP/4CAAAAAAAAAXsCAACIAAAAyDua9tQn7T8rvvihyaXTPwAAIj8OAwAAAAAAAAF8AgAAiAAAAM+46Bn9Pe0/MVwOhC2i0z8AACI/DgMAAAAAAAABfQIAAIgAAADWNTc9JVTtPzf6I2aRntM/AIAiPx0DAAAAAAAAAX4CAACIAAAA2v8IPNNo7T89mDlI9ZrTPwBAIj8dAwAAAAAAAAF/AgAAiAAAAOEWXhYHfO0/RTZPKlmX0z8AgCE/HQMAAAAAAAABgAIAAIgAAADmLbPwOo/tP0vUZAy9k9M/AMAhPy0DAAAAAAAAAYECAACIAAAA7aoBFGOl7T9L1GQMvZPTPwBAIj8tAwAAAAAAAAGCAgAAiAAAAPPazFsFve0/S9RkDL2T0z8AwCI/PAMAAAAAAAABgwIAAIgAAAD6Vxt/LdPtP0vUZAy9k9M/AMAiPzwDAAAAAAAAAYQCAACIAAAA/wh3EG3j7T9L1GQMvZPTPwAAIz9MAwAAAAAAAAGFAgAAiAAAAAU5QlgP++0/RTZPKlmX0z8AgCM/TAMAAAAAAAABhgIAAIgAAAANtpB7NxHuPz2YOUj1mtM/AEAjP2sDAAAAAAAAAYcCAACIAAAAEoBieuUl7j83+iNmkZ7TPwAAIz9rAwAAAAAAAAGIAgAAiAAAABfkOjCfN+4/MVwOhC2i0z8AACM/awMAAAAAAAABiQIAAIgAAAAbSBPmWEnuPyu++KHJpdM/AAAjP2sDAAAAAAAAAYoCAACIAAAAIV9owIxc7j8jIOO/ZanTPwAAIz97AwAAAAAAAAGLAgAAiAAAACfDQHZGbu4/D0aiGTq00z8AACM/ewMAAAAAAAABjAIAAIgAAAAsJxksAIDuPwMKd1Vyu9M/AAAjP4sDAAAAAAAAAY0CAACIAAAAMvHqKq6U7j/1zUuRqsLTPwAAIz+LAwAAAAAAAAGOAgAAiAAAADm7vClcqe4/6ZEgzeLJ0z8AQCI/mgMAAAAAAAABjwIAAIgAAAA90hEEkLzuP91V9Qgb0dM/AAAiP5oDAAAAAAAAAZACAACIAAAAQ+lm3sPP7j/PGcpEU9jTPwCAIj+qAwAAAAAAAAGRAgAAiAAAAEgAvLj34u4/w92egIvf0z8AwCM/qgMAAAAAAAABkgIAAIgAAABOFxGTK/buP68DXtpf6tM/AIAkP6oDAAAAAAAAAZMCAACIAAAAU8hsJGsG7z+hxzIWmPHTPwDAJD/JAwAAAAAAAAGUAgAAiAAAAFfGS5EwFe8/lYsHUtD40z8AACU/yQMAAAAAAAABlQIAAIgAAABaxCr+9SPvP4tP3I0IANQ/AAAlP8kDAAAAAAAAAZYCAACIAAAAX8IJa7sy7z97E7HJQAfUPwAAJT/JAwAAAAAAAAGXAgAAiAAAAGINbLMGQO8/bdeFBXkO1D8AACU/2QMAAAAAAAABmAIAAIgAAABnC0sgzE7vP2GbWkGxFdQ/AEAkP9kDAAAAAAAAAZkCAACIAAAAbFataBdc7z9d/URfTRnUPwAAJD/oAwAAAAAAAAGaAgAAiAAAAG2hD7Fiae8/U18vfekc1D8AACQ/6AMAAAAAAAABmwIAAIgAAABzUmtConnvP1NfL33pHNQ/AAAkP/gDAAAAAAAAAZwCAACIAAAAebZD+FuL7z9TXy996RzUPwBAIj/4AwAAAAAAAAGdAgAAiAAAAHxnn4mbm+8/U18vfekc1D8AwB8/CAQAAAAAAAABngIAAIgAAACDy3c/Va3vP1NfL33pHNQ/AAAePwgEAAAAAAAAAZ8CAACIAAAAhnzT0JS97z9TXy996RzUPwDAHD8XBAAAAAAAAAGgAgAAiAAAAIt6sj1azO8/SSMEuSEk1D8AABo/FwQAAAAAAAABoQIAAIgAAACOxRSGpdnvPz+F7ta9J9Q/AIAWPycEAAAAAAAAAaICAACIAAAAkqp9hfzj7z8559j0WSvUPwCABD8nBAAAAAAAAAGjAgAAiAAAAJR2cBfl6e8/OefY9Fkr1D8AgNg+NgQAAAAAAAABpAIAAIgAAACVj+aEU+7vP1NfL33pHNQ/AACQPjYEAAAAAAAAAaUCAACIAAAA9mk49d2htz/4GIMuEEPnPwAAFD4AAAAAAAAAAAGmAgAAiAAAAPZpOPXdobc/BlWu8tc75z8AAEs+HwAAAAAAAAABpwIAAIgAAAD2aTj13aG3Pwrzw9Q7OOc/AABkPh8AAAAAAAAAAagCAACIAAAA9mk49d2htz8Skdm2nzTnPwAAcz4fAAAAAAAAAAGpAgAAiAAAAPZpOPXdobc/EpHZtp805z8AAIs+HwAAAAAAAAABqgIAAIgAAAD2aTj13aG3Pxr++Yk1L+c/AACgPh8AAAAAAAAAAasCAACIAAAA9mk49d2htz8a/vmJNS/nPwAAtz4vAAAAAAAAAAGsAgAAiAAAAPTRUtEMlrc/Gv75iTUv5z8AgMs+LwAAAAAAAAABrQIAAIgAAADuOW2tO4q3Pxr++Yk1L+c/AADgPj4AAAAAAAAAAa4CAACIAAAA6wmiZZlytz8ezQR7Zy3nPwAA6T4+AAAAAAAAAAGvAgAAiAAAANoRJrKDN7c/Hs0Ee2ct5z8AAPE+TgAAAAAAAAABsAIAAIgAAAC+UfmS+ti2Pyg6JU79J+c/AID4Pk4AAAAAAAAAAbECAACIAAAAm8kbCP5Wtj80dlASxSDnPwAAAD9OAAAAAAAAAAGyAgAAiAAAAGJJwsnrmbU/PuNw5Vob5z8AAAQ/XQAAAAAAAAABswIAAIgAAAAjmZ1DN8W0P0SBhse+F+c/AAAGP10AAAAAAAAAAbQCAACIAAAA5FCTmbHksz9Q7qaaVBLnPwBABz9tAAAAAAAAAAG1AgAAiAAAAJQQDTwWybI/UO6mmlQS5z8AwAg/bQAAAAAAAAABtgIAAIgAAAA+OKG6qaGxP1DupppUEuc/AIAKP30AAAAAAAAAAbcCAACIAAAA4i9q8ZpisD9MH5ypIhTnPwCADT99AAAAAAAAAAG4AgAAiAAAABJ/MZi6Xq4/RIGGx74X5z8AQBE/jAAAAAAAAAABuQIAAIgAAABy/iTdgyesP0Kye9aMGec/AIATP4wAAAAAAAAAAboCAACIAAAAxk1N2qrYqT9CsnvWjBnnPwCAFT+cAAAAAAAAAAG7AgAAiAAAACX9C2cWuac/TB+cqSIU5z8AgBY/nAAAAAAAAAABvAIAAIgAAACLrMrzgZmlP1DupppUEuc/AMAWP6wAAAAAAAAAAb0CAACIAAAA6yu+OEtioz9YW8dt6gznPwAAFz+sAAAAAAAAAAG+AgAAiAAAAEvbfMW2QqE/YsjnQIAH5z8AABc/uwAAAAAAAAABvwIAAIgAAACk9WZymzKfP2pm/SLkA+c/AEAUP7sAAAAAAAAAAcACAACIAAAAwJRq6Q0PnD92oijnq/zmPwBAED/LAAAAAAAAAAHBAgAAiAAAAP1TMQ9OeZk/fg9JukH35j8AAAY/ywAAAAAAAAABwgIAAIgAAAB/k1FzoKCXP4p8aY3X8eY/AADyPtoAAAAAAAAAAcMCAACIAAAAGPM0hsBVlj+WuJRRn+rmPwAAqz7aAAAAAAAAAAHEAgAAiAAAAOrScdfyx5U/nFaqMwPn5j8AABw+6gAAAAAAAAABxQIAAIgAAADq0nHX8seVP6qS1ffK3+Y/AAB4PeoAAAAAAAAAAcYCAACIAAAAbyAV1epSsj+y4UstykvmPwAAOD4AAAAAAAAAAAHHAgAAiAAAAHdQ4ByNarI/otYVeNBU5j8AAHw+EAAAAAAAAAAByAIAAIgAAACDGJGIAI6yP5w4AJZsWOY/AACOPhAAAAAAAAAAAckCAACIAAAAkXgnGEW9sj+Q/NTRpF/mPwCAlz4QAAAAAAAAAAHKAgAAiAAAAJlA2IO44LI/kPzU0aRf5j8AgKs+HwAAAAAAAAABywIAAIgAAACrOFQ3zhuzP4wtyuByYeY/AIC1Ph8AAAAAAAAAAcwCAACIAAAAwci1DrVisz+CwKkN3WbmPwCAuz4fAAAAAAAAAAHNAgAAiAAAAN4gyFEPzbM/gPGeHKto5j8AgL0+PgAAAAAAAAABzgIAAIgAAAAAEcC4OkO0P3SEfkkVbuY/AIC9Pj4AAAAAAAAAAc8CAACIAAAAI5mdQzfFtD9u5mhnsXHmPwAAvj4+AAAAAAAAAAHQAgAAiAAAAE65YPIEU7U/WgwowYV85j8AAMI+PgAAAAAAAAAB0QIAAIgAAAB12SOh0uC1P0wB8guMheY/AIDIPj4AAAAAAAAAAdICAACIAAAAm8kbCP5Wtj82WKZ0LpLmPwAAzT5OAAAAAAAAAAHTAgAAiAAAALu5E28pzbY/GBFF+2yi5j8AANE+TgAAAAAAAAAB1AIAAIgAAADdqQvWVEO3P/Qrzp9HtuY/AADUPl4AAAAAAAAAAdUCAACIAAAA+QEeGa+ttz/Od0xT8MvmPwCA1j5eAAAAAAAAAAHWAgAAiAAAABMqZRRnALg/pPS/FWfj5j8AgNc+bQAAAAAAAAAB1wIAAIgAAAAhIuHHfDu4P3aiKOer/OY/AIDXPm0AAAAAAAAAAdgCAACIAAAALeqRM/BeuD9Q7qaaVBLnPwAA2D59AAAAAAAAAAHZAgAAiAAAACpSrA8fU7g/KDolTv0n5z8AANk+fQAAAAAAAAAB2gIAAIgAAAAeivujqy+4P/RJeD3eROc/AADePo0AAAAAAAAAAdsCAACIAAAADfqZzMTotz/Kxuv/VFznPwCA5D6NAAAAAAAAAAHcAgAAiAAAAOsJomWZcrc/nnRU0Zl15z8AAOs+nAAAAAAAAAAB3QIAAIgAAAC1iUgnh7W2P3Txx5MQjec/AIDyPpwAAAAAAAAAAd4CAACIAAAAeHEJxaPstT9C0CV0I6jnPwAA9z6sAAAAAAAAAAHfAgAAiAAAADop/xoeDLU/EK+DVDbD5z8AAPs+rAAAAAAAAAAB4AIAAIgAAAD44PRwmCu0P96+1kMX4Oc/AAD+PrsAAAAAAAAAAeECAACIAAAAwci1DrVisz+qzikz+PznPwBAAD+7AAAAAAAAAAHiAgAAiAAAAI7gQfRzsbI/eK2HEwsY6D8AAPQ+ywAAAAAAAAAB4wIAAIgAAABdkLP9AwyyP0qM5fMdM+g/AIDhPssAAAAAAAAAAeQCAACIAAAAOAjWcgeKsT8eCVm2lEroPwCAnj7qAAAAAAAAAAHlAgAAiAAAAG4RczVfvbU/eMsxsaGm6D8AAIg9AAAAAAAAAAAB5gIAAIgAAABIIXvOM0e1P5RDiDkxmOg/AAC+PRAAAAAAAAAAAecCAACIAAAALmFOr6rotD+if7P9+JDoPwAA2D0QAAAAAAAAAAHoAgAAiAAAAAZBiwDdWrQ/quzT0I6L6D8AAPI9EAAAAAAAAAAB6QIAAIgAAAD44PRwmCu0P6673sHAieg/AAARPhAAAAAAAAAAAeoCAACIAAAA6eh4vYLwsz+uu97BwInoPwAALj4QAAAAAAAAAAHrAgAAiAAAANNYF+abqbM/sorpsvKH6D8AAE0+HwAAAAAAAAAB7AIAAIgAAAC8MNDq41azP7KK6bLyh+g/AABrPh8AAAAAAAAAAe0CAACIAAAAmUDYg7jgsj+yiumy8ofoPwAAhD4vAAAAAAAAAAHuAgAAiAAAAHS4+vi7XrI/rrvewcCJ6D8AgI4+LwAAAAAAAAAB7wIAAIgAAABEaGwCTLmxP6673sHAieg/AACZPj8AAAAAAAAAAfACAACIAAAABCBiWMbYsD+kTr7uKo/oPwCAnT4/AAAAAAAAAAHxAgAAiAAAAHMfToWaqa8/on+z/fiQ6D8AAKY+PwAAAAAAAAAB8gIAAIgAAADCPqs6H0OtP5YSkypjlug/AACxPj8AAAAAAAAAAfMCAACIAAAACi49qAHFqj+WEpMqY5boPwCAuD5OAAAAAAAAAAH0AgAAiAAAAEK9OIafF6g/lhKTKmOW6D8AgL8+XgAAAAAAAAAB9QIAAIgAAABdXDz9EfSkP56wqAzHkug/AIDCPl4AAAAAAAAAAfYCAACIAAAAePs/dITQoT+if7P9+JDoPwCAwz5eAAAAAAAAAAH3AgAAiAAAACeVHWYyiZ0/pE6+7iqP6D8AAMQ+bQAAAAAAAAAB+AIAAIgAAACL8+cC5c+XP6673sHAieg/AADEPm0AAAAAAAAAAfkCAACIAAAASVJlHLyQkz+69wmGiILoPwAAuz59AAAAAAAAAAH6AgAAiAAAAInhuLDva4w/zAJAO4J56D8AgK8+fQAAAAAAAAAB+wIAAIgAAACsngBneXOCP+DcgOGtbug/AACNPpwAAAAAAAAAAfwCAACIAAAAsjhQcmGndD/sGKyldWfoPwAAID6cAAAAAAAAAAH9AgAAiAAAAJZqcBl7rGE/AsL3PNNa6D8AAIo9nAAAAAAAAAAB/gIAAIgAAAATgPjnCgixP+r6AQjf2Oc/AAA0PgAAAAAAAAAAAf8CAACIAAAAIXh0myBDsT/mK/cWrdrnPwAAeD4PAAAAAAAAAAEAAwAAiAAAACcQWr/xTrE/3r7WQxfg5z8AAIw+DwAAAAAAAAABAQMAAIgAAAAsQCUHlGaxP9rvy1Ll4ec/AICMPg8AAAAAAAAAAQIDAACIAAAAOAjWcgeKsT/UUbZwgeXnPwAAlD4vAAAAAAAAAAEDAwAAiAAAAETQht56rbE/0IKrf0/n5z8AgJg+LwAAAAAAAAABBAMAAIgAAABJmDdK7tCxP8gVi6y57Oc/AACdPi8AAAAAAAAAAQUDAACIAAAAVWDotWH0sT/ERoC7h+7nPwAAoT4vAAAAAAAAAAEGAwAAiAAAAGPAfkWmI7I/uApV97/15z8AAKU+LwAAAAAAAAABBwMAAIgAAAB0uPr4u16yP6ydNCQq++c/AACnPj4AAAAAAAAAAQgDAACIAAAAiEhc0KKlsj+m/x5Cxv7nPwAArj4+AAAAAAAAAAEJAwAAiAAAAKIIie8rBLM/msPzff4F6D8AALg+TgAAAAAAAAABCgMAAIgAAADHkGZ6KIazP4bpstfSEOg/AIDDPk4AAAAAAAAAAQsDAACIAAAA7BhEBSUItD923nwi2RnoPwCAzz5dAAAAAAAAAAEMAwAAiAAAABShIZAhirQ/XmYmmkko6D8AANg+XQAAAAAAAAABDQMAAIgAAAA8weQ+7xe1PzpQui9WOug/AIDfPm0AAAAAAAAAAQ4DAACIAAAAaOGn7byltT8eCVm2lEroPwCA5D5tAAAAAAAAAAEPAwAAiAAAAIfRn1ToG7Y/BJECLgVZ6D8AAOk+fQAAAAAAAAABEAMAAIgAAACmKbKXQoa2P+wYrKV1Z+g/AADrPn0AAAAAAAAAAREDAACIAAAAw+netsvktj/Ub2AOGHToPwCA7D6MAAAAAAAAAAESAwAAiAAAANoRJrKDN7c/xGQqWR596D8AgO0+jAAAAAAAAAABEwMAAIgAAADuoYeJan63P6rs09COi+g/AADvPpwAAAAAAAAAARQDAACIAAAA+QEeGa+ttz+UQ4g5MZjoPwCA8D6cAAAAAAAAAAEVAwAAiAAAAAIy6WBRxbc/eMsxsaGm6D8AgPI+rAAAAAAAAAABFgMAAIgAAAAFys6EItG3P1yE0Dfgtug/AID3PqwAAAAAAAAAARcDAACIAAAABcrOhCLRtz84n1ncusroPwCA/j6sAAAAAAAAAAEYAwAAiAAAAACaAz2Aubc/FLrigJXe6D8AgAI/uwAAAAAAAAABGQMAAIgAAADuoYeJan63P/LUayVw8ug/AMAFP7sAAAAAAAAAARoDAACIAAAA0eFaauEftz/IIOrYGAjpPwBACD/aAAAAAAAAAAEbAwAAiAAAAKxZfd/knbY/omxojMEd6T8AAAs/2gAAAAAAAAABHAMAAIgAAACBodQMRgS2P3y45j9qM+k/AEAMP9oAAAAAAAAAAR0DAACIAAAATrlg8gRTtT9a02/kREfpPwBADT/aAAAAAAAAAAEeAwAAiAAAAB1p0vuUrbQ/Mh/ul+1c6T8AwA0/3wAAAAAAAAABHwMAAIgAAADysCkp9hO0PxIJgi36buk/AIAOP98AAAAAAAAAASADAACIAAAAxGCbMoZusz/y8hXDBoHpPwBADz/vAAAAAAAAAAEhAwAAiAAAAJlA2IO44LI/1Ku0SUWR6T8AQBA/7wAAAAAAAAABIgMAAIgAAAB3UOAcjWqyP74CabLnnek/AMAHP/4AAAAAAAAAASMDAACIAAAAW/jN2TIAsj+kihIqWKzpPwCA9j7+AAAAAAAAAAEkAwAAiAAAAD44obqpobE/iBK8oci66T8AAKw+LQEAAAAAAAABJQMAAIgAAAAcWEQSvLXGP/F7Of2+btA/AABQPgAAAAAAAAAAASYDAACIAAAAH/ApNo3Bxj8H9I+FTmDQPwCAjj4QAAAAAAAAAAEnAwAAiAAAACrs5w8Y38Y/B/SPhU5g0D8AAKA+EAAAAAAAAAABKAMAAIgAAAAvHLNXuvbGPyNs5g3eUdA/AICjPhAAAAAAAAAAASkDAACIAAAAM+il6aL8xj8pCvzvQU7QPwAAsT4QAAAAAAAAAAEqAwAAiAAAADaAiw10CMc/PeQ8lm1D0D8AgLY+EAAAAAAAAAABKwMAAIgAAAA65GPDLRrHP1G+fTyZONA/AAC6Ph8AAAAAAAAAASwDAACIAAAAQkg8eecrxz9jmL7ixC3QPwCAvD4fAAAAAAAAAAEtAwAAiAAAAEh4B8GJQ8c/fRAVa1Qf0D8AgL4+HwAAAAAAAAABLgMAAIgAAABPdMWaFGHHP7MAwntzAtA/AIC/Pi8AAAAAAAAAAS8DAACIAAAAVnCDdJ9+xz/aHQnd7MPPPwCAvj4vAAAAAAAAAAEwAwAAiAAAAGmcDJbMs8c/arLkSoJ0zz8AAL0+PwAAAAAAAAABMQMAAIgAAAB6LG5ts/rHPwKD63zfHc8/AAC5Pj8AAAAAAAAAATIDAACIAAAAkojC1oJHyD+SF8fqdM7OPwAAtD5OAAAAAAAAAAEzAwAAiAAAAKp8/GMjoMg/KujNHNJ3zj8AgLE+TgAAAAAAAAABNAMAAIgAAADGPCmDrP7IP8a41E4vIc4/AACwPl4AAAAAAAAAATUDAACIAAAA52AuWO9uyT9WTbC8xNHNPwAAsj5eAAAAAAAAAAE2AwAAiAAAAAaFMy0y38k/xmk1osqQzT8AgLY+bQAAAAAAAAABNwMAAIgAAAAs2QNKF2fKPzZKj8MIV80/AAC9Pm0AAAAAAAAAATgDAACIAAAAVPnG+OT0yj9W/hAQYEHNPwCAxD59AAAAAAAAAAE5AwAAiAAAAIAZiqeygss/ajo81Cc6zT8AAMs+fQAAAAAAAAABOgMAAIgAAACpBUDoaBbMP3J2Z5jvMs0/AIDRPo0AAAAAAAAAATsDAACIAAAA0/H1KB+qzD9ydmeY7zLNPwCA1D6NAAAAAAAAAAE8AwAAiAAAAAF2kY2mSc0/ajo81Cc6zT8AgNY+nAAAAAAAAAABPQMAAIgAAAAx+izyLenNP1b+EBBgQc0/AIDYPpwAAAAAAAAAAT4DAACIAAAAXX7IVrWIzj82So/DCFfNPwCA2j6cAAAAAAAAAAE/AwAAiAAAAIdqfpdrHM8/+lnisulzzT8AANo+rAAAAAAAAAABQAMAAIgAAAC1IidqCrbPP8ZpNaLKkM0/AADaPqwAAAAAAAAAAUEDAACIAAAAbyF1DOwh0D+KPV3N47TNPwAA2T68AAAAAAAAAAFCAwAAiAAAAIJL3ZreZdA/LpkucG3nzT8AANc+vAAAAAAAAAABQwMAAIgAAACYQTi7ua/QP9b0/xL3Gc4/AADVPssAAAAAAAAAAUQDAACIAAAArGugSazz0D8ScHeUQobOPwCA1D7LAAAAAAAAAAFFAwAAiAAAALzJFUa2MdE/Xica2lXrzj8AANQ+2wAAAAAAAAABRgMAAIgAAADPwZH5y2zRP34qO9MRZs8/AADUPtsAAAAAAAAAAUcDAACIAAAA3e0aG/mh0T+mLVzMzeDPPwAA1D7qAAAAAAAAAAFIAwAAiAAAAOxNsao90dE/Y5i+4sQt0D8AANQ+6gAAAAAAAAABSQMAAIgAAAD5rUc6ggDSP+vdIxtbctA/AADUPvoAAAAAAAAAAUoDAACIAAAAA9zx7ukm0j9vI4lT8bbQPwAA1D76AAAAAAAAAAFLAwAAiAAAAA4+qRFpR9I/346t5VsG0T8AANQ+CgEAAAAAAAABTAMAAIgAAAAUbnRZC1/SP1H60XfGVdE/AADUPgoBAAAAAAAAAU0DAACIAAAAGjhGWLlz0j/RoSHO+J3RPwAA1D4ZAQAAAAAAAAFOAwAAiAAAAB3QK3yKf9I/LTMFujf40T8AANQ+GQEAAAAAAAABTwMAAIgAAAAhAhhXZ4jSP52eKUyiR9I/AIDSPhkBAAAAAAAAAVADAACIAAAAIWgRoFuL0j8RCk7eDJfSPwAA0T4pAQAAAAAAAAFRAwAAiAAAACECGFdniNI/gXVycHfm0j8AgNA+KQEAAAAAAAABUgMAAIgAAAAcajIzlnzSP/PglgLiNdM/AADRPjkBAAAAAAAAAVMDAACIAAAAGGxTxtBt0j89mDlI9ZrTPwAAzj45AQAAAAAAAAFUAwAAiAAAABM8iH4uVtI/lYsHUtD40z8AgMo+SAEAAAAAAAABVQMAAIgAAAAJQMqkozjSP+1+1VurVtQ/AADKPkgBAAAAAAAAAVYDAACIAAAA/Ksmp0cP0j9FcqNlhrTUPwAAzD5nAQAAAAAAAAFXAwAAiAAAAO7lls4O3dE/qaGcMykL1T8AAM0+ZwEAAAAAAAABWAMAAIgAAADguQ2t4afRPxkNwcWTWtU/AIDOPmcBAAAAAAAAAVkDAACIAAAAzfWeZ+Nm0T+TFvs5YqbVPwAAzT5nAQAAAAAAAAFaAwAAiAAAALrLNtnwItE/F1xgcvjq1T8AgMo+dwEAAAAAAAABWwMAAIgAAACmO9UBCtzQP5UDsMgqM9Y/AADJPncBAAAAAAAAAVwDAACIAAAAja2UvV2G0D8h5yrjJHTWPwAAyT6HAQAAAAAAAAFdAwAAiAAAAHQfVHmxMNA/v6Tmo0qq1j8AgMg+hwEAAAAAAAABXgMAAIgAAACyikFGOarPP4cWJLHHytY/AADHPpYBAAAAAAAAAV8DAACIAAAAeQroByftzj9ZxIyCDOTWPwAAxT6WAQAAAAAAAAFgAwAAiAAAADuO0O+JEs4/USZ3oKjn1j8AgMQ+pgEAAAAAAAABYQMAAIgAAAD9EbnX7DfNP19iomRw4NY/AADHPqYBAAAAAAAAAWIDAACIAAAAwJWhv09dzD+HFiSxx8rWPwAAzD62AQAAAAAAAAFjAwAAiAAAAIHlfDmbiMs/sWi734Kx1j8AgM8+tgEAAAAAAAABZAMAAIgAAABA0X/9LKLKP/OUk7RpjdY/AIDTPsUBAAAAAAAAAWUDAACIAAAAASFbd3jNyT9POcIR4FrWPwCA2T7FAQAAAAAAAAFmAwAAiAAAAMkIHBWVBMk/vbcxFYId1j8AgOA+1QEAAAAAAAABZwMAAIgAAACTVLVoa03IP0Wu96Cz0dU/AADlPtUBAAAAAAAAAWgDAACIAAAAYTg04BKixz/tuimX2HPVPwAA6D7kAQAAAAAAAAFpAwAAiAAAADkYcTFFFMc/l8dbjf0V1T8AgO0+5AEAAAAAAAABagMAAIgAAAAPLLvwjoDGP1GuzilOrdQ/AID1PgMCAAAAAAAAAWsDAACIAAAA7we2G0wQxj8lDZhOLjbUPwCA/D4DAgAAAAAAAAFsAwAAiAAAANt3VERlycU/F+S3+52w0z8AQAI/EwIAAAAAAAABbQMAAIgAAADSR4n8wrHFPxuVGE85INM/AAAFPxMCAAAAAAAAAW4DAACIAAAA0xN8jqu3xT8dRnmi1I/SPwAACD8TAgAAAAAAAAFvAwAAiAAAAOGnH4wH4cU/J5Xv19P70T8AAAw/IgIAAAAAAAABcAMAAIgAAAD2A3T11i3GP0tcvJViWdE/AAARPyICAAAAAAAAAXEDAACIAAAAFVyGODGYxj9bSUitxcHQPwAAFD8yAgAAAAAAAAFyAwAAiAAAAD18Sef+Jcc/Y5i+4sQt0D8AgBY/MgIAAAAAAAABcwMAAIgAAABtAOVLhsXHP5qikVuhV88/AIAXP0ICAAAAAAAAAXQDAACIAAAAnBxm1N5wyD8q6M0c0nfOPwBAGD9CAgAAAAAAAAF1AwAAiAAAAM0451w3HMk/Vk2wvMTRzT8AQA4/YQIAAAAAAAABdgMAAIgAAAAGhTMtMt/JP/pZ4rLpc80/AID/PmECAAAAAAAAAXcDAACIAAAAQNF//Syiyj/6WeKy6XPNPwAAsT5hAgAAAAAAAAF4AwAAiAAAAKJehlWqKek/WE60uYtp7z8AAEg+AAAAAAAAAAABeQMAAIgAAACi+IwMtibpP1odv6q9Z+8/AICKPg8AAAAAAAAAAXoDAACIAAAAod8Wn0ci6T9aHb+qvWfvPwAAnD4PAAAAAAAAAAF7AwAAiAAAAJ/GoDHZHek/XuzJm+9l7z8AAJs+DwAAAAAAAAABfAMAAIgAAACfxqAx2R3pP17syZvvZe8/AICiPh8AAAAAAAAAAX0DAACIAAAAnhMkDV8c6T9mit99U2LvPwAAqj4fAAAAAAAAAAF+AwAAiAAAAJ4TJA1fHOk/ZlnqboVg7z8AALM+HwAAAAAAAAABfwMAAIgAAACdrSrEahnpP2go9V+3Xu8/AAC/Ph8AAAAAAAAAAYADAACIAAAAna0qxGoZ6T9yxgpCG1vvPwCAzT4vAAAAAAAAAAGBAwAAiAAAAJ2tKsRqGek/gAI2BuNT7z8AANQ+LwAAAAAAAAABggMAAIgAAACeYKfo5BrpP4hvVtl4Tu8/AIDbPj4AAAAAAAAAAYMDAACIAAAAoHkdVlMf6T+WeoyOckXvPwCA4z4+AAAAAAAAAAGEAwAAiAAAAKKSk8PBI+k/pLa3Ujo+7z8AgOg+TgAAAAAAAAABhQMAAIgAAACjEQN6JCvpP7Dy4hYCN+8/AADtPk4AAAAAAAAAAYYDAACIAAAAp/ZreXs16T+8XwPqlzHvPwAA7z5dAAAAAAAAAAGHAwAAiAAAAKqnxwq7Rek/zGo5n5Eo7z8AgO8+bQAAAAAAAAABiAMAAIgAAACwJBYu41vpP9p1b1SLH+8/AADxPm0AAAAAAAAAAYkDAACIAAAAuAdemv906T/qgKUJhRbvPwCA8j59AAAAAAAAAAGKAwAAiAAAAMFQn08Qkek/AirxoOIJ7z8AgPc+fQAAAAAAAAABiwMAAIgAAADJ/9lNFbDpPxyiRyly++4/AID+PowAAAAAAAAAAYwDAACIAAAA0xQOlQ7S6T866aiiM+vuPwAAAj+MAAAAAAAAAAGNAwAAiAAAAOCosZJq++k/VGH/KsPc7j8AAAU/nAAAAAAAAAABjgMAAIgAAADr79G0QCbqP2zZVbNSzu4/AMAGP5wAAAAAAAAAAY8DAACIAAAA9h18aahM6j9+5ItoTMXuPwDACD+sAAAAAAAAAAGQAwAAiAAAAALmLNUbcOo/hIKhSrDB7j8AgAo/rAAAAAAAAAABkQMAAIgAAAAJSOT3mpDqP4hRrDviv+4/AAANP7sAAAAAAAAAAZIDAACIAAAAFESi0SWu6j+KILcsFL7uPwBADj+7AAAAAAAAAAGTAwAAiAAAABon6j1Cx+o/iiC3LBS+7j8AQA8/uwAAAAAAAAABlAMAAIgAAAAgpDhhat3qP4hRrDviv+4/AEAPP9oAAAAAAAAAAZUDAACIAAAAJyGHhJLz6j+IUaw74r/uPwAADz/aAAAAAAAAAAGWAwAAiAAAAC2e1ae6Ces/hIKhSrDB7j8AgAk/2gAAAAAAAAABlwMAAIgAAAA0GyTL4h/rP4SCoUqwwe4/AAACP+oAAAAAAAAAAZgDAACIAAAAOTJ5pRYz6z+EgqFKsMHuPwAA7D7qAAAAAAAAAAGZAwAAiAAAAD2WUVvQROs/iFGsO+K/7j8AgNE+6gAAAAAAAAABmgMAAIgAAABC+ikRilbrP5K+zA54uu4/AAClPgkBAAAAAAAAAZsDAACIAAAAR/gIfk9l6z+mZxim1a3uPwAAOj4JAQAAAAAAAAGcAwAAiAAAAEqQ7qEgces/wBBkPTOh7j8AAJ49CQEAAAAAAAABnQMAAIgAAABHq4WiyWbrP4oCDY99L+4/AABgPgAAAAAAAAAAAZ4DAACIAAAASMT7Dzhr6z+QoCJx4SvuPwCAmj4PAAAAAAAAAAGfAwAAiAAAAEjE+w84a+s/jtEXgK8t7j8AAK4+DwAAAAAAAAABoAMAAIgAAABIxPsPOGvrP47RF4CvLe4/AACtPg8AAAAAAAAAAaEDAACIAAAASMT7Dzhr6z+O0ReAry3uPwAAsz4PAAAAAAAAAAGiAwAAiAAAAEgRf+u9aes/jtEXgK8t7j8AALU+HwAAAAAAAAABowMAAIgAAABHRYxZ1WPrP5RvLWITKu4/AIC1Ph8AAAAAAAAAAaQDAACIAAAAQ2AjWn5Z6z+gq1gm2yLuPwAAuD4vAAAAAAAAAAGlAwAAiAAAAEEVwREzTOs/rueD6qIb7j8AgLw+LwAAAAAAAAABpgMAAIgAAAA8ZGWA8zvrP8LBxJDOEO4/AIC+Pj4AAAAAAAAAAacDAACIAAAANZqTgUUn6z/eCCYKkADuPwCAwD4+AAAAAAAAAAGoAwAAiAAAAC5qyDmjD+s//E+Hg1Hw7T8AgMM+PgAAAAAAAAABqQMAAIgAAAAnIYeEkvPqPxxm8+1E3u0/AADIPj4AAAAAAAAAAaoDAACIAAAAG/PczyrN6j9AS2pJasrtPwCAzT5eAAAAAAAAAAGrAwAAiAAAABDFMhvDpuo/XpLLwiu67T8AgNE+XgAAAAAAAAABrAMAAIgAAAAE5AtC4X7qP3rZLDztqe0/AIDVPl4AAAAAAAAAAa0DAACIAAAA+rVhjXlY6j+Os23iGJ/tPwAA1z5eAAAAAAAAAAGuAwAAiAAAAO6Ht9gRMuo/qvrOW9qO7T8AgNg+bQAAAAAAAAABrwMAAIgAAADhjRqSwQXqP77UDwIGhO0/AIDZPm0AAAAAAAAAAbADAACIAAAA1V9w3Vnf6T/Q30W3/3rtPwCA2T59AAAAAAAAAAGxAwAAiAAAAM5KPJZgvek/3htxe8dz7T8AANA+fQAAAAAAAAABsgMAAIgAAADDTn681Z/pP94bcXvHc+0/AIDBPowAAAAAAAAAAbMDAACIAAAAvbi5Kz+F6T/eG3F7x3PtPwAAiT6MAAAAAAAAAAG0AwAAiAAAAExc4TMJd+s/TKU/q8hR7j8AAFw+AAAAAAAAAAABtQMAAIgAAABPjs0O5n/rP2ROi0ImRe4/AACXPhAAAAAAAAAAAbYDAACIAAAAT0FKM2CB6z9uu6sVvD/uPwAAqj4QAAAAAAAAAAG3AwAAiAAAAE9BSjNgges/dijM6FE67j8AAKg+IAAAAAAAAAABuAMAAIgAAABPQUozYIHrP3r31tmDOO4/AICtPiAAAAAAAAAAAbkDAACIAAAAT0FKM2CB6z9+xuHKtTbuPwAAsD4gAAAAAAAAAAG6AwAAiAAAAE+OzQ7mf+s/gpXsu+c07j8AgLI+IAAAAAAAAAABuwMAAIgAAABO21Dqa37rP4KV7LvnNO4/AIC0PiAAAAAAAAAAAbwDAACIAAAATsLafP156z92KMzoUTruPwCAtj4gAAAAAAAAAAG9AwAAiAAAAEz25+oUdOs/YH+AUfRG7j8AgLc+PwAAAAAAAAABvgMAAIgAAABIEX/rvWnrP0JpFOcAWe4/AAC5Pk4AAAAAAAAAAb8DAACIAAAAQ8Yco3Jc6z8OeWfW4XXuPwCAuj5OAAAAAAAAAAHAAwAAiAAAAEF7ulonT+s/0Bua8iyY7j8AgLs+TgAAAAAAAAABwQMAAIgAAAA8fdvtYUDrP4Kzlll+w+4/AAC9Pl4AAAAAAAAAAcIDAACIAAAAOX/8gJwx6z8srX3ea/LuPwCAvj5eAAAAAAAAAAHDAwAAiAAAADQ0mjhRJOs/1tdZcicj7z8AgME+bgAAAAAAAAABxAMAAIgAAAAwnLQUgBjrP3ZkICR/V+8/AADDPm4AAAAAAAAAAcUDAACIAAAALZ7Vp7oJ6z8kXgepbIbvPwCAwz59AAAAAAAAAAHGAwAAiAAAAClTc19v/Oo/3JMZ8iGu7z8AAKc+fQAAAAAAAAABxwMAAIgAAAAjohfOL+zqP6IFV/+ezu8/AAB9Po0AAAAAAAAAAcgDAACIAAAAIKQ4YWrd6j94gsrBFebvPwAAIj6NAAAAAAAAAAHJAwAAiAAAAMFyIjsRW7o/xDbRqDxj7D8AAII+AAAAAAAAAAABygMAAIgAAADBciI7EVu6P+gbSARiT+w/AACyPg8AAAAAAAAAAcsDAACIAAAAvNo8F0BPuj/2V3PIKUjsPwAAyD4PAAAAAAAAAAHMAwAAiAAAALQSjKvMK7o/BmOpfSM/7D8AgMY+DwAAAAAAAAABzQMAAIgAAACs4sBjKhS6Pw7QyVC5Oew/AADNPg8AAAAAAAAAAc4DAACIAAAApbL1G4j8uT8cDPUUgTLsPwCAzT4PAAAAAAAAAAHPAwAAiAAAAJlSX4xDzbk/KEgg2Ugr7D8AAM4+HwAAAAAAAAAB0AMAAIgAAAB6kjJtum65PzS1QKzeJew/AIDLPh8AAAAAAAAAAdEDAACIAAAAXTogKmAEuT86U1aOQiLsPwCAyT4tAAAAAAAAAAHSAwAAiAAAADUaXXuSdrg/PCJhf3Qg7D8AgMg+LQAAAAAAAAAB0wMAAIgAAAD5AR4Zr623PzaES50QJOw/AADIPjwAAAAAAAAAAdQDAACIAAAAr/FiA7aptj8w5jW7rCfsPwAAyD48AAAAAAAAAAHVAwAAiAAAAFBRRhbWXrU/JnkV6BYt7D8AAMs+PAAAAAAAAAAB1gMAAIgAAADp6Hi9gvCzPxwM9RSBMuw/AADQPkwAAAAAAAAAAdcDAACIAAAAbPBJjUg7sj8Wbt8yHTbsPwCA0z5MAAAAAAAAAAHYAwAAiAAAAOXHTxVsbrA/CjK0blU97D8AANY+XAAAAAAAAAAB2QMAAIgAAADCPqs6H0OtPwKUnozxQOw/AIDaPlwAAAAAAAAAAdoDAACIAAAAuu22SmapqT/69YiqjUTsPwAA4T5rAAAAAAAAAAHbAwAAiAAAAKI8LMto4KU/9ldzyClI7D8AAOc+awAAAAAAAAAB3AMAAIgAAACV6zfbr0aiP/ZXc8gpSOw/AIDuPnsAAAAAAAAAAd0DAACIAAAAYBV3pERGnj/s6lL1k03sPwAA8z57AAAAAAAAAAHeAwAAiAAAALhzQUH3jJg/6BtIBGJP7D8AAPY+igAAAAAAAAAB3wMAAIgAAABJUmUcvJCTP+J9MiL+Uuw/AAD0PooAAAAAAAAAAeADAACIAAAAQCLyiq8Bjz/ifTIi/lLsPwCA8D6aAAAAAAAAAAHhAwAAiAAAAOyfGd3m4YY/4n0yIv5S7D8AgMA+mgAAAAAAAAAB4gMAAIgAAAC7u44Zc7t/P+gbSARiT+w/AABUPskAAAAAAAAAAeMDAACIAAAAe7p1owVNez/uuV3mxUvsPwAAtD3JAAAAAAAAAAHkAwAAiAAAAI7gQfRzsbI/ik4Q3fXX6j8AAJg+AAAAAAAAAAAB5QMAAIgAAACZQNiDuOCyP5aKO6G90Oo/AIDRPhAAAAAAAAAAAeYDAACIAAAAqzhUN84bsz+CsPr6kdvqPwAA7D4QAAAAAAAAAAHnAwAAiAAAALww0OrjVrM/bDikcgLq6j8AgOc+EAAAAAAAAAAB6AMAAIgAAADQwDHCyp2zP178eK468eo/AADtPh8AAAAAAAAAAekDAACIAAAA7BhEBSUItD9AhCImq//qPwAA6T4fAAAAAAAAAAHqAwAAiAAAABIJPGxQfrQ/JD3BrOkP6z8AAOM+LwAAAAAAAAAB6wMAAIgAAAA6Kf8aHgy1P/YbH438Kus/AIDcPi8AAAAAAAAAAewDAACIAAAAa3mNEY6xtT/MmJJPc0LrPwAA1j4+AAAAAAAAAAHtAwAAiAAAAJphASzPYrY/ohUGEupZ6z8AgNM+PgAAAAAAAAAB7gMAAIgAAADOSXVGEBS3P3phhMWSb+s/AIDUPk4AAAAAAAAAAe8DAACIAAAAAjLpYFHFtz9MD+2W14jrPwAA1z5OAAAAAAAAAAHwAwAAiAAAADUaXXuSdrg/JltrSoCe6z8AgOE+TgAAAAAAAAAB8QMAAIgAAABpAtGV0ye5P/Q5ySqTues/AIDwPl4AAAAAAAAAAfIDAACIAAAAnOpEsBTZuT/ASRwadNbrPwAA/D5eAAAAAAAAAAHzAwAAiAAAAMQKCF/iZro/kveE67jv6z8AwAI/XgAAAAAAAAAB9AMAAIgAAADhYhqiPNG6P2p0+K0vB+w/AIAFP20AAAAAAAAAAfUDAACIAAAA8MKwMYEAuz9EwHZh2BzsPwCABz9tAAAAAAAAAAH2AwAAiAAAAOwqyw2w9Lo/Fm7fMh027D8AgAk/ggAAAAAAAAAB9wMAAIgAAADfyjR+a8W6P+gbSARiT+w/AIALP4IAAAAAAAAAAfgDAACIAAAAxaLtgrNyuj/AZ8a3CmXsPwDADz+hAAAAAAAAAAH5AwAAiAAAAKAaEPi28Lk/lBUviU9+7D8AABU/oQAAAAAAAAAB+gMAAIgAAAByyoEBR0u5P3T/wh5ckOw/AIAYP6EAAAAAAAAAAfsDAACIAAAANRpde5J2uD9S6Va0aKLsPwBAGz+hAAAAAAAAAAH8AwAAiAAAAOhxvEHIZrc/NqL1Oqey7D8AwBs/sQAAAAAAAAAB/QMAAIgAAACWMTbkLEu2Pxwqn7IXwew/AAAcP7EAAAAAAAAAAf4DAACIAAAAPMHkPu8XtT8CskgqiM/sPwAAHD/QAAAAAAAAAAH/AwAAiAAAAOyAXuFT/LM/7tcHhFza7D8AgBw/0AAAAAAAAAABAAQAAIgAAACZQNiDuOCyP9z9xt0w5ew/AAAQP9AAAAAAAAAAAQEEAACIAAAARGhsAky5sT/ChXBVofPsPwCA/D7QAAAAAAAAAAECBAAAiAAAAPa/y8iBqbA/sno6oKf87D8AgK0+/wAAAAAAAAABAwQAAIgAAACblREUcqDeP9DfRbf/eu0/AAAEPgAAAAAAAAAAAQQEAACIAAAAnGEEplqm3j/KQTDVm37tPwAANT4QAAAAAAAAAAEFBAAAiAAAAJ7H/e5Oqd4/ykEw1Zt+7T8AAEw+EAAAAAAAAAABBgQAAIgAAACex/3uTqneP8pBMNWbfu0/AABBPhAAAAAAAAAAAQcEAACIAAAAnsf97k6p3j/KQTDVm37tPwAALD4QAAAAAAAAAAEIBAAAiAAAAJ7H/e5Oqd4/5IiRTl1u7T8AABM+IAAAAAAAAAABCQQAAIgAAACcYQSmWqbePwLQ8sceXu0/AAAPPiAAAAAAAAAAAQoEAACIAAAAnPsKXWaj3j8eF1RB4E3tPwAAGT4vAAAAAAAAAAELBAAAiAAAAJuVERRyoN4/PF61uqE97T8AAEQ+LwAAAAAAAAABDAQAAIgAAACXLxjLfZ3eP1QHAVL/MO0/AICAPj8AAAAAAAAAAQ0EAACIAAAAly8Yy32d3j9m4UH4KibtPwCAnj4/AAAAAAAAAAEOBAAAiAAAAJcvGMt9nd4/dux3rSQd7T8AALw+TwAAAAAAAAABDwQAAIgAAACXLxjLfZ3eP4Qoo3HsFe0/AIDQPk8AAAAAAAAAARAEAACIAAAAly8Yy32d3j+OlcNEghDtPwCA4j5eAAAAAAAAAAERBAAAiAAAAJfJHoKJmt4/lDPZJuYM7T8AAOo+XgAAAAAAAAABEgQAAIgAAACWYyU5lZfeP5zR7ghKCe0/AADtPm4AAAAAAAAAARMEAACIAAAAmJcyp6yR3j+kPg/c3wPtPwAA7j5uAAAAAAAAAAEUBAAAiAAAAJNlRszPiN4/rNwkvkMA7T8AAO8+bgAAAAAAAAABFQQAAIgAAACQzWCo/nzeP7J6OqCn/Ow/AIDxPm4AAAAAAAAAARYEAACIAAAAjM+BOzlu3j+4GFCCC/nsPwAA9D6CAAAAAAAAAAEXBAAAiAAAAIVrqYV/XN4/uudacz337D8AgPY+ggAAAAAAAAABGAQAAIgAAACDodeG0UfeP7rnWnM99+w/AID5PoIAAAAAAAAAARkEAACIAAAAeT8gZFIn3j+4GFCCC/nsPwAA/T6CAAAAAAAAAAEaBAAAiAAAAG7daEHTBt4/rqsvr3X+7D8AAAE/oQAAAAAAAAABGwQAAIgAAABlFbjVX+PdP6Q+D9zfA+0/AIAEP6EAAAAAAAAAARwEAACIAAAAWIEU2AO63T+QZM41tA7tPwCABz+hAAAAAAAAAAEdBAAAiAAAAEqHd5Gzjd0/hCijcewV7T8AwAo/oQAAAAAAAAABHgQAAIgAAAA/wee4elvdP3bsd60kHe0/AEAMP8EAAAAAAAAAAR8EAACIAAAAKy9lTlkj3T9qsEzpXCTtPwDADD/BAAAAAAAAAAEgBAAAiAAAABefA3dy3Nw/YEMsFscp7T8AAA0/wQAAAAAAAAABIQQAAIgAAAADqahWl5LcP150ISWVK+0/AIANP8EAAAAAAAAAASIEAACIAAAA7UxU7cdF3D9gQywWxyntPwDADT/QAAAAAAAAAAEjBAAAiAAAANjw/4P4+Ns/arBM6Vwk7T8AwA0/0AAAAAAAAAABJAQAAIgAAADCLrLRNKnbP3q7gp5WG+0/AAAOP+AAAAAAAAAAASUEAACIAAAAp6BxjYhT2z+I961iHhTtPwCADj/gAAAAAAAAAAEmBAAAiAAAAJJEHSS5Bts/kGTONbQO7T8AQA4//wAAAAAAAAABJwQAAIgAAAB9TsID3rzaP5zR7ghKCe0/AIANP/8AAAAAAAAAASgEAACIAAAAaL5gLPd12j+oDRrNEQLtPwBADT//AAAAAAAAAAEpBAAAiAAAAFWU+J0EMto/sno6oKf87D8AAA0//wAAAAAAAAABKgQAAIgAAABDNoOh+vPZP7rnWnM99+w/AEAMPw8BAAAAAAAAASsEAACIAAAAMz4H7uS42T/ChXBVofPsPwAADD8PAQAAAAAAAAEsBAAAiAAAACR4dxWshtk/yiOGNwXw7D8AgAI/HgEAAAAAAAABLQQAAIgAAAAVftrOW1rZP87Bmxlp7Ow/AADqPh4BAAAAAAAAAS4EAACIAAAADLYpY+g22T/YLrzs/ubsPwAArT4eAQAAAAAAAAEvBAAAiAAAAAJUckBpFtk/3P3G3TDl7D8AAC8+XQEAAAAAAAABMAQAAIgAAAD/u4wcmArZP+g58qH43ew/AACQPV0BAAAAAAAAATEEAACIAAAAd3Mt0mkh3j+wydlMDI3tPwAAiD0AAAAAAAAAAAEyBAAAiAAAAHfZJhteJN4/vAUFEdSF7T8AAL49EAAAAAAAAAABMwQAAIgAAAB32SYbXiTeP77UDwIGhO0/AADYPRAAAAAAAAAAATQEAACIAAAAd9kmG14k3j/EciXkaYDtPwAAzj0QAAAAAAAAAAE1BAAAiAAAAHfZJhteJN4/xHIl5GmA7T8AAMw9EAAAAAAAAAABNgQAAIgAAAB32SYbXiTeP8pBMNWbfu0/AADKPRAAAAAAAAAAATcEAACIAAAAd9kmG14k3j/YTGaKlXXtPwAAzD0gAAAAAAAAAAE4BAAAiAAAAHdzLdJpId4/4LmGXStw7T8AAOw9IAAAAAAAAAABOQQAAIgAAAB3cy3SaSHeP+hXnD+PbO0/AAAPPiAAAAAAAAAAAToEAACIAAAAd3Mt0mkh3j/u9bEh82jtPwAAJT4vAAAAAAAAAAE7BAAAiAAAAHdzLdJpId4/8sS8EiVn7T8AADo+LwAAAAAAAAABPAQAAIgAAAB2DTSJdR7eP/STxwNXZe0/AICDPgAAAAAAAAAAAT0EAACIAAAAckFB94wY3j/8Md3lumHtPwAAoT4QAAAAAAAAAAE+BAAAiAAAAG+pW9O7DN4/Cj0Tm7RY7T8AgLA+EAAAAAAAAAABPwQAAIgAAABq34nUDfjdPxaqM25KU+0/AAC8Ph8AAAAAAAAAAUAEAACIAAAAZK++jGvg3T8eF1RB4E3tPwCAxj4fAAAAAAAAAAFBBAAAiAAAAFqzALPgwt0/KIR0FHZI7T8AgM8+HwAAAAAAAAABQgQAAIgAAABQH121hJndPzAiivbZRO0/AADZPi8AAAAAAAAAAUMEAACIAAAAQyXAbjRt3T808ZTnC0PtPwAA4z4vAAAAAAAAAAFEBAAAiAAAADP5Nk0HON0/LFN/BahG7T8AAO0+PwAAAAAAAAABRQQAAIgAAAAhm8FQ/fncPya1aSNESu0/AID0Pj8AAAAAAAAAAUYEAACIAAAADQtgeRaz3D8aeT5ffFHtPwCA/D4/AAAAAAAAAAFHBAAAiAAAAPkUBVk7adw/Cj0Tm7RY7T8AAAA/TgAAAAAAAAABSAQAAIgAAADguLDvaxzcPxaqM25KU+0/AEABP04AAAAAAAAAAUkEAACIAAAAyvZiPajM2z8eF1RB4E3tPwDAAT9eAAAAAAAAAAFKBAAAiAAAALPOG0Lweds/KIR0FHZI7T8AgAI/XgAAAAAAAAABSwQAAIgAAACZptRGOCfbPzTxlOcLQ+0/AAAFP30AAAAAAAAAAUwEAACIAAAAhEqA3Wja2j9ALcCr0zvtPwDACD99AAAAAAAAAAFNBAAAiAAAAHC6HgaCk9o/RsvVjTc47T8AAA0/fQAAAAAAAAABTgQAAIgAAABckLZ3j0/aP0xp62+bNO0/AAARP30AAAAAAAAAAU8EAACIAAAATJg6xHkU2j9MaetvmzTtPwAAEz+NAAAAAAAAAAFQBAAAiAAAAD9ssaJM39k/QC3Aq9M77T8AwBM/jQAAAAAAAAABUQQAAIgAAAAtDBsTCLDZPya1aSNESu0/AIAQP5wAAAAAAAAAAVIEAACIAAAAJN5wXqCJ2T8S2yh9GFXtPwDACz+cAAAAAAAAAAFTBAAAiAAAABl8uTshadk//DHd5bph7T8AgO4+rAAAAAAAAAABVAQAAIgAAAAS5vSqik7ZP+hXnD+PbO0/AIC4PqwAAAAAAAAAAVUEAACIAAAAD04Ph7lC2T/e6nts+XHtPwAAbz7bAAAAAAAAAAs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78231|recordEnd=161924|recordLength=501944|start=78231|end=161924|audioFormat={00001610-0000-0010-8000-00AA00389B71}|audioRate=44100|muted=false|volume=0.8|fadeIn=0|fadeOut=0|videoFormat={34363248-0000-0010-8000-00AA00389B71}|videoRate=15|videoWidth=256|videoHeight=25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sAAAAcAAAABwMAAAAAAQAAACAAAAAECUlua0F0b21WMQIAAAAJBAAAAAkFAAAACQYAAAAJBwAAAAkIAAAACQkAAAAJCgAAAAkLAAAACQwAAAAJDQAAAAkOAAAACQ8AAAAJEAAAAAkRAAAACRIAAAAJEwAAAAkUAAAACRUAAAAJFgAAAAkXAAAACRgAAAAJGQAAAAkaAAAACRsAAAAJHAAAAAkdAAAACR4AAAANBQUEAAAAC1BlblN0cm9rZVYxBAAAAApBdHRyaWJ1dGVzBVRyYWNlCVN0YXJ0VGltZQRUeXBlBAQABA9QZW5BdHRyaWJ1dGVzVjECAAAACklua1RyYWNlVjECAAAAEAxBY3Rpb25UeXBlVjECAAAAAgAAAAkfAAAACSAAAABpJwAAAAAAAAXf////DEFjdGlvblR5cGVWMQEAAAAHdmFsdWVfXwAIAgAAAAAAAAABBQAAAAQAAAAJIgAAAAkjAAAAVzUAAAAAAAAB3P///9////8AAAAAAQYAAAAEAAAACSUAAAAJJgAAAEVVAAAAAAAAAdn////f////AAAAAAEHAAAABAAAAAkoAAAACSkAAADhVgAAAAAAAAHW////3////wAAAAABCAAAAAQAAAAJKwAAAAksAAAAuVwAAAAAAAAB0////9////8AAAAAAQkAAAAEAAAACS4AAAAJLwAAAHNeAAAAAAAAAdD////f////AAAAAAEKAAAABAAAAAkxAAAACTIAAACiXgAAAAAAAAHN////3////wAAAAABCwAAAAQAAAAJNAAAAAk1AAAA12UAAAAAAAAByv///9////8AAAAAAQwAAAAEAAAACTcAAAAJOAAAAJtnAAAAAAAAAcf////f////AAAAAAENAAAABAAAAAk6AAAACTsAAADZZwAAAAAAAAHE////3////wAAAAABDgAAAAQAAAAJPQAAAAk+AAAAsH4AAAAAAAABwf///9////8AAAAAAQ8AAAAEAAAACUAAAAAJQQAAAMaRAAAAAAAAAb7////f////AAAAAAEQAAAABAAAAAlDAAAACUQAAABeoAAAAAAAAAG7////3////wAAAAABEQAAAAQAAAAJRgAAAAlHAAAA3qIAAAAAAAABuP///9////8AAAAAARIAAAAEAAAACUkAAAAJSgAAAA2jAAAAAAAAAbX////f////AAAAAAETAAAABAAAAAlMAAAACU0AAACMtAAAAAAAAAGy////3////wAAAAABFAAAAAQAAAAJTwAAAAlQAAAALLcAAAAAAAABr////9////8AAAAAARUAAAAEAAAACVIAAAAJUwAAAI28AAAAAAAAAaz////f////AAAAAAEWAAAABAAAAAlVAAAACVYAAADsvgAAAAAAAAGp////3////wAAAAABFwAAAAQAAAAJWAAAAAlZAAAA8dIAAAAAAAABpv///9////8AAAAAARgAAAAEAAAACVsAAAAJXAAAAGPTAAAAAAAAAaP////f////AAAAAAEZAAAABAAAAAleAAAACV8AAAD8CAEAAAAAAAGg////3////wAAAAABGgAAAAQAAAAJYQAAAAliAAAAyQsBAAAAAAABnf///9////8AAAAAARsAAAAEAAAACWQAAAAJZQAAADUNAQAAAAAAAZr////f////AAAAAAEcAAAABAAAAAlnAAAACWgAAAANLwEAAAAAAAGX////3////wAAAAABHQAAAAQAAAAJagAAAAlrAAAAdDEBAAAAAAABlP///9////8AAAAAAR4AAAAEAAAACW0AAAAJbgAAAMwyAQAAAAAAAZH////f////AAAAAAUfAAAAD1BlbkF0dHJpYnV0ZXNWMQoAAAAHX2NvbG9yQQdfY29sb3JSB19jb2xvckcHX2NvbG9yQgpGaXRUb0N1cnZlBkhlaWdodA5JZ25vcmVQcmVzc3VyZQ1Jc0hpZ2hsaWdodGVyBVNoYXBlBVdpZHRoAAAAAAAAAAAEAAICAgIBBgEBDEJydXNoU2hhcGVWMQIAAAAGAgAAAP8AAAAAAAAAAAAACEAAAAWQ////DEJydXNoU2hhcGVWMQEAAAAHdmFsdWVfXwAIAgAAAAEAAAAAAAAAAAAIQAUgAAAACklua1RyYWNlVjEDAAAADUxpc3RgMStfaXRlbXMMTGlzdGAxK19zaXplD0xpc3RgMStfdmVyc2lvbgQAABhTaGFyZWQuSW5raW5nLklua1BvaW50W10CAAAACAgCAAAACXEAAABsAAAAbAAAAAEiAAAAHwAAAP8AAAAAAAAAAAAACEAAAAGO////kP///wEAAAAAAAAAAAAIQAEjAAAAIAAAAAlzAAAAOAAAADgAAAABJQAAAB8AAAD/AAAAAAAAAAAAAAhAAAABjP///5D///8BAAAAAAAAAAAACEABJgAAACAAAAAJdQAAACAAAAAgAAAAASgAAAAfAAAA/wAAAAAAAAAAAAAIQAAAAYr///+Q////AQAAAAAAAAAAAAhAASkAAAAgAAAACXcAAAAnAAAAJwAAAAErAAAAHwAAAP8AAAAAAAAAAAAACEAAAAGI////kP///wEAAAAAAAAAAAAIQAEsAAAAIAAAAAl5AAAAIwAAACMAAAABLgAAAB8AAAD/AAAAAAAAAAAAAAhAAAABhv///5D///8BAAAAAAAAAAAACEABLwAAACAAAAAJewAAAAUAAAAFAAAAATEAAAAfAAAA/wAAAAAAAAAAAAAIQAAAAYT///+Q////AQAAAAAAAAAAAAhAATIAAAAgAAAACX0AAAAkAAAAJAAAAAE0AAAAHwAAAP8AAAAAAAAAAAAACEAAAAGC////kP///wEAAAAAAAAAAAAIQAE1AAAAIAAAAAl/AAAAHwAAAB8AAAABNwAAAB8AAAD/AAAAAAAAAAAAAAhAAAABgP///5D///8BAAAAAAAAAAAACEABOAAAACAAAAAJgQAAAAcAAAAHAAAAAToAAAAfAAAA/wAAAAAAAAAAAAAIQAAAAX7///+Q////AQAAAAAAAAAAAAhAATsAAAAgAAAACYMAAAAeAAAAHgAAAAE9AAAAHwAAAP8AAAAAAAAAAAAACEAAAAF8////kP///wEAAAAAAAAAAAAIQAE+AAAAIAAAAAmFAAAAewAAAHsAAAABQAAAAB8AAAD/AAAAAAAAAAAAAAhAAAABev///5D///8BAAAAAAAAAAAACEABQQAAACAAAAAJhwAAAFUAAABVAAAAAUMAAAAfAAAA/wAAAAAAAAAAAAAIQAAAAXj///+Q////AQAAAAAAAAAAAAhAAUQAAAAgAAAACYkAAAApAAAAKQAAAAFGAAAAHwAAAP8AAAAAAAAAAAAACEAAAAF2////kP///wEAAAAAAAAAAAAIQAFHAAAAIAAAAAmLAAAABQAAAAUAAAABSQAAAB8AAAD/AAAAAAAAAAAAAAhAAAABdP///5D///8BAAAAAAAAAAAACEABSgAAACAAAAAJjQAAACgAAAAoAAAAAUwAAAAfAAAA/wAAAAAAAAAAAAAIQAAAAXL///+Q////AQAAAAAAAAAAAAhAAU0AAAAgAAAACY8AAAA7AAAAOwAAAAFPAAAAHwAAAP8AAAAAAAAAAAAACEAAAAFw////kP///wEAAAAAAAAAAAAIQAFQAAAAIAAAAAmRAAAAMwAAADMAAAABUgAAAB8AAAD/AAAAAAAAAAAAAAhAAAABbv///5D///8BAAAAAAAAAAAACEABUwAAACAAAAAJkwAAADUAAAA1AAAAAVUAAAAfAAAA/wAAAAAAAAAAAAAIQAAAAWz///+Q////AQAAAAAAAAAAAAhAAVYAAAAgAAAACZUAAAAgAAAAIAAAAAFYAAAAHwAAAP8AAAAAAAAAAAAACEAAAAFq////kP///wEAAAAAAAAAAAAIQAFZAAAAIAAAAAmXAAAACQAAAAkAAAABWwAAAB8AAAD/AAAAAAAAAAAAAAhAAAABaP///5D///8BAAAAAAAAAAAACEABXAAAACAAAAAJmQAAAHAAAABwAAAAAV4AAAAfAAAA/wAAAAAAAAAAAAAIQAAAAWb///+Q////AQAAAAAAAAAAAAhAAV8AAAAgAAAACZsAAAApAAAAKQAAAAFhAAAAHwAAAP8AAAAAAAAAAAAACEAAAAFk////kP///wEAAAAAAAAAAAAIQAFiAAAAIAAAAAmdAAAAIgAAACIAAAABZAAAAB8AAAD/AAAAAAAAAAAAAAhAAAABYv///5D///8BAAAAAAAAAAAACEABZQAAACAAAAAJnwAAABkAAAAZAAAAAWcAAAAfAAAA/wAAAAAAAAAAAAAIQAAAAWD///+Q////AQAAAAAAAAAAAAhAAWgAAAAgAAAACaEAAAAgAAAAIAAAAAFqAAAAHwAAAP8AAAAAAAAAAAAACEAAAAFe////kP///wEAAAAAAAAAAAAIQAFrAAAAIAAAAAmjAAAAGwAAABsAAAABbQAAAB8AAAD/AAAAAAAAAAAAAAhAAAABXP///5D///8BAAAAAAAAAAAACEABbgAAACAAAAAJpQAAABMAAAATAAAAB3EAAAAAAQAAAIAAAAAECklua1BvaW50VjEC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DRQHcwAAAAABAAAAQAAAAAQKSW5rUG9pbnRWMQIA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DQgHdQAAAAABAAAAIAAAAAQKSW5rUG9pbnRWMQIAAAAJSgEAAAlLAQAACUwBAAAJTQEAAAlOAQAACU8BAAAJUAEAAAlRAQAACVIBAAAJUwEAAAlUAQAACVUBAAAJVgEAAAlXAQAACVgBAAAJWQEAAAlaAQAACVsBAAAJXAEAAAldAQAACV4BAAAJXwEAAAlgAQAACWEBAAAJYgEAAAljAQAACWQBAAAJZQEAAAlmAQAACWcBAAAJaAEAAAlpAQAAB3cAAAAAAQAAAEAAAAAECklua1BvaW50VjECAAAACWoBAAAJawEAAAlsAQAACW0BAAAJbgEAAAlvAQAACXABAAAJcQEAAAlyAQAACXMBAAAJdAEAAAl1AQAACXYBAAAJdwEAAAl4AQAACXkBAAAJegEAAAl7AQAACXwBAAAJfQEAAAl+AQAACX8BAAAJgAEAAAmBAQAACYIBAAAJgwEAAAmEAQAACYUBAAAJhgEAAAmHAQAACYgBAAAJiQEAAAmKAQAACYsBAAAJjAEAAAmNAQAACY4BAAAJjwEAAAmQAQAADRkHeQAAAAABAAAAQAAAAAQKSW5rUG9pbnRWMQIAAAAJkQEAAAmSAQAACZMBAAAJlAEAAAmVAQAACZYBAAAJlwEAAAmYAQAACZkBAAAJmgEAAAmbAQAACZwBAAAJnQEAAAmeAQAACZ8BAAAJoAEAAAmhAQAACaIBAAAJowEAAAmkAQAACaUBAAAJpgEAAAmnAQAACagBAAAJqQEAAAmqAQAACasBAAAJrAEAAAmtAQAACa4BAAAJrwEAAAmwAQAACbEBAAAJsgEAAAmzAQAADR0HewAAAAABAAAACAAAAAQKSW5rUG9pbnRWMQIAAAAJtAEAAAm1AQAACbYBAAAJtwEAAAm4AQAADQMHfQAAAAABAAAAQAAAAAQKSW5rUG9pbnRWMQIAAAAJuQEAAAm6AQAACbsBAAAJvAEAAAm9AQAACb4BAAAJvwEAAAnAAQAACcEBAAAJwgEAAAnDAQAACcQBAAAJxQEAAAnGAQAACccBAAAJyAEAAAnJAQAACcoBAAAJywEAAAnMAQAACc0BAAAJzgEAAAnPAQAACdABAAAJ0QEAAAnSAQAACdMBAAAJ1AEAAAnVAQAACdYBAAAJ1wEAAAnYAQAACdkBAAAJ2gEAAAnbAQAACdwBAAANHAd/AAAAAAEAAAAgAAAABApJbmtQb2ludFYxAgAAAAndAQAACd4BAAAJ3wEAAAngAQAACeEBAAAJ4gEAAAnjAQAACeQBAAAJ5QEAAAnmAQAACecBAAAJ6AEAAAnpAQAACeoBAAAJ6wEAAAnsAQAACe0BAAAJ7gEAAAnvAQAACfABAAAJ8QEAAAnyAQAACfMBAAAJ9AEAAAn1AQAACfYBAAAJ9wEAAAn4AQAACfkBAAAJ+gEAAAn7AQAACgeBAAAAAAEAAAAIAAAABApJbmtQb2ludFYxAgAAAAn8AQAACf0BAAAJ/gEAAAn/AQAACQACAAAJAQIAAAkCAgAACgeDAAAAAAEAAAAgAAAABApJbmtQb2ludFYxAgAAAAkDAgAACQQCAAAJBQIAAAkGAgAACQcCAAAJCAIAAAkJAgAACQoCAAAJCwIAAAkMAgAACQ0CAAAJDgIAAAkPAgAACRACAAAJEQIAAAkSAgAACRMCAAAJFAIAAAkVAgAACRYCAAAJFwIAAAkYAgAACRkCAAAJGgIAAAkbAgAACRwCAAAJHQIAAAkeAgAACR8CAAAJIAIAAA0CB4UAAAAAAQAAAIAAAAAECklua1BvaW50VjECAA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DQUHhwAAAAABAAAAgAAAAAQKSW5rUG9pbnRWMQIA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0rB4kAAAAAAQAAAEAAAAAECklua1BvaW50VjECAAAACfECAAAJ8gIAAAnzAgAACfQCAAAJ9QIAAAn2AgAACfcCAAAJ+AIAAAn5AgAACfoCAAAJ+wIAAAn8AgAACf0CAAAJ/gIAAAn/AgAACQADAAAJAQMAAAkCAwAACQMDAAAJBAMAAAkFAwAACQYDAAAJBwMAAAkIAwAACQkDAAAJCgMAAAkLAwAACQwDAAAJDQMAAAkOAwAACQ8DAAAJEAMAAAkRAwAACRIDAAAJEwMAAAkUAwAACRUDAAAJFgMAAAkXAwAACRgDAAAJGQMAAA0XB4sAAAAAAQAAAAgAAAAECklua1BvaW50VjECAAAACRoDAAAJGwMAAAkcAwAACR0DAAAJHgMAAA0DB40AAAAAAQAAAEAAAAAECklua1BvaW50VjECAAAACR8DAAAJIAMAAAkhAwAACSIDAAAJIwMAAAkkAwAACSUDAAAJJgMAAAknAwAACSgDAAAJKQMAAAkqAwAACSsDAAAJLAMAAAktAwAACS4DAAAJLwMAAAkwAwAACTEDAAAJMgMAAAkzAwAACTQDAAAJNQMAAAk2AwAACTcDAAAJOAMAAAk5AwAACToDAAAJOwMAAAk8AwAACT0DAAAJPgMAAAk/AwAACUADAAAJQQMAAAlCAwAACUMDAAAJRAMAAAlFAwAACUYDAAANGAePAAAAAAEAAABAAAAABApJbmtQb2ludFYxAgA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NBQeRAAAAAAEAAABAAAAABApJbmtQb2ludFYxAgA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0NB5MAAAAAAQAAAEAAAAAECklua1BvaW50VjECAAAACbUDAAAJtgMAAAm3AwAACbgDAAAJuQMAAAm6AwAACbsDAAAJvAMAAAm9AwAACb4DAAAJvwMAAAnAAwAACcEDAAAJwgMAAAnDAwAACcQDAAAJxQMAAAnGAwAACccDAAAJyAMAAAnJAwAACcoDAAAJywMAAAnMAwAACc0DAAAJzgMAAAnPAwAACdADAAAJ0QMAAAnSAwAACdMDAAAJ1AMAAAnVAwAACdYDAAAJ1wMAAAnYAwAACdkDAAAJ2gMAAAnbAwAACdwDAAAJ3QMAAAneAwAACd8DAAAJ4AMAAAnhAwAACeIDAAAJ4wMAAAnkAwAACeUDAAAJ5gMAAAnnAwAACegDAAAJ6QMAAA0LB5UAAAAAAQAAACAAAAAECklua1BvaW50VjECAAAACeoDAAAJ6wMAAAnsAwAACe0DAAAJ7gMAAAnvAwAACfADAAAJ8QMAAAnyAwAACfMDAAAJ9AMAAAn1AwAACfYDAAAJ9wMAAAn4AwAACfkDAAAJ+gMAAAn7AwAACfwDAAAJ/QMAAAn+AwAACf8DAAAJAAQAAAkBBAAACQIEAAAJAwQAAAkEBAAACQUEAAAJBgQAAAkHBAAACQgEAAAJCQQAAAeXAAAAAAEAAAAQAAAABApJbmtQb2ludFYxAgAAAAkKBAAACQsEAAAJDAQAAAkNBAAACQ4EAAAJDwQAAAkQBAAACREEAAAJEgQAAA0HB5kAAAAAAQAAAIAAAAAECklua1BvaW50VjECA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/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CXAEAAAJcQQAAAlyBAAACXMEAAAJdAQAAAl1BAAACXYEAAAJdwQAAAl4BAAACXkEAAAJegQAAAl7BAAACXwEAAAJfQQAAAl+BAAACX8EAAAJgAQAAAmBBAAACYIEAAANEAebAAAAAAEAAABAAAAABApJbmtQb2ludFYxAgAAAAmDBAAACYQEAAAJhQQAAAmGBAAACYcEAAAJiAQAAAmJBAAACYoEAAAJiwQAAAmMBAAACY0EAAAJjgQAAAmPBAAACZAEAAAJkQQAAAmSBAAACZMEAAAJlAQAAAmVBAAACZYEAAAJlwQAAAmYBAAACZkEAAAJmgQAAAmbBAAACZwEAAAJnQQAAAmeBAAACZ8EAAAJoAQAAAmhBAAACaIEAAAJowQAAAmkBAAACaUEAAAJpgQAAAmnBAAACagEAAAJqQQAAAmqBAAACasEAAANFwedAAAAAAEAAABAAAAABApJbmtQb2ludFYxAgAAAAmsBAAACa0EAAAJrgQAAAmvBAAACbAEAAAJsQQAAAmyBAAACbMEAAAJtAQAAAm1BAAACbYEAAAJtwQAAAm4BAAACbkEAAAJugQAAAm7BAAACbwEAAAJvQQAAAm+BAAACb8EAAAJwAQAAAnBBAAACcIEAAAJwwQAAAnEBAAACcUEAAAJxgQAAAnHBAAACcgEAAAJyQQAAAnKBAAACcsEAAAJzAQAAAnNBAAADR4HnwAAAAABAAAAIAAAAAQKSW5rUG9pbnRWMQIAAAAJzgQAAAnPBAAACdAEAAAJ0QQAAAnSBAAACdMEAAAJ1AQAAAnVBAAACdYEAAAJ1wQAAAnYBAAACdkEAAAJ2gQAAAnbBAAACdwEAAAJ3QQAAAneBAAACd8EAAAJ4AQAAAnhBAAACeIEAAAJ4wQAAAnkBAAACeUEAAAJ5gQAAA0HB6EAAAAAAQAAACAAAAAECklua1BvaW50VjECAAAACecEAAAJ6AQAAAnpBAAACeoEAAAJ6wQAAAnsBAAACe0EAAAJ7gQAAAnvBAAACfAEAAAJ8QQAAAnyBAAACfMEAAAJ9AQAAAn1BAAACfYEAAAJ9wQAAAn4BAAACfkEAAAJ+gQAAAn7BAAACfwEAAAJ/QQAAAn+BAAACf8EAAAJAAUAAAkBBQAACQIFAAAJAwUAAAkEBQAACQUFAAAJBgUAAAejAAAAAAEAAAAgAAAABApJbmtQb2ludFYxAgAAAAkHBQAACQgFAAAJCQUAAAkKBQAACQsFAAAJDAUAAAkNBQAACQ4FAAAJDwUAAAkQBQAACREFAAAJEgUAAAkTBQAACRQFAAAJFQUAAAkWBQAACRcFAAAJGAUAAAkZBQAACRoFAAAJGwUAAAkcBQAACR0FAAAJHgUAAAkfBQAACSAFAAAJIQUAAA0FB6UAAAAAAQAAACAAAAAECklua1BvaW50VjECAAAACSIFAAAJIwUAAAkkBQAACSUFAAAJJgUAAAknBQAACSgFAAAJKQUAAAkqBQAACSsFAAAJLAUAAAktBQAACS4FAAAJLwUAAAkwBQAACTEFAAAJMgUAAAkzBQAACTQFAAANDQWmAAAACklua1BvaW50VjEEAAAAAVgBWQ5QcmVzc3VyZUZhY3RvcglUaW1lU3RhbXAAAAAABgYLEAIAAACuaj4OZWy3P1KozKZ+Ycw/AABgPQAAAAAAAAAAAacAAACmAAAAbslOUrBgtz8Od8QdcUfMPwAAnD0QAAAAAAAAAAGoAAAApgAAACwoX5b7VLc/3iD2bdkZzD8AALA9EAAAAAAAAAABqQAAAKYAAACq5X8ekj23P5rv7eTL/8s/AAC0PRAAAAAAAAAAAaoAAACmAAAAakSQYt0xtz9avuVbvuXLPwAAxD0QAAAAAAAAAAGrAAAApgAAACijoKYoJrc/aJkfNTTSyz8AAPI9HwAAAAAAAAABrAAAAKYAAADmAbHqcxq3PypoF6wmuMs/AAAYPh8AAAAAAAAAAa0AAACmAAAApmDBLr8Otz82Q1GFnKTLPwAAOj4vAAAAAAAAAAGuAAAApgAAAGa/0XIKA7c/lirNwJWXyz8AAF4+LwAAAAAAAAABrwAAAKYAAAAiHuK2Vfe2P/YRSfyOiss/AAB8Pi8AAAAAAAAAAbAAAACmAAAA4nzy+qDrtj9W+cQ3iH3LPwAAiz4vAAAAAAAAAAGxAAAApgAAAKDbAj/s37Y/tOBAc4Fwyz8AAJM+PwAAAAAAAAABsgAAAKYAAABiOhODN9S2PxLIvK56Y8s/AICYPj8AAAAAAAAAAbMAAACmAAAAHpkjx4LItj8ko/aH8E/LPwCAoD5OAAAAAAAAAAG0AAAApgAAAFq1VJNkpbY/0Ja0JW1Jyz8AgKM+TgAAAAAAAAABtQAAAKYAAADU7bYrKF+2P9CWtCVtScs/AICoPm0AAAAAAAAAAbYAAACmAAAAjscIgKAktj8ufjBhZjzLPwAArj5tAAAAAAAAAAG3AAAApgAAAMZee1yv0rU/4nHu/uI1yz8AgLE+bQAAAAAAAAABuAAAAKYAAAC+VP58CXW1P5BlrJxfL8s/AAC0Pn0AAAAAAAAAAbkAAACmAAAAcqmR4a4LtT+QZaycXy/LPwAAtD59AAAAAAAAAAG6AAAApgAAACR5ZlaBc7Q/nkDmddUbyz8AALQ+jQAAAAAAAAABuwAAAKYAAAAS6iqHCOezP1A0pBNSFcs/AACzPo0AAAAAAAAAAbwAAACmAAAAxLn/+9pOsz9QNKQTUhXLPwAAsj6sAAAAAAAAAAG9AAAApgAAADTo5LT4qrI/rhsgT0sIyz8AALM+rAAAAAAAAAABvgAAAKYAAADmt7kpyxKyP1wP3uzHAcs/AIC0PqwAAAAAAAAAAb8AAACmAAAAVOae4uhusT9cD97sxwHLPwCAtT6sAAAAAAAAAAHAAAAApgAAAMIUhJsGy7A/rhsgT0sIyz8AgLU+vAAAAAAAAAABwQAAAKYAAAC2hUjMjT6wP1A0pBNSFcs/AIC0PrwAAAAAAAAAAcIAAACmAAAAz6o6gsBMrz9QNKQTUhXLPwAAtD7LAAAAAAAAAAHDAAAApgAAALMRgtOhYq4/7kwo2Fgiyz8AALY+ywAAAAAAAAABxAAAAKYAAACdeMkkg3itP+Jx7v7iNcs/AIC6PtsAAAAAAAAAAcUAAACmAAAAi2TPZTe9rD8ko/aH8E/LPwCAvD7bAAAAAAAAAAHGAAAApgAAAPeStB5VGaw/VvnEN4h9yz8AgL4+6gAAAAAAAAABxwAAAKYAAABnwZnXcnWrPzZDUYWcpMs/AIDAPuoAAAAAAAAAAcgAAACmAAAA3XQ9gGMAqz+6pWGXt9jLPwCAwj4JAQAAAAAAAAHJAAAApgAAAFMo4ShUi6o/jhS0C1YTzD8AgMU+CQEAAAAAAAABygAAAKYAAADLYEPBF0WqP2CDBoD0Tcw/AADJPhkBAAAAAAAAAcsAAACmAAAAQ5mlWdv+qT8mFx8bHZzMPwAAzz4ZAQAAAAAAAAHMAAAApgAAAMFWxuFx56k/6Ko3tkXqzD8AgNc+KAEAAAAAAAABzQAAAKYAAABBFOdpCNCpP6BjFnj4S80/AIDcPigBAAAAAAAAAc4AAACmAAAAQRTnaQjQqT9YHPU5q63NPwAA4T44AQAAAAAAAAHPAAAApgAAAMFWxuFx56k/rO1XwGQczj8AAOM+OAEAAAAAAAAB0AAAAKYAAABDmaVZ2/6pP+gIR5Qyss4/AIDkPkgBAAAAAAAAAdEAAACmAAAAw9uE0UQWqj9iVT7xDWLPPwCA5T5IAQAAAAAAAAHSAAAApgAAAEkeZEmuLao/Pt1cCXgP0D8AAOc+SAEAAAAAAAAB0wAAAKYAAADLYEPBF0WqP5auv48xftA/AIDnPlcBAAAAAAAAAdQAAACmAAAATaMiOYFcqj8GqwnutgPRPwAA6T5XAQAAAAAAAAHVAAAApgAAAE2jIjmBXKo/Pcb4wYSZ0T8AgOs+ZwEAAAAAAAAB1gAAAKYAAABNoyI5gVyqPyfVpTPPKNI/AADvPmcBAAAAAAAAAdcAAACmAAAAy2BDwRdFqj/o3TH017TSPwAA8T52AQAAAAAAAAHYAAAApgAAAMPbhNFEFqo/qOa9tOBA0z8AgPI+dgEAAAAAAAAB2QAAAKYAAAC5TEkCzImpP8jWxbDiv9M/AIDyPoYBAAAAAAAAAdoAAACmAAAAJXsuu+nlqD/oxs2s5D7UPwAA8T6GAQAAAAAAAAHbAAAApgAAAJUkVYQ0E6g/P5gwM56t1D8AgPA+lgEAAAAAAAAB3AAAAKYAAAB7i5zVFSmnP6REzZLNCNU/AADxPpYBAAAAAAAAAd0AAACmAAAAX20lNyQQpj9o2OUt9lbVPwCA8z6lAQAAAAAAAAHeAAAApgAAAEVPrpgy96Q/tFmbtVmb1T8AAPc+pQEAAAAAAAAB3wAAAKYAAAChaZmSBJijP7HODts52dU/AAD7PrUBAAAAAAAAAeAAAACmAAAA/whDfKlnoj8MK/47EwrWPwAAAD+1AQAAAAAAAAHhAAAApgAAAGOo7GVON6E/7nSKiScx1j8AwAI/xQEAAAAAAAAB4gAAAKYAAABJDzS3L02gP1mss8N2TtY/AEAGP8UBAAAAAAAAAeMAAACmAAAAXuz2ECLGnj+Z3btMhGjWPwCACT/UAQAAAAAAAAHkAAAApgAAAD5JwYJdfp0/iwKCcw581j8AwAw/1AEAAAAAAAAB5QAAAKYAAAAWIc0ExgecPywbBjgVidY/AMAOP+QBAAAAAAAAAeYAAACmAAAAAgNWZtTumj+kLWlL2pLWPwAAED/kAQAAAAAAAAHnAAAApgAAAOJpnbe1BJo/pC1pS9qS1j8AwBA/8wEAAAAAAAAB6AAAAKYAAADSVaP4aUmZPwIV5YbThdY/AMAQP/MBAAAAAAAAAekAAACmAAAAvkGpOR6OmD869j8Ri3XWPwCADT/zAQAAAAAAAAHqAAAApgAAAK6ybWqlAZg/IctYOb9e1j8AwAg/AwIAAAAAAAAB6wAAAKYAAACqqPCK/6OXP1mss8N2TtY/AIAGPwMCAAAAAAAAAewAAACmAAAAqiMymyx1lz+3ky//b0HWPwBABT8TAgAAAAAAAAHtAAAApgAAAKojMpssdZc/FnurOmk01j8AgAY/EwIAAAAAAAAB7gAAAKYAAACuLa960tKXP7eTL/9vQdY/AIAJPxMCAAAAAAAAAe8AAACmAAAAvrzqSUtfmD8hy1g5v17WPwCADD8iAgAAAAAAAAHwAAAApgAAAM7Q5AiXGpk/yzOK/BuW1j8AwA8/MgIAAAAAAAAB8QAAAKYAAADiaZ23tQSaP8io/SH809Y/AEARPzICAAAAAAAAAfIAAACmAAAA9n2XdgHAmj9kNvUL4x7XPwDAET9CAgAAAAAAAAHzAAAApgAAAAaIFFanHZs/UdAuWE1w1z8AQBE/QgIAAAAAAAAB9AAAAKYAAAAGDdNFekybP9+C7Gi+ztc/AIAQP1ECAAAAAAAAAfUAAACmAAAABg3TRXpMmz8NTi4+NjrYPwBAED9RAgAAAAAAAAH2AAAApgAAAAaIFFanHZs/FRNPYmyi2D8AABA/YQIAAAAAAAAB9wAAAKYAAAD2fZd2AcCaP7vw80qpF9k/AAAQP2ECAAAAAAAAAfgAAACmAAAA8nMal1timj8RwlbRYobZPwCAED9wAgAAAAAAAAH5AAAApgAAAOJpnbe1BJo/uZ/7uZ/72T8AQBA/cAIAAAAAAAAB+gAAAKYAAADi5N7H4tWZP199oKLccNo/AIAPP4ACAAAAAAAAAfsAAACmAAAA4l8g2A+nmT/hVCTa1+LaPwBADz+AAgAAAAAAAAH8AAAApgAAAN7aYeg8eJk/rTjqc1Zb2z8AgA8/kAIAAAAAAAAB/QAAAKYAAADe2mHoPHiZP90DLEnOxts/AMAPP5ACAAAAAAAAAf4AAACmAAAA4uTex+LVmT/jyExtBC/cPwDADz+fAgAAAAAAAAH/AAAApgAAAPL42IYukZo/OZqv872d3D8AABA/nwIAAAAAAAABAAEAAKYAAAAWnA4V89ibPxlZr2ayAt0/AIAQP68CAAAAAAAAAQEBAACmAAAAPknBgl1+nT+nC213I2HdPwDAED+vAgAAAAAAAAECAQAApgAAAHIA8c9tgZ8/g8ps6hfG3T8AgBE/vwIAAAAAAAABAwEAAKYAAADb4E7+EfGgP5lqx+fDGt4/AAAUP78CAAAAAAAAAQQBAACmAAAAfcZjBEBQoj+vCiLlb2/ePwDAFz/OAgAAAAAAAAEFAQAApgAAAKPuV4LXxqM/I5L4HRW33j8AABw/zgIAAAAAAAABBgEAAKYAAADHFkwAbz2lP5cZz1a6/t4/AIAgP84CAAAAAAAAAQcBAACmAAAA8T5Afga0pj+7lGMt3D/fPwDAIz/eAgAAAAAAAAEIAQAApgAAABfs8utwWag/4Q/4A/6A3z8AACc/3gIAAAAAAAABCQEAAKYAAABDmaVZ2/6pP4t4KcdauN8/AEAoP+0CAAAAAAAAAQoBAACmAAAAbUZYx0Wkqz/l1BgoNOnfPwBAKT/tAgAAAAAAAAELAQAApgAAAJnzCjWwSa0/jJXz62UL4D8AgCg//QIAAAAAAAABDAEAAKYAAAC/G/+yR8CuP2o3KTpPHeA/AMAnP/0CAAAAAAAAAQ0BAACmAAAAsACK3LoPsD8KUK3+VSrgPwBAIT8NAwAAAAAAAAEOAQAApgAAAAIxtWfop7A/bt9/OXoy4D8AwBg/DQMAAAAAAAABDwEAAKYAAABM3CEDQxGxP6poMcNcN+A/AMAAPxwDAAAAAAAAARABAACmAAAA1KO/an9XsT9G2V6IOC/gPwCAxD4cAwAAAAAAAAERAQAApgAAABjKbRYHkrE/ajcpOk8d4D8AAH0+SwMAAAAAAAABEgEAAKYAAABq2tswM9XvPx6RxO+ouNU/AAD4PQAAAAAAAAAAARMBAACmAAAAqnvL7Ofg7z8ubP7IHqXVPwAALT4PAAAAAAAAAAEUAQAApgAAAPxjxxvV4+8/BWbdF92h1T8AAEQ+DwAAAAAAAAABFQEAAKYAAAB0QEHiOOjvPwVm3RfdodU/AABHPg8AAAAAAAAAARYBAACmAAAAxCg9ESbr7z8FZt0X3aHVPwAAVD4PAAAAAAAAAAEXAQAApgAAAOwcu6ic7O8/BWbdF92h1T8AAF8+DwAAAAAAAAABGAEAAKYAAAAUETlAE+7vPwVm3RfdodU/AABrPh8AAAAAAAAAARkBAACmAAAAPAW314nv7z+0WZu1WZvVPwAAeT4fAAAAAAAAAAEaAQAApgAAADwFt9eJ7+8/tFmbtVmb1T8AgIU+HwAAAAAAAAABGwEAAKYAAAA8BbfXie/vP7RZm7VZm9U/AICJPh8AAAAAAAAAARwBAACmAAAAFBE5QBPu7z+0WZu1WZvVPwCAjj4uAAAAAAAAAAEdAQAApgAAAOwcu6ic7O8/tFmbtVmb1T8AAJU+LgAAAAAAAAABHgEAAKYAAACcNL95r+nvP41TegQYmNU/AACZPj4AAAAAAAAAAR8BAACmAAAA/GPHG9Xj7z+NU3oEGJjVPwAAnT4+AAAAAAAAAAEgAQAApgAAADKfUSaE3O8/jVN6BBiY1T8AAJ8+XQAAAAAAAAABIQEAAKYAAABC5l2ZvNPvP7RZm7VZm9U/AICgPl0AAAAAAAAAASIBAACmAAAAAEVu3QfI7z8ubP7IHqXVPwCAoz5dAAAAAAAAAAEjAQAApgAAAEjHBFvvt+8/pn5h3OOu1T8AAKc+bQAAAAAAAAABJAEAAKYAAACOSZvY1qfvP/eKoz5ntdU/AICuPm0AAAAAAAAAASUBAACmAAAArNezvkeW7z9Il+Wg6rvVPwAAuD59AAAAAAAAAAEmAQAApgAAAMplzKS4hO8/mKMnA27C1T8AgMI+jAAAAAAAAAABJwEAAKYAAACYC+lbPHDvPw+2ihYzzNU/AIDMPowAAAAAAAAAASgBAACmAAAAjqWDqjZd7z+xzg7bOdnVPwCA1T6MAAAAAAAAAAEpAQAApgAAAFxLoGG6SO8/UeeSn0Dm1T8AAN8+nAAAAAAAAAABKgEAAKYAAAAC/T6BxzLvP8r59bIF8NU/AIDlPpwAAAAAAAAAASsBAACmAAAAfrpfCV4b7z/y/xZkR/PVPwCA6j6rAAAAAAAAAAEsAQAApgAAAIabBsuQ/+4/QwxZxsr51T8AAO0+qwAAAAAAAAABLQEAAKYAAABiiC/1TOLuP2wSencM/dU/AIDuPrsAAAAAAAAAAS4BAACmAAAAZmnWtn/G7j9sEnp3DP3VPwCA7z67AAAAAAAAAAEvAQAApgAAAERW/+A7qe4/bBJ6dwz91T8AgO8+ywAAAAAAAAABMAEAAKYAAAAhQygL+IvuP/L/FmRH89U/AADwPssAAAAAAAAAATEBAACmAAAA/S9RNbRu7j/K+fWyBfDVPwAA8D7LAAAAAAAAAAEyAQAApgAAAAMR+PbmUu4/KeFx7v7i1T8AAPA+2gAAAAAAAAABMwEAAKYAAACPFSXytTLuP7HODts52dU/AADwPtoAAAAAAAAAATQBAACmAAAAbAJOHHIV7j+IyO0p+NXVPwAA8D7qAAAAAAAAAAE1AQAApgAAAHPj9N2k+e0/D7aKFjPM1T8AAPE+6gAAAAAAAAABNgEAAKYAAACguBk3Tt/tP+avaWXxyNU/AID0PvoAAAAAAAAAATcBAACmAAAApJnA+IDD7T8PtooWM8zVPwAA+j76AAAAAAAAAAE4AQAApgAAAPliY+mgqu0/D7aKFjPM1T8AgP4+CQEAAAAAAAABOQEAAKYAAAB4IIRxN5PtPw+2ihYzzNU/AIABPwkBAAAAAAAAAToBAACmAAAAzekmYld67T8PtooWM8zVPwCAAj8ZAQAAAAAAAAE7AQAApgAAAEunR+rtYu0/wKlItK/F1T8AQAM/GQEAAAAAAAABPAEAAKYAAADwWOYJ+0ztP2+dBlIsv9U/AMAEPygBAAAAAAAAAT0BAACmAAAAbxYHkpE17T9Il+Wg6rvVPwCABj8oAQAAAAAAAAE+AQAApgAAADy8I0kVIe0/94qjPme11T8AAAg/OAEAAAAAAAABPwEAAKYAAAAyVr6XDw7tP86Ego0lstU/AEAJPzgBAAAAAAAAAUABAACmAAAAUOTWfYD87D+mfmHc467VPwBACj9IAQAAAAAAAAFBAQAApgAAAL9a65Le7ew/pn5h3OOu1T8AQAs/SAEAAAAAAAABQgEAAKYAAAB9ufvWKeLsP/eKoz5ntdU/AMALP1cBAAAAAAAAAUMBAACmAAAAZgyKsuvX7D/3iqM+Z7XVPwDACz9XAQAAAAAAAAFEAQAApgAAAHNTliUkz+w/SJfloOq71T8AAAw/ZwEAAAAAAAABRQEAAKYAAACsjiAw08fsP5ijJwNuwtU/AIAMP2cBAAAAAAAAAUYBAACmAAAAC74o0vjB7D/AqUi0r8XVPwCACz91AQAAAAAAAAFHAQAApgAAAJLhrguVvew/5q9pZfHI1T8AQAo/dQEAAAAAAAABSAEAAKYAAAAaBTVFMbnsPw+2ihYzzNU/AAD0PnUBAAAAAAAAAUkBAACmAAAA8RC3rbq37D8ekcTvqLjVPwCAmj6EAQAAAAAAAAFKAQAApgAAAAfiCvRmHeI/gHMOfPbMnD8AABQ+AAAAAAAAAAABSwEAAKYAAACosgJSQSPiP3iu7VfAZJw/AABNPhAAAAAAAAAAAUwBAACmAAAAqLICUkEj4j94ru1XwGScPwAAaD4QAAAAAAAAAAFNAQAApgAAAKiyAlJBI+I/8EvdRaUwnD8AAHM+EAAAAAAAAAABTgEAAKYAAACosgJSQSPiP/BL3UWlMJw/AACIPiAAAAAAAAAAAU8BAACmAAAAgL6Eusoh4j/wS91FpTCcPwCAkz4gAAAAAAAAAAFQAQAApgAAAFjKBiNUIOI/cOnMM4r8mz8AgJ4+IAAAAAAAAAABUQEAAKYAAAAw1oiL3R7iP3DpzDOK/Js/AIClPiAAAAAAAAAAAVIBAACmAAAAB+IK9GYd4j/ohrwhb8ibPwAArD4gAAAAAAAAAAFTAQAApgAAAI4FkS0DGeI/6Ia8IW/Imz8AgK4+IAAAAAAAAAABVAEAAKYAAAAWKRdnnxTiP+iGvCFvyJs/AICwPj8AAAAAAAAAAVUBAACmAAAAnkydoDsQ4j9w6cwzivybPwCAsz4/AAAAAAAAAAFWAQAApgAAAP57pUJhCuI/8EvdRaUwnD8AALg+PwAAAAAAAAABVwEAAKYAAAAMw7G1mQHiPwAR/mnbmJw/AAC/Pk8AAAAAAAAAAVgBAACmAAAAyyHC+eT14T+QOC+gLDWdPwCAxj5eAAAAAAAAAAFZAQAApgAAADmY1g5D5+E/GCWB+rM5nj8AAM4+XgAAAAAAAAABWgEAAKYAAAAIPvPFxtLhP5gR01Q7Pp8/AIDZPnMAAAAAAAAAAVsBAACmAAAAre+R5dO84T8cf5JXYSGgPwCA5j5zAAAAAAAAAAFcAQAApgAAAAO5NNbzo+E/YHW7BKWjoD8AAPI+ggAAAAAAAAABXQEAAKYAAAAwjlkvnYnhPygJ1J/N8aA/AID8PoIAAAAAAAAAAV4BAACmAAAAXmN+iEZv4T+sa+Sx6CWhPwDAAj+SAAAAAAAAAAFfAQAApgAAADpQp7ICUuE/8JzsOvY/oT8AAAc/kgAAAAAAAAABYAEAAKYAAAAYPdDcvjThP/Cc7Dr2P6E/AAAJP6IAAAAAAAAAAWEBAACmAAAApUH9140U4T+sa+Sx6CWhPwBACj+iAAAAAAAAAAFiAQAApgAAAFk6qGrT9eA/aDrcKNsLoT8AwAo/sQAAAAAAAAABYwEAAKYAAABfG08sBtrgP+TXyxbA16A/AMAKP7EAAAAAAAAAAWQBAACmAAAA3NhvtJzC4D9gdbsEpaOgPwBACj/BAAAAAAAAAAFlAQAApgAAAIKKDtSprOA/oOGiaXxVoD8AAAo/wQAAAAAAAAABZgEAAKYAAABQMCuLLZjgP1ywmuBuO6A/AEADP9EAAAAAAAAAAWcBAACmAAAAlrLBCBWI4D8cf5JXYSGgPwCA9D7RAAAAAAAAAAFoAQAApgAAAH4FUOTWfeA/KDkEi4zanz8AAKY+8AAAAAAAAAABaQEAAKYAAAAuHVS16XrgPyB042ZWcp8/AABLPvAAAAAAAAAAAWoBAACmAAAA7uxpc+h94T/QthrVvJeGPwAAwD0AAAAAAAAAAAFrAQAApgAAAO7saXPofeE/sFM12EG+gz8AAAY+DwAAAAAAAAABbAEAAKYAAACeBG5E+3rhP5AE02ufhYI/AAAYPg8AAAAAAAAAAW0BAACmAAAAdxDwrIR54T9wKy+3kHyAPwAAEz4PAAAAAAAAAAFuAQAApgAAAE8cchUOeOE/oC5YTXC3fT8AABQ+HwAAAAAAAAABbwEAAKYAAABPHHIVDnjhP4B8EORSpXk/AAAWPh8AAAAAAAAAAXABAACmAAAAJyj0fZd24T9gysh6NZN1PwAAGT4vAAAAAAAAAAFxAQAApgAAACco9H2XduE/ABiBERiBcT8AACg+LwAAAAAAAAABcgEAAKYAAAAnKPR9l3bhP8DLclD13Wo/AAA8Pj4AAAAAAAAAAXMBAACmAAAATxxyFQ544T9Aj+mea/tlPwAAUz4+AAAAAAAAAAF0AQAApgAAAJ4EbkT7euE/QI/pnmv7ZT8AAGs+PgAAAAAAAAABdQEAAKYAAAC5sd9oOYXhP4C3778cPWk/AICDPk4AAAAAAAAAAXYBAACmAAAA+VLPJO6Q4T8AGIERGIFxPwAAlD5OAAAAAAAAAAF3AQAApgAAADv0vuCinOE/QFQKw6Fjdj8AgJs+XQAAAAAAAAABeAEAAKYAAAB7la6cV6jhP8CkFgUE53w/AICkPl0AAAAAAAAAAXkBAACmAAAAvTaeWAy04T+QepEjM7WBPwCArj5dAAAAAAAAAAF6AQAApgAAACXMC6w3weE/0Ge4aBpfhT8AALU+bQAAAAAAAAABewEAAKYAAABnbftn7MzhPxAaANI3cYk/AIC6Pm0AAAAAAAAAAXwBAACmAAAApw7rI6HY4T9ABycXHxuNPwAAvz59AAAAAAAAAAF9AQAApgAAAMK7XEjf4uE/QPomLoNikD8AAMQ+fQAAAAAAAAABfgEAAKYAAADaaM5sHe3hP+BwutB2N5I/AIDIPowAAAAAAAAAAX8BAACmAAAAyyHC+eT14T9wIi1PNKSTPwAAzT6MAAAAAAAAAAGAAQAApgAAALzatYas/uE/CNSfzfEQlT8AANM+nAAAAAAAAAABgQEAAKYAAACFnyt8/QXiP5iFEkyvfZY/AIDaPpwAAAAAAAAAAYIBAACmAAAAJnAj2tcL4j+wmZXchx6YPwAA4D6sAAAAAAAAAAGDAQAApgAAAMZAGziyEeI/UEsIW0WLmT8AAOU+rAAAAAAAAAABhAEAAKYAAADuNJnPKBPiP+jBm/04YJs/AIDlPrsAAAAAAAAAAYUBAACmAAAAxkAbOLIR4j+QOC+gLDWdPwAA5T67AAAAAAAAAAGGAQAApgAAAHZYHwnFDuI/XLCa4G47oD8AgOc+ywAAAAAAAAABhwEAAKYAAADWhyer6gjiPzCTFeg5wqE/AADtPssAAAAAAAAAAYgBAACmAAAA5M4zHiMA4j/MRIhm9y6jPwCA9T7aAAAAAAAAAAGJAQAApgAAAKMtRGJu9OE/YPb65LSbpD8AAP8+2gAAAAAAAAABigEAAKYAAAARpFh3zOXhP7h2Zdpk7qU/AEADP+oAAAAAAAAAAYsBAACmAAAAt1X3ltnP4T9MKNhYIlunPwBABz/qAAAAAAAAAAGMAQAApgAAAA0fmof5tuE/3NlK19/HqD8AAAk/6gAAAAAAAAABjQEAAKYAAACL3LoPkJ/hP/QorUOCAKo/AMAJPwkBAAAAAAAAAY4BAACmAAAAubHfaDmF4T9MqRc5MlOrPwAA/z4JAQAAAAAAAAGPAQAApgAAAJWeCJP1Z+E/nCmCLuKlrD8AgOE+CQEAAAAAAAABkAEAAKYAAAByizG9sUrhP3BH3BF3xK0/AACcPgkBAAAAAAAAAZEBAACmAAAAGbErvUYyrT8N/TWtLB7ZPwAA0D0AAAAAAAAAAAGSAQAApgAAACNAZ4y/vq0/u/DzSqkX2T8AAA4+DwAAAAAAAAABkwEAAKYAAAClgkYEKdatP7vw80qpF9k/AAAgPg8AAAAAAAAAAZQBAACmAAAApYJGBCnWrT9r5LHoJRHZPwAAHz4PAAAAAAAAAAGVAQAApgAAAKWCRgQp1q0/a+Sx6CUR2T8AACc+HwAAAAAAAAABlgEAAKYAAAArxSV8ku2tP2vkseglEdk/AAA+Ph8AAAAAAAAAAZcBAACmAAAAqwcF9PsErj9r5LHoJRHZPwAAXj4vAAAAAAAAAAGYAQAApgAAAC1K5GtlHK4/a+Sx6CUR2T8AAIE+LwAAAAAAAAABmQEAAKYAAAAtSuRrZRyuP2vkseglEdk/AACUPj4AAAAAAAAAAZoBAACmAAAALUrka2Ucrj9r5LHoJRHZPwCAoj4+AAAAAAAAAAGbAQAApgAAAC1K5GtlHK4/a+Sx6CUR2T8AgK4+PgAAAAAAAAABnAEAAKYAAAAtSuRrZRyuP2vkseglEdk/AICzPj4AAAAAAAAAAZ0BAACmAAAApYJGBCnWrT+78PNKqRfZPwAAuz4+AAAAAAAAAAGeAQAApgAAACO7qJzsj60/4/YU/Ooa2T8AgMQ+PgAAAAAAAAABnwEAAKYAAACTbkxF3RqtPw39Na0sHtk/AADLPl0AAAAAAAAAAaABAACmAAAAh98QdmSOrD+DD5nA8SfZPwCA0D5dAAAAAAAAAAGhAQAApgAAAHXLFrcY06s//yH807Yx2T8AANY+fQAAAAAAAAABogEAAKYAAADb736QkNGqP+1GwvpARdk/AIDbPn0AAAAAAAAAAaMBAACmAAAAO48oejWhqT/fa4ghy1jZPwAA5D59AAAAAAAAAAGkAQAApgAAAJWpE3QHQqg/p4otlxNp2T8AAO0+jAAAAAAAAAABpQEAAKYAAABxgR/2b8umP0mjsVsadtk/AAD3PowAAAAAAAAAAaYBAACmAAAAxZGNEJwOpT/ruzUgIYPZPwCAAD+MAAAAAAAAAAGnAQAApgAAAJnk2qIxaaM/Y86YM+aM2T8AwAI/nAAAAAAAAAABqAEAAKYAAADteQetMNuhP9vg+0arltk/AMADP5wAAAAAAAAAAakBAACmAAAASQ80ty9NoD8r7T2pLp3ZPwAABT+sAAAAAAAAAAGqAQAApgAAAErOf3IwrZ0/ffl/C7Kj2T8AQAc/rAAAAAAAAAABqwEAAKYAAAAGiBRWpx2bP6X/oLzzptk/AMAHP7sAAAAAAAAAAawBAACmAAAAzksmGcTrmD/LBcJtNarZPwCABz+7AAAAAAAAAAGtAQAApgAAAJqec6tZRpc/8wvjHnet2T8AwAc/ywAAAAAAAAABrgEAAKYAAABybAJOHHKVP0UYJYH6s9k/AEAIP8sAAAAAAAAAAa8BAACmAAAAUsnMv1cqlD9tHkYyPLfZPwAAAT/aAAAAAAAAAAGwAQAApgAAAD4wFBE5QJM/lSRn43262T8AAO0+2gAAAAAAAAABsQEAAKYAAAAsodhBwLOSP70qiJS/vdk/AADHPtoAAAAAAAAAAbIBAACmAAAALKHYQcCzkj+9KoiUv73ZPwCAmj7aAAAAAAAAAAGzAQAApgAAAEC10gAMb5M/5TCpRQHB2T8AAEo++gAAAAAAAAABtAEAAKYAAABfbSU3JBCmP09/NsdDVNg/AABgPgAAAAAAAAAAAbUBAACmAAAA368Er40npj+vZrICPUfYPwCAmj4PAAAAAAAAAAG2AQAApgAAAN+vBK+NJ6Y/X1pwoLlA2D8AAK4+DwAAAAAAAAABtwEAAKYAAADZKka/uvilP201qnkvLdg/AICqPg8AAAAAAAAAAbgBAACmAAAA2SpGv7r4pT8bKWgXrCbYPwAArz4PAAAAAAAAAAG5AQAApgAAAFfoZkdR4aU/exDkUqUZ2D8AgLA+AAAAAAAAAAABugEAAKYAAABX6GZHUeGlP1MKw6FjFtg/AICxPg8AAAAAAAAAAbsBAACmAAAA2SpGv7r4pT/b91+OngzYPwCAsT4PAAAAAAAAAAG8AQAApgAAAN+vBK+NJ6Y/s/E+3VwJ2D8AgLA+DwAAAAAAAAABvQEAAKYAAABpd6IWym2mP9v3X46eDNg/AACwPg8AAAAAAAAAAb4BAACmAAAAcwbe5UL6pj97EORSpRnYPwAAsD4fAAAAAAAAAAG/AQAApgAAAAXY+Cwlnqc/GyloF6wm2D8AALE+HwAAAAAAAAABwAEAAKYAAAAX7PLrcFmoPw1OLj42Otg/AAC2Pi8AAAAAAAAAAcEBAACmAAAALwDtqrwUqT9PfzbHQ1TYPwCAvD4vAAAAAAAAAAHCAQAApgAAAMFWxuFx56k/kbA+UFFu2D8AgMY+PgAAAAAAAAABwwEAAKYAAADb736QkNGqPyPuiDvijtg/AIDRPj4AAAAAAAAAAcQBAACmAAAAdcsWtxjTqz+1K9Mmc6/YPwAA2j5OAAAAAAAAAAHFAQAApgAAAItkz2U3vaw/b28+w0XT2D8AgOI+TgAAAAAAAAABxgEAAKYAAAAju6ic7I+tPymzqV8Y99g/AADoPl0AAAAAAAAAAccBAACmAAAANc+iWzhLrj/j9hT86hrZPwAA7j5dAAAAAAAAAAHIAQAApgAAAMWgvaIa764/TS4+Njo42T8AgPE+bQAAAAAAAAAByQEAAKYAAABP7Rn6KWSvP99riCHLWNk/AAD0Pm0AAAAAAAAAAcoBAACmAAAAWfeW2c/Brz/5lm/5lm/ZPwCA9z59AAAAAAAAAAHLAQAApgAAAHBfmiAGBLA/Y86YM+aM2T8AAPs+fQAAAAAAAAABzAEAAKYAAACwAIrcug+wP335fwuyo9k/AAD/Pn0AAAAAAAAAAc0BAACmAAAAsACK3LoPsD/lMKlFAcHZPwCAAT+cAAAAAAAAAAHOAQAApgAAAHBfmiAGBLA/eW7zMJLh2T8AgAM/nAAAAAAAAAABzwEAAKYAAADXtLdhZqqvPzGyXs1kBdo/AAAGP5wAAAAAAAAAAdABAACmAAAAR+OcGoQGrz/D76i49SXaPwDACD+cAAAAAAAAAAHRAQAApgAAADXPols4S64/BSGxQQNA2j8AQAw/rAAAAAAAAAAB0gEAAKYAAAAju6ic7I+tP0dSucoQWto/AIAOP6wAAAAAAAAAAdMBAACmAAAAi2TPZTe9rD9ffaCi3HDaPwCAED+7AAAAAAAAAAHUAQAApgAAAO+INz+vu6s/eaiHeqiH2j8AgBE/uwAAAAAAAAAB1QEAAKYAAABVrZ8YJ7qqP2vNTaEym9o/AEASP8sAAAAAAAAAAdYBAACmAAAAQRTnaQjQqT8z7PIWe6vaPwDAEj/LAAAAAAAAAAHXAQAApgAAAKe9DTNT/ag/TRfa7kbC2j8AwBI/2gAAAAAAAAAB2AEAAKYAAACVqRN0B0KoP2VCwcYS2do/AAATP9oAAAAAAAAAAdkBAACmAAAAg5UZtbuGpz+pc8lPIPPaPwAAEz/qAAAAAAAAAAHaAQAApgAAAHMG3uVC+qY/6aTR2C0N2z8AAAk/6gAAAAAAAAAB2wEAAKYAAADruYGOM4WmPx37n4jFOts/AAD1PvoAAAAAAAAAAdwBAACmAAAA368Er40npj+fXbCa4G7bPwCAqj76AAAAAAAAAAHdAQAApgAAALzatYas/uE/WF+iT2UfsT8AAGQ+AAAAAAAAAAAB3gEAAKYAAADkzjMeIwDiP7pGHoteErE/AICcPhAAAAAAAAAAAd8BAACmAAAADMOxtZkB4j+6Rh6LXhKxPwAAsD4QAAAAAAAAAAHgAQAApgAAAAzDsbWZAeI/ukYei14SsT8AgKw+EAAAAAAAAAAB4QEAAKYAAAAMw7G1mQHiP1hfok9lH7E/AACxPhAAAAAAAAAAAeIBAACmAAAA5M4zHiMA4j/6dyYUbCyxPwCAsz4gAAAAAAAAAAHjAQAApgAAAJTmN+81/eE/PKkunXlGsT8AALg+IAAAAAAAAAAB5AEAAKYAAAAcCr4o0vjhP97BsmGAU7E/AIC9PiAAAAAAAAAAAeUBAACmAAAAeznGyvfy4T8e87rqjW2xPwCAxD4vAAAAAAAAAAHmAQAApgAAAIqA0j0w6uE/YCTDc5uHsT8AAMg+LwAAAAAAAAAB5wEAAKYAAABJ3+KBe97hP0JuT8GvrrE/AADRPj8AAAAAAAAAAegBAACmAAAAP3l90HXL4T/E0F/TyuKxPwCA3D4/AAAAAAAAAAHpAQAApgAAAOUqHPCCteE/imR4bvMwsj8AAOg+XQAAAAAAAAAB6gEAAKYAAACL3LoPkJ/hP/IQFc4ijLI/AIDzPl0AAAAAAAAAAesBAACmAAAA4aVdALCG4T/21TXyWPSyPwAA+T5sAAAAAAAAAAHsAQAApgAAADZvAPHPbeE/umlOjYFCsz8AgPw+bAAAAAAAAAAB7QEAAKYAAAA6UKeyAlLhP+Dk4mOjg7M/AID+PnwAAAAAAAAAAe4BAACmAAAAQDFOdDU24T8CYHc6xcSzPwBAAD98AAAAAAAAAAHvAQAApgAAAM01e28EFuE/pHj7/svRsz8AQAE/iwAAAAAAAAAB8AEAAKYAAABZOqhq0/XgP2BH83W+t7M/AMACP5sAAAAAAAAAAfEBAACmAAAADzNT/RjX4D+C/WYoqpCzPwAABD+bAAAAAAAAAAHyAQAApgAAABMU+r5Lu+A//JpWFo9csz8AwAU/mwAAAAAAAAAB8wEAAKYAAABA6R4Y9aDgPxhRysh6NbM/AIAGP6sAAAAAAAAAAfQBAACmAAAAvqY/oIuJ4D86Bz57Zg6zPwDABj+rAAAAAAAAAAH1AQAApgAAAIxMXFcPdeA/9tU18lj0sj8AAAc/ugAAAAAAAAAB9gEAAKYAAACq2nQ9gGPgP1a9sS1S57I/AIAHP7oAAAAAAAAAAfcBAACmAAAAGlGJUt5U4D8SjKmkRM2yPwBAAj/KAAAAAAAAAAH4AQAApgAAAP+jFy6gSuA/cnMl4D3Asj8AAPY+ygAAAAAAAAAB+QEAAKYAAAA336E4T0PgP9JaoRs3s7I/AADUPukAAAAAAAAAAfoBAACmAAAA5/alCWJA4D80Qh1XMKayPwAAqz7pAAAAAAAAAAH7AQAApgAAAL8CKHLrPuA/cnMl4D3Asj8AAGI+6QAAAAAAAAAB/AEAAKYAAACuS3q3M3LhP2R3OsXEk6g/AACIPgAAAAAAAAAAAf0BAACmAAAAJyj0fZd24T+c4yEqnEWoPwAAvD4QAAAAAAAAAAH+AQAApgAAACco9H2XduE/FIERGIERqD8AANQ+EAAAAAAAAAAB/wEAAKYAAABPHHIVDnjhP5AeAQZm3ac/AIDUPhAAAAAAAAAAAQACAACmAAAATxxyFQ544T+QHgEGZt2nPwCA3j4QAAAAAAAAAAEBAgAApgAAAHcQ8KyEeeE/kB4BBmbdpz8AAOM+HwAAAAAAAAABAgIAAKYAAADG+OvbcXzhP5AeAQZm3ac/AADmPh8AAAAAAAAAAQMCAACmAAAACJrblyaI4T+c4yEqnEWoPwAA5j4AAAAAAAAAAAEEAgAApgAAACFHTbxkkuE/IAtTYO3hqD8AAOQ+EAAAAAAAAAABBQIAAKYAAABj6Dx4GZ7hPyyVlKhZsqk/AIDgPhAAAAAAAAAAAQYCAACmAAAAy32qy0Sr4T+8geYC4baqPwCA2z4QAAAAAAAAAAEHAgAApgAAAIX7E05du+E/DD0w1Fqhqz8AANY+EAAAAAAAAAABCAIAAKYAAAA/eX3QdcvhP5wpgi7ipaw/AIDUPiAAAAAAAAAAAQkCAACmAAAA+fbmUo7b4T8sFtSIaaqtPwAA1T4gAAAAAAAAAAEKAgAApgAAALJ0UNWm6+E/vAIm4/Curj8AAN0+LwAAAAAAAAABCwIAAKYAAABE/jvASPrhPwy+b7Rqma8/AIDpPi8AAAAAAAAAAQwCAACmAAAA1ocnq+oI4j8KpFh+6zSwPwCA9z4/AAAAAAAAAAENAgAApgAAAGYRE5aMF+I/tIH9ZiiqsD8AgAM/PwAAAAAAAAABDgIAAKYAAACosgJSQSPiPxgumsZXBbE/AEAJPz8AAAAAAAAAAQ8CAACmAAAA6VPyDfYu4j9gJMNzm4exPwCADj9PAAAAAAAAAAEQAgAApgAAAAMBZDI0OeI/SjNw5eUWsj8AQBI/TwAAAAAAAAABEQIAAKYAAADLxdknhUDiP5IpmZIpmbI/AEAWP1MAAAAAAAAAARICAACmAAAAQqJT7uhE4j98OEYEdCizPwAAGD9TAAAAAAAAAAETAgAApgAAAJWKTx3WR+I/pHj7/svRsz8AwBg/YwAAAAAAAAABFAIAAKYAAACVik8d1kfiPy6gLDUdbrQ/AAAZP2MAAAAAAAAAARUCAACmAAAAQqJT7uhE4j+YEeq4gjG1PwAAGT9yAAAAAAAAAAEWAgAApgAAAMvF2SeFQOI/ZmojeOHntT8AgBk/cgAAAAAAAAABFwIAAKYAAADaDOaavTfiP+6RVK4yhLY/AMAaP4IAAAAAAAAAARgCAACmAAAAwF90dn8t4j96uYXkgyC3PwCAGz+CAAAAAAAAAAEZAgAApgAAADDWiIvdHuI/IJcqzcCVtz8AwBs/kgAAAAAAAAABGgIAAKYAAAAmcCPa1wviP4RDxyzw8Lc/AAAcP5IAAAAAAAAAARsCAACmAAAAoy1EYm704T8Kptc+CyW4PwCAHD+hAAAAAAAAAAEcAgAApgAAAIAabYwq1+E/igjoUCZZuD8AQBw/oQAAAAAAAAABHQIAAKYAAABdB5a25rnhPywhbBUtZrg/AAAcP7EAAAAAAAAAAR4CAACmAAAAwhdFGj+Y4T8sIWwVLWa4PwAAFz+xAAAAAAAAAAEfAgAApgAAAHcQ8KyEeeE/LCFsFS1muD8AwA8/wQAAAAAAAAABIAIAAKYAAAAsCZs/ylrhP66DfCdImrg/AIDMPsEAAAAAAAAAASECAACmAAAAPLeaZXThtz9aXO9g2TDgPwAAoD0AAAAAAAAAAAEiAgAApgAAADy3mmV04bc/RtleiDgv4D8AAOI9EAAAAAAAAAABIwIAAKYAAAA8t5pldOG3P87G+3RzJeA/AAAAPhAAAAAAAAAAASQCAACmAAAAfFiKISnttz+mwNrDMSLgPwAAET4QAAAAAAAAAAElAgAApgAAAL75ed3d+Lc/kj1K65Ag4D8AADA+EAAAAAAAAAABJgIAAKYAAAC++Xnd3fi3P5I9SuuQIOA/AABMPhAAAAAAAAAAAScCAACmAAAAvvl53d34tz+SPUrrkCDgPwAAaD4fAAAAAAAAAAEoAgAApgAAAEA8WVVHELg/kj1K65Ag4D8AAIE+HwAAAAAAAAABKQIAAKYAAACA3UgR/Bu4P5I9SuuQIOA/AICNPi8AAAAAAAAAASoCAACmAAAAwn44zbAnuD+SPUrrkCDgPwAAlz4vAAAAAAAAAAErAgAApgAAAETBF0UaP7g/kj1K65Ag4D8AAKA+LwAAAAAAAAABLAIAAKYAAACGYgcBz0q4P5I9SuuQIOA/AACkPi8AAAAAAAAAAS0CAACmAAAAxgP3vINWuD+SPUrrkCDgPwCApz4/AAAAAAAAAAEuAgAApgAAAAql5ng4Yrg/kj1K65Ag4D8AAKs+PwAAAAAAAAABLwIAAKYAAABIRtY07W24P366uRLwHuA/AACwPk4AAAAAAAAAATACAACmAAAAiufF8KF5uD9WtJhhrhvgPwAAtz5OAAAAAAAAAAExAgAApgAAAMqItaxWhbg/GCvn18sW4D8AALw+TgAAAAAAAAABMgIAAKYAAADKiLWsVoW4P/IkxiaKE+A/AADBPk4AAAAAAAAAATMCAACmAAAAyoi1rFaFuD/IHqV1SBDgPwAAxj5eAAAAAAAAAAE0AgAApgAAAMqItaxWhbg/oBiExAYN4D8AAM0+XgAAAAAAAAABNQIAAKYAAACK58XwoXm4P3gSYxPFCeA/AADRPm4AAAAAAAAAATYCAACmAAAASEbWNO1tuD9QDEJigwbgPwAA1T5uAAAAAAAAAAE3AgAApgAAAMYD97yDVrg/KAYhsUED4D8AANY+fQAAAAAAAAABOAIAAKYAAAAEICiJZTO4PxSDkNigAeA/AADVPn0AAAAAAAAAATkCAACmAAAAQDxZVUcQuD/X+d5OvvzfPwCA1D6NAAAAAAAAAAE6AgAApgAAADy3mmV04bc/h+2c7Dr23z8AANU+nAAAAAAAAAABOwIAAKYAAAC07/z9N5u3P4ftnOw69t8/AIDUPqwAAAAAAAAAATwCAACmAAAAKKOgpigmtz+H7ZzsOvbfPwAA1D68AAAAAAAAAAE9AgAApgAAAFq1VJNkpbY/h+2c7Dr23z8AANU+ywAAAAAAAAABPgIAAKYAAACOxwiAoCS2P13nezv58t8/AIDWPssAAAAAAAAAAT8CAACmAAAAgDjNsCeYtT834VqKt+/fPwCA1z7LAAAAAAAAAAFAAgAApgAAAPBmsmlF9LQ/N+Fairfv3z8AgNc+2wAAAAAAAAABQQIAAKYAAACgNofeF1y0PzfhWoq3798/AADYPtsAAAAAAAAAAUICAACmAAAAkqdLD5/Psz834VqKt+/fPwAA2D7bAAAAAAAAAAFDAgAApgAAAEJ3IIRxN7M/h+2c7Dr23z8AANg+6wAAAAAAAAABRAIAAKYAAAD0RvX4Q5+yPzyJsYniBOA/AADZPusAAAAAAAAAAUUCAACmAAAA5re5KcsSsj/IHqV1SBDgPwCA2D76AAAAAAAAAAFGAgAApgAAANgoflpShrE/ajcpOk8d4D8AANg++gAAAAAAAAABRwIAAKYAAABGV2MTcOKwPwpQrf5VKuA/AADXPgoBAAAAAAAAAUgCAACmAAAAOsgnRPdVsD/SblJ0njrgPwAA1j4KAQAAAAAAAAFJAgAApgAAAFFy2On8kq8/iApnEUZJ4D8AANU+GQEAAAAAAAABSgIAAKYAAAA92R873qiuP2asnF8vW+A/AADUPhkBAAAAAAAAAUsCAACmAAAApYJGBCnWrT9CTtKtGG3gPwAA1D4pAQAAAAAAAAFMAgAApgAAAJNuTEXdGq0/9unmSsB74D8AANQ+KQEAAAAAAAABTQIAAKYAAAABnTH++nasP8AIjMAIjOA/AADVPjkBAAAAAAAAAU4CAACmAAAA95K0HlUZrD90pKBdsJrgPwCA1j45AQAAAAAAAAFPAgAApgAAAHXLFrcY06s/PsNF0/iq4D8AgNs+SAEAAAAAAAABUAIAAKYAAABtRljHRaSrPxpleyHivOA/AIDjPkgBAAAAAAAAAVECAACmAAAA7QN5T9yMqz/4BrFvy87gPwCA6T5YAQAAAAAAAAFSAgAApgAAAG1GWMdFpKs/6it3llXi4D8AgO4+WAEAAAAAAAABUwIAAKYAAADviDc/r7urPwJXXm4h+eA/AADyPmgBAAAAAAAAAVQCAACmAAAA9w32LoLqqz8cgkVG7Q/hPwCA9D5oAQAAAAAAAAFVAgAApgAAAPeStB5VGaw/Nq0sHrkm4T8AgPU+aAEAAAAAAAABVgIAAKYAAAB/1ZOWvjCsP3jeNKfGQOE/AID1PocBAAAAAAAAAVcCAACmAAAAgVpShpFfrD+4Dz0w1FrhPwAA9z6HAQAAAAAAAAFYAgAApgAAAIFaUoaRX6w/5r204EBz4T8AgPk+hwEAAAAAAAABWQIAAKYAAAD/F3MOKEisPzxyTULvjuE/AAD9PpYBAAAAAAAAAVoCAACmAAAAf9WTlr4wrD/Or5ctgK/hPwCAAD+WAQAAAAAAAAFbAgAApgAAAPcN9i6C6qs/sPkje5TW4T8AAAI/lgEAAAAAAAABXAIAAKYAAADtA3lP3IyrP7xJ0XnqAOI/AEADP6YBAAAAAAAAAV0CAACmAAAA3XQ9gGMAqz/YHA9R4SziPwDAAz+mAQAAAAAAAAFeAgAApgAAAMtgQ8EXRao/vGabnvVT4j8AgAQ/tgEAAAAAAAABXwIAAKYAAAA3CmqKYnKpP7IzuMSqfOI/AMAEP7YBAAAAAAAAAWACAACmAAAAHXGx20OIqD8w7nHXmpviPwDABD/FAQAAAAAAAAFhAgAApgAAAIOVGbW7hqc/hqIKOUm34j8AAAU/xQEAAAAAAAABYgIAAKYAAADnNMOeYFamP7RQgum1z+I/AIAFP9UBAAAAAAAAAWMCAACmAAAAxZGNEJwOpT+4+Njo4OTiPwDABT/VAQAAAAAAAAFkAgAApgAAACGseApur6M/lpoON8r24j8AgAY/5QEAAAAAAAABZQIAAKYAAAD/CEN8qWeiPzazkvvQA+M/AMAGP+UBAAAAAAAAAWYCAACmAAAAWyMudnsIoT/YyxbA1xDjPwCABz/0AQAAAAAAAAFnAgAApgAAAMFHlk/zBqA/PFvp+vsY4z8AQAg/9AEAAAAAAAABaAIAAKYAAABaXbtBqTmeP4xnK11/H+M/AEAJPwQCAAAAAAAAAWkCAACmAAAAKrAI1D6UnD/K8NzmYSTjPwBACj8EAgAAAAAAAAFqAgAApgAAAAYN00V6TJs/BHqOcEQp4z8AwAs/EwIAAAAAAAABawIAAKYAAADycxqXW2KaPxj9HknlKuM/AAANPxMCAAAAAAAAAWwCAACmAAAA4l8g2A+nmT8Y/R5J5SrjPwBADj8jAgAAAAAAAAFtAgAApgAAAM7Q5AiXGpk/BHqOcEQp4z8AQA8/IwIAAAAAAAABbgIAAKYAAADOSyYZxOuYP9xzbb8CJuM/AEAQPyMCAAAAAAAAAW8CAACmAAAAzksmGcTrmD/K8NzmYSTjPwAAED8jAgAAAAAAAAFwAgAApgAAAM7Q5AiXGpk/3HNtvwIm4z8AgA8/IwIAAAAAAAABcQIAAKYAAADiXyDYD6eZPy6AryGGLOM/AEAPPzMCAAAAAAAAAXICAACmAAAA8nMal1timj+SD4JcqjTjPwAADz9GAgAAAAAAAAFzAgAApgAAABKSkTVNe5s/RquW+VFD4z8AAA8/RgIAAAAAAAABdAIAAKYAAAAqsAjUPpScP2DWfdEdWuM/AAAPP0YCAAAAAAAAAXUCAACmAAAASlM+YgPcnT/KDacLbXfjPwAADz9WAgAAAAAAAAF2AgAApgAAAGpxtQD19J4/hFESqD+b4z8AgA8/VgIAAAAAAAABdwIAAKYAAAB+ha+/QLCfPz6VfUQSv+M/AIAOP3UCAAAAAAAAAXgCAACmAAAASQ80ty9NoD8g3wmSJubjPwBADT91AgAAAAAAAAF5AgAApgAAAMlREy+ZZKA/GKwmuNsO5D8AAA0/dQIAAAAAAAABegIAAKYAAADR1tEebJOgP0oC9WdzPOQ/AEANP3UCAAAAAAAAAXsCAACmAAAA0dbRHmyToD9UUqJmyWbkPwAADT+EAgAAAAAAAAF8AgAApgAAANHW0R5sk6A/Ihme2zyM5D8AAA0/hAIAAAAAAAABfQIAAKYAAADTW5AOP8KgPxrmugHytOQ/AIAMP5QCAAAAAAAAAX4CAACmAAAA2+BO/hHxoD++ppXFI9fkPwAADD+UAgAAAAAAAAF/AgAApgAAANtlDe7kH6E/PGFP2BP25D8AAA0/pAIAAAAAAAABgAIAAKYAAABlLatVIWahP6aYeBJjE+U/AIAOP6QCAAAAAAAAAYECAACmAAAAdbzmJJryoT8mUzIlUzLlPwAAED+zAgAAAAAAAAGCAgAApgAAAIFLIvQSf6I/eAfLhgFO5T8AQBE/swIAAAAAAAABgwIAAKYAAAARHT079SKjP9C7Y+ivaeU/AMATP8MCAAAAAAAAAYQCAACmAAAAIzE3+kDeoz9Odh37n4jlPwBAFz/DAgAAAAAAAAGFAgAApgAAALuHEDH2sKQ/pCq2XE6k5T8AABo/0wIAAAAAAAABhgIAAKYAAADRIMnfFJulP+RbvuVbvuU/AIAcP9MCAAAAAAAAAYcCAACmAAAA8T5Afga0pj8SCjaWyNblPwAAHj/TAgAAAAAAAAGIAgAApgAAAIsa2KSOtac/PritRjXv5T8AwB8/4gIAAAAAAAABiQIAAKYAAACnOE9DgM6oP1rjlB4BBuY/AEAjP+ICAAAAAAAAAYoCAACmAAAASR5kSa4tqj9KCFtFixnmPwAAKD/yAgAAAAAAAAGLAgAApgAAAGfBmddydas/KKqQk3Qr5j8AACs/8gIAAAAAAAABjAIAAKYAAAAJIvDtzaWsP95FpTAcOuY/AIAtPwEDAAAAAAAAAY0CAACmAAAApYJGBCnWrT9q25gcgkXmPwAAMD8BAwAAAAAAAAGOAgAApgAAAMWgvaIa764/9nCMCOhQ5j8AwDI/EQMAAAAAAAABjwIAAKYAAADbOXZROdmvP1wAX0MMWeY/AEA0PxEDAAAAAAAAAZACAACmAAAAOsgnRPdVsD+qDKGlj1/mPwBANT8hAwAAAAAAAAGRAgAApgAAAELSpCOds7A//BjjBxNm5j8AQDU/IQMAAAAAAAABkgIAAKYAAAAKOzJHjgWxP0wlJWqWbOY/AAA1PzADAAAAAAAAAZMCAACmAAAAkALQrspLsT+IrtbzeHHmPwAANT8wAwAAAAAAAAGUAgAApgAAANgoflpShrE/srT3pLp05j8AADU/QAMAAAAAAAABlQIAAKYAAADcrTxKJbWxP9i6GFb8d+Y/AMAzP0ADAAAAAAAAAZYCAACmAAAAnpELfkPYsT/sPakunXnmPwBAMj9AAwAAAAAAAAGXAgAApgAAAGJ12rFh+7E/7D2pLp155j8AwCo/UAMAAAAAAAABmAIAAKYAAACmFsptFgeyP9i6GFb8d+Y/AEAhP1ADAAAAAAAAAZkCAACmAAAAphbKbRYHsj+IrtbzeHHmPwAAAD9fAwAAAAAAAAGaAgAApgAAACDU6vWs77E/wI8xfjBh5j8AgKg+bwMAAAAAAAABmwIAAKYAAACqm4hd6TWyP/ZwjAjoUOY/AABFPm8DAAAAAAAAAZwCAACmAAAAjpZTGLh85T96AWWp6XDjPwAAID4AAAAAAAAAAAGdAgAApgAAAAZzzd4bgeU/xmVQDEJi4z8AAF8+DwAAAAAAAAABngIAAKYAAAAvZ0t2koLlP7DivzOhYOM/AAB8Pg8AAAAAAAAAAZ8CAACmAAAAL2dLdpKC5T+cXy9bAF/jPwAAeT4PAAAAAAAAAAGgAgAApgAAAC9nS3aSguU/nF8vWwBf4z8AgIE+DwAAAAAAAAABoQIAAKYAAAAvZ0t2koLlP4jcnoJfXeM/AACDPh8AAAAAAAAAAaICAACmAAAAL2dLdpKC5T+I3J6CX13jPwCAgz4fAAAAAAAAAAGjAgAApgAAAC9nS3aSguU/YNZ90R1a4z8AgIE+HwAAAAAAAAABpAIAAKYAAAAvZ0t2koLlP2DWfdEdWuM/AAB/Ph8AAAAAAAAAAaUCAACmAAAAL2dLdpKC5T9MU+34fFjjPwAAfT4vAAAAAAAAAAGmAgAApgAAAC9nS3aSguU/TFPt+HxY4z8AAHo+LwAAAAAAAAABpwIAAKYAAAAvZ0t2koLlP0xT7fh8WOM/AAB2Pj4AAAAAAAAAAagCAACmAAAAL2dLdpKC5T9MU+34fFjjPwAAdT4+AAAAAAAAAAGpAgAApgAAAC9nS3aSguU/TFPt+HxY4z8AAHY+PgAAAAAAAAABqgIAAKYAAAAvZ0t2koLlP0xT7fh8WOM/AAB3Pj4AAAAAAAAAAasCAACmAAAAp0PFPPaG5T9g1n3RHVrjPwAAdz4+AAAAAAAAAAGsAgAApgAAAEgUvZrQjOU/nF8vWwBf4z8AAHg+PgAAAAAAAAABrQIAAKYAAADp5LT4qpLlP7DivzOhYOM/AAB4Pl4AAAAAAAAAAa4CAACmAAAAibWsVoWY5T/GZVAMQmLjPwAAej5tAAAAAAAAAAGvAgAApgAAAFN6IkzWn+U/2Ojg5OJj4z8AAH0+bQAAAAAAAAABsAIAAKYAAAAbP5hBJ6flP+5rcb2DZeM/AICDPn0AAAAAAAAAAbECAACmAAAADPiLzu6v5T8A7wGWJGfjPwCAij59AAAAAAAAAAGyAgAApgAAAP2wf1u2uOU/FHKSbsVo4z8AAJI+jAAAAAAAAAABswIAAKYAAABlRu2u4cXlPyr1IkdmauM/AICbPqwAAAAAAAAAAbQCAACmAAAAH8RWMfrV5T9kftTQSG/jPwAApD6sAAAAAAAAAAG1AgAApgAAALFNQhyc5OU/ZH7U0Ehv4z8AAK0+rAAAAAAAAAABtgIAAKYAAABC1y0HPvPlP3oBZanpcOM/AICzPqwAAAAAAAAAAbcCAACmAAAA/FSXiVYD5j/KDacLbXfjPwAAuj7LAAAAAAAAAAG4AgAApgAAAI7egnT4EeY/8BPIvK564z8AgL0+ywAAAAAAAAABuQIAAKYAAAAfaG5fmiDmPwaXWJVPfOM/AIDBPssAAAAAAAAAAboCAACmAAAAif3bssUt5j8aGult8H3jPwAAwz7LAAAAAAAAAAG7AgAApgAAAPOSSQbxOuY/Lp15RpF/4z8AgMQ+2wAAAAAAAAABvAIAAKYAAADTBDEggEzmPy6deUaRf+M/AIDEPtsAAAAAAAAAAb0CAACmAAAAZY4cCyJb5j8aGult8H3jPwAAxD7qAAAAAAAAAAG+AgAApgAAAM8jil5NaOY/BpdYlU984z8AAMU+6gAAAAAAAAABvwIAAKYAAAA3ufexeHXmP/ATyLyueuM/AIDGPvoAAAAAAAAAAcACAACmAAAAoU5lBaSC5j/ekDfkDXnjPwCAyT76AAAAAAAAAAHBAgAApgAAAAnk0ljPj+Y/3pA35A154z8AAM0+CQEAAAAAAAABwgIAAKYAAABzeUCs+pzmP96QN+QNeeM/AADQPgkBAAAAAAAAAcMCAACmAAAAVesnxomu5j/KDacLbXfjPwCA0z4ZAQAAAAAAAAHEAgAApgAAAA9pkUiivuY/yg2nC2134z8AANY+GQEAAAAAAAABxQIAAKYAAACg8nwzRM3mP8oNpwttd+M/AIDYPikBAAAAAAAAAcYCAACmAAAACojqhm/a5j/KDacLbXfjPwCA2T4pAQAAAAAAAAHHAgAApgAAAHMdWNqa5+Y/ogeGWit04z8AgNk+OAEAAAAAAAAByAIAAKYAAADdssUtxvTmP4yE9YGKcuM/AADaPjgBAAAAAAAAAckCAACmAAAAR0gzgfEB5z96AWWp6XDjPwAA2j44AQAAAAAAAAHKAgAApgAAAK/doNQcD+c/UvtD+Kdt4z8AANo+SAEAAAAAAAABywIAAKYAAADwfpCQ0RrnPyr1IkdmauM/AADaPkgBAAAAAAAAAcwCAACmAAAAMSCATIYm5z8A7wGWJGfjPwCA2D5YAQAAAAAAAAHNAgAApgAAAJu17Z+xM+c/7mtxvYNl4z8AANg+WAEAAAAAAAABzgIAAKYAAADcVt1bZj/nP9jo4OTiY+M/AADYPmcBAAAAAAAAAc8CAACmAAAARuxKr5FM5z/GZVAMQmLjPwAA2T5nAQAAAAAAAAHQAgAApgAAAIeNOmtGWOc/xmVQDEJi4z8AgNo+dwEAAAAAAAAB0QIAAKYAAADvIqi+cWXnP8ZlUAxCYuM/AIDcPncBAAAAAAAAAdICAACmAAAAMcSXeiZx5z/GZVAMQmLjPwCA3T6GAQAAAAAAAAHTAgAApgAAAOpBAf0+gec/xmVQDEJi4z8AgN0+hgEAAAAAAAAB1AIAAKYAAADMs+gWzpLnP7DivzOhYOM/AADePpYBAAAAAAAAAdUCAACmAAAAhjFSmeai5z+cXy9bAF/jPwAA3j6WAQAAAAAAAAHWAgAApgAAAECvuxv/suc/iNyegl9d4z8AgNw+pgEAAAAAAAAB1wIAAKYAAAAjIaM1jsTnP0xT7fh8WOM/AADcPqYBAAAAAAAAAdgCAACmAAAA2p4MuKbU5z8kTcxHO1XjPwAA3D61AQAAAAAAAAHZAgAApgAAAJUcdjq/5Oc//EarlvlR4z8AAN0+tQEAAAAAAAAB2gIAAKYAAAAnpmElYfPnP9RAiuW3TuM/AIDfPsUBAAAAAAAAAdsCAACmAAAA4CPLp3kD6D++vfkMF03jPwAA5D7FAQAAAAAAAAHcAgAApgAAAJqhNCqSE+g/qjppNHZL4z8AgOc+1QEAAAAAAAAB3QIAAKYAAAAsKyAVNCLoP5a32FvVSeM/AIDrPtUBAAAAAAAAAd4CAACmAAAA5qiJl0wy6D+ENEiDNEjjPwAA7j7VAQAAAAAAAAHfAgAApgAAAJ4m8xllQug/brG3qpNG4z8AgPE+5AEAAAAAAAAB4AIAAKYAAACojFjLalXoP1ouJ9LyROM/AADzPuQBAAAAAAAAAeECAACmAAAA2uY7FOdp6D9aLifS8kTjPwCA9D70AQAAAAAAAAHiAgAApgAAAA1BH11jfug/Wi4n0vJE4z8AgPU+9AEAAAAAAAAB4wIAAKYAAAA+mwKm35LoP1ouJ9LyROM/AAD3PgMCAAAAAAAAAeQCAACmAAAAcPXl7lun6D9aLifS8kTjPwCA9z4DAgAAAAAAAAHlAgAApgAAAHtbS6Bhuug/Wi4n0vJE4z8AgPc+EwIAAAAAAAAB5gIAAKYAAACFwbBRZ83oP1ouJ9LyROM/AAD6PhMCAAAAAAAAAecCAACmAAAAZjOYa/be6D9Gq5b5UUPjPwCA/j4jAgAAAAAAAAHoAgAApgAAAEelf4WF8Og/HqV1SBBA4z8AQAE/IwIAAAAAAAAB6QIAAKYAAAApF2efFALpPwoi5W9vPuM/AIADPzICAAAAAAAAAeoCAACmAAAA45TQIS0S6T/2nlSXzjzjPwCABD8yAgAAAAAAAAHrAgAApgAAAHQevAzPIOk/4hvEvi074z8AwAQ/QgIAAAAAAAAB7AIAAKYAAADesylg+i3pP86YM+aMOeM/AAAFP0ICAAAAAAAAAe0CAACmAAAAIFUZHK856T+6FaMN7DfjPwAABT9SAgAAAAAAAAHuAgAApgAAABAODal2Quk/uhWjDew34z8AgPI+UgIAAAAAAAAB7wIAAKYAAADY0oKex0npP+IbxL4tO+M/AADRPmECAAAAAAAAAfACAACmAAAAUK/8ZCtO6T8KIuVvbz7jPwAAjz5hAgAAAAAAAAHxAgAApgAAAHvd3fiXPeI/UA/1UA/1wD8AACA+AAAAAAAAAAAB8gIAAKYAAACj0VuQDj/iP1AP9VAP9cA/AABcPhAAAAAAAAAAAfMCAACmAAAAy8XZJ4VA4j+gGzezkvvAPwAAeD4QAAAAAAAAAAH0AgAApgAAAPK5V7/7QeI/oBs3s5L7wD8AAHo+EAAAAAAAAAAB9QIAAKYAAADyuVe/+0HiP6AbN7OS+8A/AACEPhAAAAAAAAAAAfYCAACmAAAA8rlXv/tB4j+gGzezkvvAPwCAhz4vAAAAAAAAAAH3AgAApgAAAPK5V7/7QeI/oBs3s5L7wD8AAIo+LwAAAAAAAAAB+AIAAKYAAADyuVe/+0HiP6AbN7OS+8A/AACIPi8AAAAAAAAAAfkCAACmAAAAy8XZJ4VA4j9QD/VQD/XAPwCAgz4vAAAAAAAAAAH6AgAApgAAAKPRW5AOP+I//gKz7ovuwD8AgIE+LwAAAAAAAAAB+wIAAKYAAABT6V9hITziP7D2cIwI6MA/AICEPi8AAAAAAAAAAfwCAACmAAAAAwFkMjQ54j8Q3uzHAdvAPwCAij4vAAAAAAAAAAH9AgAApgAAALIYaANHNuI/bsVoA/vNwD8AAJE+PwAAAAAAAAAB/gIAAKYAAAARSHClbDDiPx65JqF3x8A/AICYPj8AAAAAAAAAAf8CAACmAAAAcHd4R5Iq4j98oKLccLrAPwCAoT5OAAAAAAAAAAEAAwAApgAAANCmgOm3JOI/fKCi3HC6wD8AAKs+XgAAAAAAAAABAQMAAKYAAAAw1oiL3R7iP3ygotxwusA/AICzPl4AAAAAAAAAAQIDAACmAAAAZhETlowX4j98oKLccLrAPwAAvT5uAAAAAAAAAAEDAwAApgAAAJ5MnaA7EOI/fKCi3HC6wD8AAMg+bgAAAAAAAAABBAMAAKYAAACFnyt8/QXiP3ygotxwusA/AIDTPn0AAAAAAAAAAQUDAACmAAAAHAq+KNL44T8euSahd8fAPwAA3T6NAAAAAAAAAAEGAwAApgAAAGGMVKa56OE/bsVoA/vNwD8AAOc+jQAAAAAAAAABBwMAAKYAAAAIPvPFxtLhP77RqmV+1MA/AIDuPpwAAAAAAAAAAQgDAACmAAAAhfsTTl274T8Q3uzHAdvAPwCA9j6cAAAAAAAAAAEJAwAApgAAALPQOKcGoeE//gKz7ovuwD8AAPo+rAAAAAAAAAABCgMAAKYAAAAImtuXJojhP6AbN7OS+8A/AID7PqwAAAAAAAAAAQsDAACmAAAAXmN+iEZv4T9CNLt3mQjBPwAA/D68AAAAAAAAAAEMAwAApgAAALMsIXlmVuE/4kw/PKAVwT8AAP0+vAAAAAAAAAABDQMAAKYAAADgAUbSDzzhPyJ+R8WtL8E/AID+PrwAAAAAAAAAAQ4DAACmAAAA5eLsk0Ig4T8Uow3sN0PBPwBAAD/LAAAAAAAAAAEPAwAApgAAAOvDk1V1BOE/WNQVdUVdwT8AwAA/ywAAAAAAAAABEAMAAKYAAAAZmbiuHurgP5gFHv5Sd8E/AMAAP9sAAAAAAAAAAREDAACmAAAAbWJbnz7R4D8qQ2jp45fBPwAAAT/bAAAAAAAAAAESAwAApgAAABMU+r5Lu+A/GmguEG6rwT8AgAE/6wAAAAAAAAABEwMAAKYAAACR0RpH4qPgPwyN9Db4vsE/AMABP+sAAAAAAAAAARQDAACmAAAAiGu1ldyQ4D+upXj7/svBPwCAAj8KAQAAAAAAAAEVAwAApgAAAM7tSxPEgOA/TL78vwXZwT8AQAI/CgEAAAAAAAABFgMAAKYAAABkWN6/mHPgP+7WgIQM5sE/AIABPwoBAAAAAAAAARcDAACmAAAAS6tsm1pp4D8+48Lmj+zBPwCA7j4KAQAAAAAAAAEYAwAApgAAAKradD2AY+A/kO8ESRPzwT8AgNI+GQEAAAAAAAABGQMAAKYAAABa8ngOk2DgP4IUy2+dBsI/AICQPhkBAAAAAAAAARoDAACmAAAAwhdFGj+Y4T+genq/68G7PwAA2D0AAAAAAAAAAAEbAwAApgAAAMIXRRo/mOE/2uZhJMNzuz8AABU+DwAAAAAAAAABHAMAAKYAAADCF0UaP5jhP9rmYSTDc7s/AAAoPg8AAAAAAAAAAR0DAACmAAAAwhdFGj+Y4T/a5mEkw3O7PwAAPz4PAAAAAAAAAAEeAwAApgAAAMIXRRo/mOE/2uZhJMNzuz8AAGs+DwAAAAAAAAABHwMAAKYAAABj6Dx4GZ7hP3z/5ejJgLs/AICNPgAAAAAAAAAAASADAACmAAAAA7k01vOj4T8eGGqt0I27PwCAnD4PAAAAAAAAAAEhAwAApgAAAKOJLDTOqeE/vDDucdeauz8AgKM+DwAAAAAAAAABIgMAAKYAAABtTqIpH7HhP6B6er/rwbs/AICmPg8AAAAAAAAAASMDAACmAAAAXQeWtua54T+CxAYNAOm7PwCAqD4PAAAAAAAAAAEkAwAApgAAAE3AiUOuwuE/wvUOlg0DvD8AgKk+DwAAAAAAAAABJQMAAKYAAAA/eX3QdcvhPwQnFx8bHbw/AICpPh8AAAAAAAAAASYDAACmAAAAMDJxXT3U4T8ooqv1PF68PwAArD4fAAAAAAAAAAEnAwAApgAAAEnf4oF73uE/rAS8B1iSvD8AAK8+LwAAAAAAAAABKAMAAKYAAAA5mNYOQ+fhPzJnzBlzxrw/AACyPi8AAAAAAAAAASkDAACmAAAAU0VIM4Hx4T+0ydwrjvq8PwCAtT4+AAAAAAAAAAEqAwAApgAAAJTmN+81/eE/lhNpeaIhvT8AgLw+PgAAAAAAAAABKwMAAKYAAADWhyer6gjiPxh2eYu9Vb0/AADFPj4AAAAAAAAAASwDAACmAAAAFikXZ58U4j/eCZIm5qO9PwCAzD5dAAAAAAAAAAEtAwAApgAAADDWiIvdHuI/AoUm/QflvT8AgNQ+XQAAAAAAAAABLgMAAKYAAABIg/qvGyniPwhKRyE+Tb4/AADbPl0AAAAAAAAAAS8DAACmAAAAOjzuPOMx4j/Q3V+8Zpu+PwCA4T5tAAAAAAAAAAEwAwAApgAAAAMBZDI0OeI/NIr8G5b2vj8AgOQ+bQAAAAAAAAABMQMAAKYAAACj0VuQDj/iP9hnoQTTa78/AIDmPm0AAAAAAAAAATIDAACmAAAAQqJT7uhE4j8gXsqxFu6/PwCA5z59AAAAAAAAAAEzAwAApgAAAJWKTx3WR+I/Nqp5Ly04wD8AgOc+fQAAAAAAAAABNAMAAKYAAAC9fs20TEniP/o9kspVhsA/AADoPowAAAAAAAAAATUDAACmAAAAvX7NtExJ4j8Q3uzHAdvAPwAA6D6MAAAAAAAAAAE2AwAApgAAAL1+zbRMSeI/dIqJJzE2wT8AgOY+nAAAAAAAAAABNwMAAKYAAACVik8d1kfiPzoeosJZhME/AADmPpwAAAAAAAAAATgDAACmAAAAapbRhV9G4j+eyj4iid/BPwAA5z6sAAAAAAAAAAE5AwAApgAAABqu1VZyQ+I/VIMd5DtBwj8AgOg+rAAAAAAAAAABOgMAAKYAAADLxdknhUDiP6xUgGr1r8I/AADxPrsAAAAAAAAAATsDAACmAAAAe93d+Jc94j+wGaGOKxjDPwCA/T67AAAAAAAAAAE8AwAApgAAACv14cmqOuI/uN7BsmGAwz8AQAQ/ywAAAAAAAAABPQMAAKYAAACyGGgDRzbiP3CXoHQU4sM/AAAJP8sAAAAAAAAAAT4DAACmAAAAEUhwpWww4j/UQz3UQz3EPwCACz/aAAAAAAAAAAE/AwAApgAAAEiD+q8bKeI/OPDZM3OYxD8AgA0/2gAAAAAAAAABQAMAAKYAAACAvoS6yiHiP75S6kWOzMQ/AAAPP+oAAAAAAAAAAUEDAACmAAAAtvkOxXka4j+QwTy6LAfFPwBAED/qAAAAAAAAAAFCAwAApgAAAMZAGziyEeI/cgvJB0EuxT8AABA/6gAAAAAAAAABQwMAAKYAAACuk6kTdAfiP1RVVVVVVcU/AAAQP/oAAAAAAAAAAUQDAACmAAAAlOY37zX94T+Whl3eYm/FPwAA/z76AAAAAAAAAAFFAwAApgAAAHs5xsr38uE/yNwrjvqcxT8AANA+GQEAAAAAAAABRgMAAKYAAAACXUwElO7hP/wy+j2SysU/AACKPhkBAAAAAAAAAUcDAACmAAAAw95FUH3j6j9QxxWMqaTkPwAAVD4AAAAAAAAAAAFIAwAApgAAADq7vxbh5+o/YKJPZR+R5D8AgJE+HwAAAAAAAAABSQMAAKYAAABirz2uV+nqPzacLrTdjeQ/AACkPh8AAAAAAAAAAUoDAACmAAAAiqO7Rc7q6j/6En0q+4jkPwCApT4fAAAAAAAAAAFLAwAApgAAAIqju0XO6uo/5o/sUVqH5D8AgK4+HwAAAAAAAAABTAMAAKYAAACKo7tFzurqP76Jy6AYhOQ/AAC0Ph8AAAAAAAAAAU0DAACmAAAAYq89rlfp6j+Wg6rv1oDkPwAAuT4vAAAAAAAAAAFOAwAApgAAAOrSw+fz5Oo/bn2JPpV95D8AgLk+LwAAAAAAAAABTwMAAKYAAABLAsyJGd/qPzL017SyeOQ/AAC6Pi8AAAAAAAAAAVADAACmAAAAgD1WlMjX6j8K7rYDcXXkPwAAuj4/AAAAAAAAAAFRAwAApgAAALl44J530Oo/9momK9Bz5D8AALo+PwAAAAAAAAABUgMAAKYAAAB41/DiwsTqP/ZqJivQc+Q/AAC7Pk4AAAAAAAAAAVMDAACmAAAANjYBJw656j8K7rYDcXXkPwCAuj5OAAAAAAAAAAFUAwAApgAAAMygk9Piq+o/MvTXtLJ45D8AALo+XgAAAAAAAAABVQMAAKYAAAATIypRypvqP4AAGhc2f+Q/AAC8Pl4AAAAAAAAAAVYDAACmAAAA4chGCE6H6j/mj+xRWofkPwAAvz5tAAAAAAAAAAFXAwAApgAAAK9uY7/Rcuo/YKJPZR+R5D8AAMI+bQAAAAAAAAABWAMAAKYAAABVIALf3lzqP9a0snjkmuQ/AIDEPn0AAAAAAAAAAVkDAACmAAAA0t0iZ3VF6j88RIWzCKPkPwAAzj59AAAAAAAAAAFaAwAApgAAAFCbQ+8LLuo/jFDHFYyp5D8AgNw+jQAAAAAAAAABWwMAAKYAAAB8cGhItRPqP95cCXgPsOQ/AADpPpwAAAAAAAAAAVwDAACmAAAAqkWNoV756T/eXAl4D7DkPwCA9T6cAAAAAAAAAAFdAwAApgAAALAmNGOR3ek/Gua6AfK05D8AAP4+nAAAAAAAAAABXgMAAKYAAABmH9/11r7pP0Ls27IzuOQ/AEADP6wAAAAAAAAAAV8DAACmAAAAQgwIIJOh6T9Wb2yL1LnkPwCABT+sAAAAAAAAAAFgAwAApgAAAG/hLHk8h+k/fnWNPBa95D8AAAc/vAAAAAAAAAABYQMAAKYAAACctlHS5WzpP7r+Psb4weQ/AMAHP7wAAAAAAAAAAWIDAACmAAAAG3RyWnxV6T/2h/BP28bkPwDABz/LAAAAAAAAAAFjAwAApgAAAHA9FUucPOk/RpQysl7N5D8AAAg/ywAAAAAAAAABZAMAAKYAAADu+jXTMiXpP4Qd5DtB0uQ/AAAIP8sAAAAAAAAAAWUDAACmAAAAa7hWW8kN6T+sIwXtgtXkPwCACD/bAAAAAAAAAAFmAwAApgAAABJq9XrW9+g/0ikmnsTY5D8AQAk/2wAAAAAAAAABZwMAAKYAAAA+PxrUf93oP+istnZl2uQ/AAAJP+oAAAAAAAAAAWgDAACmAAAAu/w6XBbG6D/orLZ2ZdrkPwAACT/qAAAAAAAAAAFpAwAApgAAAGGu2XsjsOg/6Ky2dmXa5D8AAAk/+gAAAAAAAAABagMAAKYAAABXSHTKHZ3oP/ovR08G3OQ/AIAJP/oAAAAAAAAAAWsDAACmAAAAd9aMsI6L6D8Qs9cnp93kPwDACj8KAQAAAAAAAAFsAwAApgAAAOVMocXsfOg/OLn42Ojg5D8AgAw/CgEAAAAAAAABbQMAAKYAAAB7tzNywW/oP3RCqmLL5eQ/AAAOPxkBAAAAAAAAAW4DAACmAAAAEiLGHpZi6D+wy1vsrerkPwBADz8ZAQAAAAAAAAFvAwAApgAAANCA1mLhVug/7FQNdpDv5D8AAA8/KQEAAAAAAAABcAMAAKYAAACP3+amLEvoPyjevv9y9OQ/AAAPPykBAAAAAAAAAXEDAACmAAAAdjJ1gu5A6D9mZ3CJVfnkPwCADz85AQAAAAAAAAFyAwAApgAAAIV5gfUmOOg/tnOy69j/5D8AQBA/OQEAAAAAAAABcwMAAKYAAACTwI1oXy/oP95505waA+U/AMAQP0gBAAAAAAAAAXQDAACmAAAAy/sXcw4o6D8GgPRNXAblPwDAED9IAQAAAAAAAAF1AwAApgAAAAQ3on29IOg/LoYV/50J5T8AABE/WAEAAAAAAAABdgMAAKYAAABhZqof4xroP0IJptc+C+U/AAARP1gBAAAAAAAAAXcDAACmAAAAwpWywQgV6D9YjDaw3wzlPwAAET9nAQAAAAAAAAF4AwAApgAAAEm5OPukEOg/ag/HiIAO5T8AABE/ZwEAAAAAAAABeQMAAKYAAADR3L40QQzoP36SV2EhEOU/AIARP2cBAAAAAAAAAXoDAACmAAAAgfTCBVQJ6D+SFeg5whHlPwBAEj93AQAAAAAAAAF7AwAApgAAADEMx9ZmBug/khXoOcIR5T8AwBI/dwEAAAAAAAABfAMAAKYAAADgI8uneQPoP5IV6DnCEeU/AMASP4cBAAAAAAAAAX0DAACmAAAAty9NEAMC6D+SFeg5whHlPwBADD+HAQAAAAAAAAF+AwAApgAAALcvTRADAug/fpJXYSEQ5T8AQAM/hwEAAAAAAAABfwMAAKYAAADgI8uneQPoP1iMNrDfDOU/AIDbPocBAAAAAAAAAYADAACmAAAACBhJP/AE6D8uhhX/nQnlPwCApj6HAQAAAAAAAAGBAwAApgAAAFkARW7dB+g/3nnTnBoD5T8AAFY+lgEAAAAAAAABggMAAKYAAABIXVApRVvoP9w/P1MEXeQ/AACOPgAAAAAAAAAAAYMDAACmAAAA6i1Ihx9h6D92sGwY4FTkPwCAwz4QAAAAAAAAAAGEAwAApgAAABIixh6WYug/Yi3cPz9T5D8AANw+EAAAAAAAAAABhQMAAKYAAAASIsYelmLoP06qS2eeUeQ/AADbPhAAAAAAAAAAAYYDAACmAAAAEiLGHpZi6D9OqktnnlHkPwAA5T4QAAAAAAAAAAGHAwAApgAAAOotSIcfYeg/TqpLZ55R5D8AAOg+EAAAAAAAAAABiAMAAKYAAADCOcrvqF/oP06qS2eeUeQ/AIDqPhAAAAAAAAAAAYkDAACmAAAAmkVMWDJe6D9OqktnnlHkPwCA6z4fAAAAAAAAAAGKAwAApgAAAHBRzsC7XOg/Yi3cPz9T5D8AgOs+HwAAAAAAAAABiwMAAKYAAAAgadKRzlnoP4wz/fCAVuQ/AADsPh8AAAAAAAAAAYwDAACmAAAA0IDWYuFW6D+0OR6iwlnkPwAA7D4fAAAAAAAAAAGNAwAApgAAAFikXJx9Uug/8MLPK6Ve5D8AAO0+LwAAAAAAAAABjgMAAKYAAAC302Q+o0zoP0DPEY4oZeQ/AIDsPi8AAAAAAAAAAY8DAACmAAAAP/fqdz9I6D98WMMXC2rkPwAA6z4vAAAAAAAAAAGQAwAApgAAAHYydYLuQOg/uOF0oe1u5D8AgO0+PgAAAAAAAAABkQMAAKYAAACtbf+MnTnoP/ZqJivQc+Q/AADzPj4AAAAAAAAAAZIDAACmAAAA5qiJl0wy6D8y9Ne0snjkPwCA+j5OAAAAAAAAAAGTAwAApgAAAPPvlQqFKeg/gAAaFzZ/5D8AwAE/TgAAAAAAAAABlAMAAKYAAADbQiTmRh/oP+aP7FFah+Q/AIAGP14AAAAAAAAAAZUDAACmAAAAmqE0KpIT6D9yJeA9wJLkPwCACz9tAAAAAAAAAAGWAwAApgAAAFkARW7dB+g/FD5kAsef5D8AQA8/bQAAAAAAAAABlwMAAKYAAADvatcasvrnP6DTV+4sq+Q/AMASP30AAAAAAAAAAZgDAACmAAAADfnvACPp5z9Wb2yL1LnkPwCAEz+NAAAAAAAAAAGZAwAApgAAACuHCOeT1+c/0IHPnpnD5D8AgBM/jQAAAAAAAAABmgMAAKYAAABzCZ9ke8fnP1oXw4r/zuQ/AEATP5wAAAAAAAAAAZsDAACmAAAAkZe3Suy15z/SKSaexNjkPwCAEz+cAAAAAAAAAAGcAwAApgAAAP8NzF9Kp+c/OLn42Ojg5D8AwBM/nAAAAAAAAAABnQMAAKYAAACWeF4MH5rnP5xIyxMN6eQ/AMATP6wAAAAAAAAAAZ4DAACmAAAALOPwuPOM5z/sVA12kO/kPwBAEz+sAAAAAAAAAAGfAwAApgAAAOpBAf0+gec/PGFP2BP25D8AABM/uwAAAAAAAAABoAMAAKYAAADRlI/YAHfnP6LwIRM4/uQ/AIATP7sAAAAAAAAAAaEDAACmAAAACdAZ469v5z/eedOcGgPlPwBAFD/LAAAAAAAAAAGiAwAApgAAAGf/IYXVaec/GgOFJv0H5T8AwBY/ywAAAAAAAAABowMAAKYAAACQ858cTGvnP36SV2EhEOU/AEAbP8sAAAAAAAAAAaQDAACmAAAACdAZ469v5z/iISqcRRjlPwCAHj/qAAAAAAAAAAGlAwAApgAAANGUj9gAd+c/RrH81mkg5T8AQCA/6gAAAAAAAAABpgMAAKYAAAA7Kv0rLITnP6xAzxGOKOU/AEAhP/oAAAAAAAAAAacDAACmAAAARJBi3TGX5z8mUzIlUzLlPwDAIj/6AAAAAAAAAAGoAwAApgAAAHfqRSauq+c/nGWVOBg85T8AgCQ/CgEAAAAAAAABqQMAAKYAAAAjIaM1jsTnPyr7iCR+R+U/AAAmPwoBAAAAAAAAAaoDAACmAAAAzFcARW7d5z/glp3BJVblPwBAJz8ZAQAAAAAAAAGrAwAApgAAAJ+C2+vE9+c/gK8hhixj5T8AwCc/GQEAAAAAAAABrAMAAKYAAAByrbaSGxLoPzRLNiPUceU/AIAoPykBAAAAAAAAAa0DAACmAAAA8++VCoUp6D/A4CkPOn3lPwDAKD8pAQAAAAAAAAGuAwAApgAAAO4O70hSReg/OvOMIv+G5T8AgCk/KQEAAAAAAAABrwMAAKYAAABwUc7Au1zoP56CX10jj+U/AMApP0YBAAAAAAAAAbADAACmAAAAy58voa5y6D/aCxHnBZTlPwDAKT9GAQAAAAAAAAGxAwAApgAAAPz5Euoqh+g/LBhTSYma5T8AQCg/RgEAAAAAAAABsgMAAKYAAADea/oDupjoP1IedPrKneU/AMAlP0YBAAAAAAAAAbMDAACmAAAAcPXl7lun6D9ooQTTa5/lPwBAGz9WAQAAAAAAAAG0AwAApgAAANmKU0KHtOg/aKEE02uf5T8AAA0/VgEAAAAAAAABtQMAAKYAAAAriy2YAN7aPyw1HW6U7eU/AAD4PQAAAAAAAAAAAbYDAACmAAAAfHMpx+3g2j8YsoyV8+vlPwAALT4QAAAAAAAAAAG3AwAApgAAAHxzKcft4No/GLKMlfPr5T8AAEQ+EAAAAAAAAAABuAMAAKYAAAB8cynH7eDaPwQv/LxS6uU/AABLPhAAAAAAAAAAAbkDAACmAAAAfHMpx+3g2j8EL/y8UurlPwAAYT4fAAAAAAAAAAG6AwAApgAAAHxzKcft4No/BC/8vFLq5T8AAHM+HwAAAAAAAAABuwMAAKYAAAB8cynH7eDaPwQv/LxS6uU/AACCPh8AAAAAAAAAAbwDAACmAAAAHEQhJcjm2j8EL/y8UurlPwAAhz4fAAAAAAAAAAG9AwAApgAAAL0UGYOi7No/GLKMlfPr5T8AAIo+LwAAAAAAAAABvgMAAKYAAABe5RDhfPLaPyw1HW6U7eU/AICLPi8AAAAAAAAAAb8DAACmAAAArs0MEGr12j8+uK1GNe/lPwCAkj4vAAAAAAAAAAHAAwAApgAAAK7NDBBq9do/PritRjXv5T8AAJ0+LwAAAAAAAAABwQMAAKYAAACuzQwQavXaPz64rUY17+U/AIClPi8AAAAAAAAAAcIDAACmAAAArs0MEGr12j8+uK1GNe/lPwCArj4vAAAAAAAAAAHDAwAApgAAAK7NDBBq9do/VDs+H9bw5T8AALw+TgAAAAAAAAABxAMAAKYAAABe5RDhfPLaP1Q7Ph/W8OU/AADNPk4AAAAAAAAAAcUDAACmAAAAvRQZg6Ls2j8+uK1GNe/lPwAA3z5OAAAAAAAAAAHGAwAApgAAAMxbJfba49o/BC/8vFLq5T8AAPI+TgAAAAAAAAABxwMAAKYAAACLujU6JtjaP2IWePhL3eU/AEABP20AAAAAAAAAAcgDAACmAAAAWWBS8anD2j/+hqW9J9XlPwDACD99AAAAAAAAAAHJAwAApgAAANYdc3lArNo/rnpjW6TO5T8AQA4/jQAAAAAAAAABygMAAKYAAAAE85fS6ZHaP15uIfkgyOU/AAATP40AAAAAAAAAAcsDAACmAAAAMci8K5N32j8g5W9vPsPlPwAAFT+sAAAAAAAAAAHMAwAApgAAAL7M6SZiV9o/IOVvbz7D5T8AwBU/rAAAAAAAAAABzQMAAKYAAADsoQ6ACz3aPzZoAEjfxOU/AAAWP6wAAAAAAAAAAc4DAACmAAAAKL4/TO0Z2j+uemNbpM7lPwCAFj+sAAAAAAAAAAHPAwAApgAAABPydOnh89k/Ego2lsjW5T8AwBY/uwAAAAAAAAAB0AMAAKYAAAAPbbb5DsXZP4ocmamN4OU/AIAXP7sAAAAAAAAAAdEDAACmAAAAuv/72k6T2T/wq2vksejlPwDAFz/LAAAAAAAAAAHSAwAApgAAACTxUQDaVdk/PritRjXv5T8AwBc/ywAAAAAAAAAB0wMAAKYAAAA8+qv2dxXZP3xBX9AX9OU/AIAYP9sAAAAAAAAAAdQDAACmAAAAtjIOjzvP2D+6yhBa+vjlPwDAGT/bAAAAAAAAAAHVAwAApgAAAH9TbFbsi9g/4NAxCzz85T8AABs/6gAAAAAAAAAB1gMAAKYAAABIdModnUjYPwrXUrx9/+U/AMAcP+oAAAAAAAAAAdcDAACmAAAAYn0kFDsI2D9a45QeAQbmPwAAHz/6AAAAAAAAAAHYAwAApgAAACuegtvrxNc/qu/WgIQM5j8AwCE/+gAAAAAAAAAB2QMAAKYAAACUj9gAd4fXPxB/qbuoFOY/AEAkPwoBAAAAAAAAAdoDAACmAAAAT2kqVe9M1z+cFJ2nDiDmPwAAJz8KAQAAAAAAAAHbAwAApgAAAPn7bzYvG9c/KKqQk3Qr5j8AQCg/CgEAAAAAAAAB3AMAAKYAAACljrUXb+nWP95FpTAcOuY/AMAoPxkBAAAAAAAAAd0DAACmAAAAoAn3J5y61j9q25gcgkXmPwBAKD8ZAQAAAAAAAAHeAwAApgAAADxVMJajkdY/9nCMCOhQ5j8AACg/KQEAAAAAAAAB3wMAAKYAAAB4cWFihW7WP0Z9zmprV+Y/AAAoPykBAAAAAAAAAeADAACmAAAAVV6KjEFR1j+CBoD0TVzmPwAAKD84AQAAAAAAAAHhAwAApgAAAIMzr+XqNtY/qgyhpY9f5j8AQCc/OAEAAAAAAAAB4gMAAKYAAABR2cucbiLWP5iJEM3uXeY/AAAnP1gBAAAAAAAAAeMDAACmAAAADzjc4LkW1j+CBoD0TVzmPwDAIz9YAQAAAAAAAAHkAwAApgAAAG9n5ILfENY/Rn3OamtX5j8AQB8/WAEAAAAAAAAB5QMAAKYAAABvZ+SC3xDWP/ZwjAjoUOY/AAAWP1gBAAAAAAAAAeYDAACmAAAAsQjUPpQc1j+mZEqmZErmPwBACz9YAQAAAAAAAAHnAwAApgAAAJJ6u1gjLtY/atuYHIJF5j8AgPE+ZwEAAAAAAAAB6AMAAKYAAADE1J6hn0LWP0LVd2tAQuY/AADGPmcBAAAAAAAAAekDAACmAAAAlv95SPZc1j8Yz1a6/j7mPwCAhD53AQAAAAAAAAHqAwAApgAAAHY2mjNbR9s/7D2pLp155j8AAJQ+AAAAAAAAAAAB6wMAAKYAAADGHpZiSErbP7K096S6dOY/AADLPhAAAAAAAAAAAewDAACmAAAAdjaaM1tH2z+cMWfMGXPmPwAA5D4QAAAAAAAAAAHtAwAApgAAADSVqnemO9s/dCtGG9hv5j8AAOE+EAAAAAAAAAAB7gMAAKYAAACUxLIZzDXbP2CotUI3buY/AIDnPhAAAAAAAAAAAe8DAACmAAAAUiPDXRcq2z9MJSVqlmzmPwAA6j4QAAAAAAAAAAHwAwAApgAAACHJ3xSbFds//BjjBxNm5j8AgOw+LwAAAAAAAAAB8QMAAKYAAACdhgCdMf7aP9ISwlbRYuY/AIDtPi8AAAAAAAAAAfIDAACmAAAAi7o1OibY2j+CBoD0TVzmPwAA7z4vAAAAAAAAAAHzAwAApgAAANYdc3lArNo/Mvo9kspV5j8AgO8+LwAAAAAAAAAB9AMAAKYAAADSmLSJbX3aP/ZwjAjoUOY/AADzPj8AAAAAAAAAAfUDAACmAAAALEP+O8BI2j+S4bnNw0jmPwAA+D4/AAAAAAAAAAH2AwAApgAAANfVQx0AF9o/QtV3a0BC5j8AgP4+PwAAAAAAAAAB9wMAAKYAAADhl5GgZd/ZPwRMxuFdPeY/AEADP04AAAAAAAAAAfgDAACmAAAA7FnfI8un2T/eRaUwHDrmPwBACD9OAAAAAAAAAAH5AwAApgAAAAZjORppZ9k/3kWlMBw65j8AwA0/XgAAAAAAAAAB+gMAAKYAAABvVI8/9CnZP/DINQm9O+Y/AMATP14AAAAAAAAAAfsDAACmAAAAKS7hk2zv2D8uUueSn0DmPwDAGT9uAAAAAAAAAAH8AwAApgAAAOMHM+jktNg/VFgIROFD5j8AQB8/bgAAAAAAAAAB/QMAAKYAAADtyYBrSn3YP6ZkSqZkSuY/AAAlP30AAAAAAAAAAf4DAACmAAAASHTKHZ1I2D8K9BzhiFLmPwDAKT99AAAAAAAAAAH/AwAApgAAAPQGEP/cFtg/Rn3OamtX5j8AAC4/jQAAAAAAAAABAAQAAKYAAADugVEPCujXP4IGgPRNXOY/AAAwP40AAAAAAAAAAQEEAACmAAAAOuWOTiS81z+qDKGlj1/mPwBAMT+dAAAAAAAAAAECBAAApgAAAIVIzI0+kNc/0hLCVtFi5j8AwDE/nQAAAAAAAAABAwQAAKYAAAAilAX8RWfXP+aVUi9yZOY/AMAxP6wAAAAAAAAAAQQEAACmAAAAvt8+ak0+1z/8GOMHE2bmPwAAMj+sAAAAAAAAAAEFBAAApgAAAEnka2UcHtc/EJxz4LNn5j8AgDI/vAAAAAAAAAABBgQAAKYAAAB4uZC+xQPXPziilJH1auY/AAAxP7wAAAAAAAAAAQcEAACmAAAARV+tdUnv1j9gqLVCN27mPwDALj/LAAAAAAAAAAEIBAAApgAAAGPtxVu63dY/iK7W83hx5j8AgCA/ywAAAAAAAAABCQQAAKYAAABzNNLO8tTWP8Q3iH1bduY/AEANP8sAAAAAAAAAAQoEAACmAAAA5re5KcsSsj9gxX9nQsHmPwAAMD0AAAAAAAAAAAELBAAApgAAAOa3uSnLErI/YMV/Z0LB5j8AAHw9EAAAAAAAAAABDAQAAKYAAADmt7kpyxKyP0xC746hv+Y/AACQPRAAAAAAAAAAAQ0EAACmAAAA5re5KcsSsj9MQu+Oob/mPwAAkD0QAAAAAAAAAAEOBAAApgAAAOa3uSnLErI/TELvjqG/5j8AAJo9IAAAAAAAAAABDwQAAKYAAADmt7kpyxKyP0xC746hv+Y/AAB0PSAAAAAAAAAAARAEAACmAAAA5re5KcsSsj9MQu+Oob/mPwAAED0gAAAAAAAAAAERBAAApgAAAOa3uSnLErI/TELvjqG/5j8AAJg8IAAAAAAAAAABEgQAAKYAAAAmWanlfx6yP0xC746hv+Y/AAAQPC8AAAAAAAAAARMEAACmAAAAcAQWgdqHsj+eTjHxJMbmPwAAID4AAAAAAAAAAAEUBAAApgAAADTo5LT4qrI/stHBycXH5j8AAF8+DwAAAAAAAAABFQQAAKYAAAB4idRwrbayP8RUUqJmyeY/AAB8Pg8AAAAAAAAAARYEAACmAAAAtirELGLCsj/a1+J6B8vmPwAAgD4PAAAAAAAAAAEXBAAApgAAALYqxCxiwrI/2tfiegfL5j8AAIs+DwAAAAAAAAABGAQAAKYAAAA4baOky9myPwLeAyxJzuY/AACRPi8AAAAAAAAAARkEAACmAAAAvK+CHDXxsj8WYZQE6s/mPwCAlz4vAAAAAAAAAAEaBAAApgAAAD7yYZSeCLM/Pme1tSvT5j8AAJ8+LwAAAAAAAAABGwQAAKYAAADANEEMCCCzP1LqRY7M1OY/AACiPi8AAAAAAAAAARwEAACmAAAAQncghHE3sz9S6kWOzNTmPwAAqT4vAAAAAAAAAAEdBAAApgAAAMS5//vaTrM/UupFjszU5j8AgLE+PgAAAAAAAAABHgQAAKYAAADEuf/72k6zP1LqRY7M1OY/AIC4Pj4AAAAAAAAAAR8EAACmAAAAxLn/+9pOsz9S6kWOzNTmPwCAwD4+AAAAAAAAAAEgBAAApgAAAMS5//vaTrM/UupFjszU5j8AgMg+TgAAAAAAAAABIQQAAKYAAADEuf/72k6zP1LqRY7M1OY/AADQPk4AAAAAAAAAASIEAACmAAAAxLn/+9pOsz9S6kWOzNTmPwAA1D5OAAAAAAAAAAEjBAAApgAAAMS5//vaTrM/UupFjszU5j8AgNY+TgAAAAAAAAABJAQAAKYAAADEuf/72k6zP1LqRY7M1OY/AIDXPl0AAAAAAAAAASUEAACmAAAAxLn/+9pOsz9S6kWOzNTmPwCA1z5dAAAAAAAAAAEmBAAApgAAAEJ3IIRxN7M/UupFjszU5j8AANg+XQAAAAAAAAABJwQAAKYAAAA+8mGUngizPz5ntbUr0+Y/AADZPl0AAAAAAAAAASgEAACmAAAA+Muz6BbOsj8WYZQE6s/mPwCA2j6MAAAAAAAAAAEpBAAApgAAADBjJsUlfLI/7lpzU6jM5j8AgN0+jAAAAAAAAAABKgQAAKYAAAAmWanlfx6yP8RUUqJmyeY/AADgPpwAAAAAAAAAASsEAACmAAAAmgxNjnCpsT+Ky6AYhMTmPwCA4j6sAAAAAAAAAAEsBAAApgAAAAo7MkeOBbE/YMV/Z0LB5j8AgOQ+rAAAAAAAAAABLQQAAKYAAAB4aRcArGGwP0xC746hv+Y/AIDmPrsAAAAAAAAAAS4EAACmAAAA0S/5cZN7rz86v162AL7mPwAA5j67AAAAAAAAAAEvBAAApgAAAK+Mw+POM64/YMV/Z0LB5j8AAOY+2gAAAAAAAAABMAQAAKYAAAAJp67doNSsP55OMfEkxuY/AADmPtoAAAAAAAAAATEEAACmAAAAZ8GZ13J1qz8WYZQE6s/mPwAA5j7aAAAAAAAAAAEyBAAApgAAAMPbhNFEFqo/3n85ejLg5j8AAOY+2gAAAAAAAAABMwQAAKYAAAAh9m/LFreoP7whb8gb8uY/AADmPuoAAAAAAAAAATQEAACmAAAAexBbxehXpz+GQBQ+ZALnPwAA5j7qAAAAAAAAAAE1BAAApgAAAF9tJTckEKY/iuhqPY8X5z8AAOc++gAAAAAAAAABNgQAAKYAAAA9yu+oX8ikP2aKoIt4Kec/AIDmPvoAAAAAAAAAATcEAACmAAAAGSe6GpuAoz9sMveKoz7nPwAA5j4JAQAAAAAAAAE4BAAApgAAAIFLIvQSf6I/StQs2YxQ5z8AAOc+CQEAAAAAAAABOQQAAKYAAABrsmlF9JShP058g9i3Zec/AIDoPhkBAAAAAAAAAToEAACmAAAA2+BO/hHxoD9UJNrX4nrnPwCA6T4ZAQAAAAAAAAE7BAAApgAAAEuU8qYCfKA/bE/Br66R5z8AAOs+KQEAAAAAAAABPAQAAKYAAABDinXHXB6gP5z9OGAbquc/AIDrPikBAAAAAAAAAT0EAACmAAAAggpurxPfnz+0KCA458DnPwAA7T44AQAAAAAAAAE+BAAApgAAAIIKbq8T358/9lkowfTa5z8AgOw+OAEAAAAAAAABPwQAAKYAAABJDzS3L02gP0wOwSKj9uc/AADsPkgBAAAAAAAAAUAEAACmAAAAS5TypgJ8oD+iwlmEURLoPwAA7T5IAQAAAAAAAAFBBAAApgAAAFmeb4ao2aA/Hn0Tl0Ex6D8AgO8+VwEAAAAAAAABQgQAAKYAAABjqOxlTjehP7K6XYLSUeg/AADxPlcBAAAAAAAAAUMEAACmAAAAa7JpRfSUoT+mh3qoh3roPwCA8T5XAQAAAAAAAAFEBAAApgAAAPX+xZwDCqI/BORpCWGr6D8AAPI+ZwEAAAAAAAABRQQAAKYAAAB9xmMEQFCiP5rJCvQc4eg/AADyPmcBAAAAAAAAAUYEAACmAAAAB44BbHyWoj9atcyPGhrpPwAA8j6GAQAAAAAAAAFHBAAApgAAAAcTwFtPxaI/VCpAtfpX6T8AAPM+hgEAAAAAAAABSAQAAKYAAACJVZ/TuNyiP8qxFu6fn+k/AIDzPoYBAAAAAAAAAUkEAACmAAAAiVWf07jcoj8WM8x1A+TpPwCA8z6GAQAAAAAAAAFKBAAApgAAAIfQ4OPlraI/djcS1gcq6j8AAPQ+lgEAAAAAAAABSwQAAKYAAAB9xmMEQFCiP641N4XKbOo/AAD0PpYBAAAAAAAAAUwEAACmAAAA7fRIvV2soT/mM1w0ja/qPwAA9T6mAQAAAAAAAAFNBAAApgAAANNbkA4/wqA/9itgMg7v6j8AgPc+pgEAAAAAAAABTgQAAKYAAAByAPHPbYGfP4wRAR3KJOs/AAD4PrUBAAAAAAAAAU8EAACmAAAAPknBgl1+nT/88IBWRFfrPwAA9z61AQAAAAAAAAFQBAAApgAAAPZ9l3YBwJo/HMS+LTuD6z8AgPY+1AEAAAAAAAABUQQAAKYAAAC6NyxaeDCYP+iKuqKuqOs/AAD3PtQBAAAAAAAAAVIEAACmAAAAcmwCThxylT98yASOP8nrPwCA9z7UAQAAAAAAAAFTBAAApgAAACyh2EHAs5I/vPkMF03j6z8AgPc+1AEAAAAAAAABVAQAAKYAAADMq11ryOqPP8KhYxZ4+Os/AAD4PuQBAAAAAAAAAVUEAACmAAAAIAEQlMSyiT+KwAiMwAjsPwAA+T7kAQAAAAAAAAFWBAAApgAAAJRqvHsMNoQ/8k/bxuQQ7D8AgPo+9AEAAAAAAAABVwQAAKYAAABA0MVEQOl+P1bfrQEJGew/AID9PvQBAAAAAAAAAVgEAACmAAAAePMGEP/cdj+m6+9jjB/sPwCAAD8DAgAAAAAAAAFZBAAApgAAAOBSNhihAnE/4HSh7W4k7D8AgAI/AwIAAAAAAAABWgQAAKYAAADA3Ke6TLRqP+B0oe1uJOw/AIAEPxMCAAAAAAAAAVsEAACmAAAAMBTjRFdjYz/O8RAVziLsPwAABz8TAgAAAAAAAAFcBAAApgAAAMDD+kgodmA/puvvY4wf7D8AwAg/EwIAAAAAAAABXQQAAKYAAADAw/pIKHZgP5BoX4vrHew/AMAKPxMCAAAAAAAAAV4EAACmAAAAMDzXwu7ZZD9W360BCRnsPwCACz8TAgAAAAAAAAFfBAAApgAAAEAtkLZ7oW0/fOXOskoc7D8AQAw/IwIAAAAAAAABYAQAAKYAAAAwtxjTG6t0P6br72OMH+w/AMAMPzICAAAAAAAAAWEEAACmAAAA+H/dSBH8ez8e/lJ3USnsPwCADT9CAgAAAAAAAAFiBAAApgAAAGguzj4pBII/+p+IxTo77D8AwA4/QgIAAAAAAAABYwQAAKYAAADQnC3ZSQqGPxTLb50GUuw/AIAQP1ECAAAAAAAAAWQEAACmAAAAPBUKUxBuij+UhSmw9nDsPwCAEj9RAgAAAAAAAAFlBAAApgAAAKiDae0wdI4/YEwlJWqW7D8AgBQ/YQIAAAAAAAABZgQAAKYAAAAIeeTDKD2RP6YlhK2ixew/AMAUP2ECAAAAAAAAAWcEAACmAAAAMKtVIWYRkz8WBQTnHPjsPwAAFT9xAgAAAAAAAAFoBAAApgAAAGTdxn6j5ZQ/1vDFghox7T8AgBU/cQIAAAAAAAABaQQAAKYAAACKinnsDYuWP1pT1pQ1Ze0/AEAWP4ACAAAAAAAAAWoEAACmAAAArrJtaqUBmD/IMlbOr5ftPwDAFj+AAgAAAAAAAAFrBAAApgAAANJVo/hpSZk/SpVm4MrL7T8AwBY/kAIAAAAAAAABbAQAAKYAAAD2fZd2AcCaP6bxVUGk/O0/AAAXP5ACAAAAAAAAAW0EAACmAAAAJitK5GtlnD/syrTJ3CvuPwCAFz+gAgAAAAAAAAFuBAAApgAAAEpTPmID3J0/DJ7yoNNX7j8AwBc/oAIAAAAAAAABbwQAAKYAAABu9nPwxyOfPypxMHjKg+4/AIAYP68CAAAAAAAAAXAEAACmAAAAQ4p1x1weoD8Mu7zF3qruPwDAGT+vAgAAAAAAAAFxBAAApgAAAFMZsZbVqqA/oPgGsW/L7j8AABw/vwIAAAAAAAABcgQAAKYAAADj6svdt06hP/SsnxIe5+4/AEAeP78CAAAAAAAAAXMEAACmAAAAd0GlFG0hoj823qebKwHvPwCAID/OAgAAAAAAAAF0BAAApgAAAA+Yfksi9KI/ZIwfTJgZ7z8AgCM/zgIAAAAAAAABdQQAAKYAAACpcxZyqvWjP6S9J9WlM+8/AEAnP94CAAAAAAAAAXYEAACmAAAAxxZMAG89pT/Sa5+FEkzvPwDAKz/eAgAAAAAAAAF3BAAApgAAAPE+QH4GtKY/1hP2hD1h7z8AADE/3gIAAAAAAAABeAQAAKYAAACfs5BTrZ+oP8g4vKvHdO8/AIA0P+4CAAAAAAAAAXkEAACmAAAAVa2fGCe6qj/O4BKr8onvPwBANz/uAgAAAAAAAAF6BAAApgAAAAmnrt2g1Kw/1Ihpqh2f7z8AADk/DQMAAAAAAAABewQAAKYAAAC/G/+yR8CuP8StL9Gnsu8/AMA6Pw0DAAAAAAAAAXwEAACmAAAAtoVIzI0+sD+OzNRG8MLvPwBAOj8NAwAAAAAAAAF9BAAApgAAAAo7MkeOBbE/Qmjp45fR7z8AADk/DQMAAAAAAAABfgQAAKYAAAAYym0WB5KxP+KAbaie3u8/AEA3Px0DAAAAAAAAAX8EAACmAAAA5re5KcsSsj9KEEDjwubvPwDANT8dAwAAAAAAAAGABAAApgAAADBjJsUlfLI/cBZhlATq7z8AACc/LAMAAAAAAAABgQQAAKYAAAB4idRwrbayP1yT0Ltj6O8/AMARPywDAAAAAAAAAYIEAACmAAAA/FBy2On8sj/4A/6AP+DvPwCAyD5bAwAAAAAAAAGDBAAApgAAAE5koXFODeI/ZqS3wfeNxj8AAAQ+AAAAAAAAAAABhAQAAKYAAADuNJnPKBPiPwa9O4b+msY/AAA1PhAAAAAAAAAAAYUEAACmAAAA7jSZzygT4j9ayX3ogaHGPwAATD4QAAAAAAAAAAGGBAAApgAAAO40mc8oE+I/Wsl96IGhxj8AAEw+EAAAAAAAAAABhwQAAKYAAADuNJnPKBPiP1rJfeiBocY/AABWPhAAAAAAAAAAAYgEAACmAAAA7jSZzygT4j9ayX3ogaHGPwAAZT4vAAAAAAAAAAGJBAAApgAAAO40mc8oE+I/Wsl96IGhxj8AAHY+LwAAAAAAAAABigQAAKYAAADGQBs4shHiPwa9O4b+msY/AACIPi8AAAAAAAAAAYsEAACmAAAAnkydoDsQ4j+4sPkje5TGPwAAmD4vAAAAAAAAAAGMBAAApgAAAHZYHwnFDuI/uLD5I3uUxj8AgJ8+PwAAAAAAAAABjQQAAKYAAABOZKFxTg3iP7iw+SN7lMY/AICqPj8AAAAAAAAAAY4EAACmAAAAJnAj2tcL4j8GvTuG/prGPwCAtj5OAAAAAAAAAAGPBAAApgAAAP57pUJhCuI/Wsl96IGhxj8AgL0+TgAAAAAAAAABkAQAAKYAAACuk6kTdAfiP/rhAa2IrsY/AADDPk4AAAAAAAAAAZEEAACmAAAAXKut5IYE4j+c+oVxj7vGPwAAxT5OAAAAAAAAAAGSBAAApgAAAOTOMx4jAOI/OBMKNpbIxj8AgMY+TgAAAAAAAAABkwQAAKYAAABE/jvASPrhP85QVCEn6cY/AADNPl4AAAAAAAAAAZQEAACmAAAAU0VIM4Hx4T8OglyqNAPHPwCA1j5tAAAAAAAAAAGVBAAApgAAABGkWHfM5eE/AKci0b4Wxz8AgOA+fQAAAAAAAAABlgQAAKYAAACAGm2MKtfhP+Lwrh7TPcc/AIDqPn0AAAAAAAAAAZcEAACmAAAAd7QH2yTE4T/EOjts52THPwAA+D6NAAAAAAAAAAGYBAAApgAAAEVaJJKor+E/qITHufuLxz8AAAQ/nAAAAAAAAAABmQQAAKYAAAA79L7gopzhPyrn18sWwMc/AEAJP5wAAAAAAAAAAZoEAACmAAAACJrblyaI4T/8VSpAtfrHPwCADT+cAAAAAAAAAAGbBAAApgAAANY/+E6qc+E/zsR8tFM1yD8AQBA/rAAAAAAAAAABnAQAAKYAAACk5RQGLl/hP+Zk17H/icg/AAATP6wAAAAAAAAAAZ0EAACmAAAASpezJTtJ4T8M4GuIIcvIPwBAFD+sAAAAAAAAAAGeBAAApgAAAPBIUkVIM+E/0HOEI0oZyT8AwBQ/ywAAAAAAAAABnwQAAKYAAACW+vBkVR3hP6Li1pfoU8k/AAAVP8sAAAAAAAAAAaAEAACmAAAA68OTVXUE4T8kReepA4jJPwAAFT/LAAAAAAAAAAGhBAAApgAAAGmBtN0L7eA/qqf3ux68yT8AABU/ywAAAAAAAAABogQAAKYAAAAPM1P9GNfgP4zxgwkz48k/AIAVP9sAAAAAAAAAAaMEAACmAAAABM3tSxPE4D/MIoySQP3JPwDAFT/bAAAAAAAAAAGkBAAApgAAACNbBjKEsuA/DlSUG04Xyj8AwBU/6gAAAAAAAAABpQQAAKYAAACR0RpH4qPgP7BsGOBUJMo/AAAWP+oAAAAAAAAAAaYEAACmAAAAUDAriy2Y4D9QhZykWzHKPwCAFj/6AAAAAAAAAAGnBAAApgAAADaDuWbvjeA/UIWcpFsxyj8AgBM/+gAAAAAAAAABqAQAAKYAAABuvkNxnobgP56R3gbfN8o/AMAOPwoBAAAAAAAAAakEAACmAAAA9uHJqjqC4D+ekd4G3zfKPwCAAz8KAQAAAAAAAAGqBAAApgAAAM7tSxPEgOA/npHeBt83yj8AgOw+GQEAAAAAAAABqwQAAKYAAADO7UsTxIDgP56R3gbfN8o/AACkPhkBAAAAAAAAAawEAACmAAAAhZ8rfP0F4j++xhLZuhjGPwAAID4AAAAAAAAAAAGtBAAApgAAAIWfK3z9BeI/gJUKUK3+xT8AAFw+EAAAAAAAAAABrgQAAKYAAACFnyt8/QXiP958houm8cU/AAB4PhAAAAAAAAAAAa8EAACmAAAAhZ8rfP0F4j8+ZALHn+TFPwCAhD4QAAAAAAAAAAGwBAAApgAAAIWfK3z9BeI/PmQCx5/kxT8AAJc+HwAAAAAAAAABsQQAAKYAAACFnyt8/QXiP5xLfgKZ18U/AIClPh8AAAAAAAAAAbIEAACmAAAAXKut5IYE4j9OPzygFdHFPwAAtD4fAAAAAAAAAAGzBAAApgAAADS3L00QA+I//DL6PZLKxT8AAL8+HwAAAAAAAAABtAQAAKYAAAAMw7G1mQHiP/wy+j2SysU/AADJPi8AAAAAAAAAAbUEAACmAAAAvNq1hqz+4T/8Mvo9ksrFPwCAzT4vAAAAAAAAAAG2BAAApgAAAGzyuVe/++E//DL6PZLKxT8AgNM+LwAAAAAAAAABtwQAAKYAAADzFUCRW/fhP5xLfgKZ18U/AIDaPj8AAAAAAAAAAbgEAACmAAAAU0VIM4Hx4T+McEQpI+vFPwAA4D5OAAAAAAAAAAG5BAAApgAAAIqA0j0w6uE/gJUKUK3+xT8AAOY+TgAAAAAAAAABugQAAKYAAACax96waOHhP77GEtm6GMY/AIDpPl4AAAAAAAAAAbsEAACmAAAAgBptjCrX4T+y69j/RCzGPwCA7T5eAAAAAAAAAAG8BAAApgAAAMecAwoSx+E/VARdxEs5xj8AgPU+bgAAAAAAAAABvQQAAKYAAAC9Np5YDLThP6IQnybPP8Y/AAAAP24AAAAAAAAAAb4EAACmAAAA28S2Pn2i4T/0HOGIUkbGPwAABD99AAAAAAAAAAG/BAAApgAAACFHTbxkkuE/RCkj69VMxj8AQAg/fQAAAAAAAAABwAQAAKYAAACQvWHRwoPhP5I1ZU1ZU8Y/AIAKP40AAAAAAAAAAcEEAACmAAAA1j/4Tqpz4T/mQaev3FnGPwAADD+cAAAAAAAAAAHCBAAApgAAAGyqivt+ZuE/5kGnr9xZxj8AwA0/nAAAAAAAAAABwwQAAKYAAAAEFR2oU1nhPzRO6RFgYMY/AIAPP5wAAAAAAAAAAcQEAACmAAAAwnMt7J5N4T+GWit042bGPwCAED+8AAAAAAAAAAHFBAAApgAAANK6OV/XROE/1GZt1mZtxj8AwBA/vAAAAAAAAAABxgQAAKYAAAAI9sNphj3hP3Z/8ZptesY/AEAKP7wAAAAAAAAAAccEAACmAAAAQDFOdDU24T/IizP98IDGPwBAAT+8AAAAAAAAAAHIBAAApgAAAMhU1K3RMeE/GJh1X3SHxj8AAOo+ywAAAAAAAAAByQQAAKYAAAB3bNh+5C7hP2akt8H3jcY/AADQPssAAAAAAAAAAcoEAACmAAAAT3ha520t4T+4sPkje5TGPwAAtD7LAAAAAAAAAAHLBAAApgAAAE94WudtLeE/Br07hv6axj8AgJc+ywAAAAAAAAABzAQAAKYAAADwSFJFSDPhP1rJfeiBocY/AABhPtsAAAAAAAAAAc0EAACmAAAAuA3IOpk64T9ayX3ogaHGPwAADz4OAQAAAAAAAAHOBAAApgAAABYpF2efFOI/vsYS2boYxj8AAGQ+AAAAAAAAAAABzwQAAKYAAAA+HZX+FRbiP9ChTLIwBcY/AACePhAAAAAAAAAAAdAEAACmAAAA4O2MXPAb4j/QoUyyMAXGPwAAsj4QAAAAAAAAAAHRBAAApgAAALb5DsV5GuI/0KFMsjAFxj8AALQ+EAAAAAAAAAAB0gQAAKYAAAC2+Q7FeRriP9ChTLIwBcY/AIDAPh8AAAAAAAAAAdMEAACmAAAAtvkOxXka4j/QoUyyMAXGPwAAxz4fAAAAAAAAAAHUBAAApgAAALb5DsV5GuI/vsYS2boYxj8AgMw+LwAAAAAAAAAB1QQAAKYAAACOBZEtAxniPxDTVDs+H8Y/AADPPi8AAAAAAAAAAdYEAACmAAAAPh2V/hUW4j8C+BpiyDLGPwCAzz4vAAAAAAAAAAHXBAAApgAAAO40mc8oE+I/RCkj69VMxj8AANA+LwAAAAAAAAAB2AQAAKYAAAB2WB8JxQ7iP9RmbdZmbcY/AADTPj8AAAAAAAAAAdkEAACmAAAA1ocnq+oI4j+c+oVxj7vGPwAA2T5OAAAAAAAAAAHaBAAApgAAADS3L00QA+I/AKci0b4Wxz8AgOE+TgAAAAAAAAAB2wQAAKYAAACU5jfvNf3hPwZsQ/X0fsc/AADrPk4AAAAAAAAAAdwEAACmAAAAHAq+KNL44T+uSejdMfTHPwCA8T5eAAAAAAAAAAHdBAAApgAAAMshwvnk9eE/pDPPKPJvyD8AgPY+XgAAAAAAAAAB3gQAAKYAAACjLURibvThP45CfJo8/8g/AAD9Pm4AAAAAAAAAAd8EAACmAAAAeznGyvfy4T/WOKVHgIHJPwDAAj9uAAAAAAAAAAHgBAAApgAAAHs5xsr38uE/Hi/O9MMDyj8AwAU/fQAAAAAAAAAB4QQAAKYAAABTRUgzgfHhP1ZKvciRmco/AAAJP40AAAAAAAAAAeIEAACmAAAALFHKmwrw4T9cD97sxwHLPwBACj+NAAAAAAAAAAHjBAAApgAAAAJdTASU7uE/Esi8rnpjyz8AQAs/jQAAAAAAAAAB5AQAAKYAAADaaM5sHe3hP9hb1Umjscs/AAAJP6wAAAAAAAAAAeUEAACmAAAAioDSPTDq4T/81mkgxfLLPwAABT+sAAAAAAAAAAHmBAAApgAAABGkWHfM5eE/IFL+9uYzzD8AAMo+rAAAAAAAAAAB5wQAAKYAAABs8rlXv/vhP5b8BDKvq84/AAC4PQAAAAAAAAAAAegEAACmAAAA8xVAkVv34T9kpjaCF37OPwAA/j0QAAAAAAAAAAHpBAAApgAAAMshwvnk9eE/wo2yvRBxzj8AABA+EAAAAAAAAAAB6gQAAKYAAABTRUgzgfHhPyB1LvkJZM4/AAAnPhAAAAAAAAAAAesEAACmAAAAU0VIM4Hx4T8gdS75CWTOPwAAUD4QAAAAAAAAAAHsBAAApgAAACxRypsK8OE/IHUu+Qlkzj8AAHc+EAAAAAAAAAAB7QQAAKYAAAAsUcqbCvDhPyB1LvkJZM4/AACQPi8AAAAAAAAAAe4EAACmAAAAAl1MBJTu4T8gdS75CWTOPwAAnD4vAAAAAAAAAAHvBAAApgAAANpozmwd7eE/coFwW41qzj8AAKY+LwAAAAAAAAAB8AQAAKYAAACKgNI9MOrhP8KNsr0Qcc4/AACqPi8AAAAAAAAAAfEEAACmAAAAEaRYd8zl4T9kpjaCF37OPwCArD4/AAAAAAAAAAHyBAAApgAAAEnf4oF73uE/srJ45JqEzj8AgK8+PwAAAAAAAAAB8wQAAKYAAABYJu/0s9XhP1TL/Kihkc4/AIC2Pj8AAAAAAAAAAfQEAACmAAAAF4X/OP/J4T+m1z4LJZjOPwAAvz5eAAAAAAAAAAH1BAAApgAAAF0HlrbmueE/9OOAbaiezj8AAMk+XgAAAAAAAAAB9gQAAKYAAABToTAF4abhP+gIR5Qyss4/AADUPl4AAAAAAAAAAfcEAACmAAAAcS9J61GV4T84FYn2tbjOPwAA3D5eAAAAAAAAAAH4BAAApgAAAD/VZaLVgOE/JjpPHUDMzj8AgOM+bgAAAAAAAAAB+QQAAKYAAAAOe4JZWWzhP2hrV6ZN5s4/AIDoPm4AAAAAAAAAAfoEAACmAAAAsywheWZW4T/uzWe4aBrPPwAA7j59AAAAAAAAAAH7BAAApgAAADDqQQH9PuE/bjB4yoNOzz8AgPI+fQAAAAAAAAAB/AQAAKYAAAA2y+jCLyPhP6KGRnobfM8/AAD4Po0AAAAAAAAAAf0EAACmAAAA68OTVXUE4T8k6VaMNrDPPwCA+T6NAAAAAAAAAAH+BAAApgAAAHfIwFBE5OA/qEtnnlHkzz8AAPo+nQAAAAAAAAAB/wQAAKYAAAAEze1LE8TgP57E2ERxAtA/AAD6Pp0AAAAAAAAAAQAFAACmAAAA4rkWds+m4D8+3VwJeA/QPwAA+j7BAAAAAAAAAAEBBQAApgAAAOaavTcCi+A/uO+/HD0Z0D8AAPo+wQAAAAAAAAABAgUAAKYAAAA8ZGAoInLgP1gIROFDJtA/AAD7PsEAAAAAAAAAAQMFAACmAAAAuSGBsLha4D/4IMilSjPQPwCA+z7BAAAAAAAAAAEEBQAApgAAALC7G/+yR+A/ISfpVow20D8AgPs+0QAAAAAAAAABBQUAAKYAAAD2PbJ8mjfgP5k5TGpRQNA/AADpPtEAAAAAAAAAAQYFAACmAAAAjahEKW8q4D+ZOUxqUUDQPwAAzz7/AAAAAAAAAAEHBQAApgAAAOTOMx4jAOI/lvwEMq+rzj8AACA+AAAAAAAAAAABCAUAAKYAAAAMw7G1mQHiP1TL/Kihkc4/AABcPg8AAAAAAAAAAQkFAACmAAAANLcvTRAD4j+ysnjkmoTOPwAAeD4PAAAAAAAAAAEKBQAApgAAADS3L00QA+I/ZKY2ghd+zj8AgIM+DwAAAAAAAAABCwUAAKYAAAA0ty9NEAPiP2SmNoIXfs4/AACUPh8AAAAAAAAAAQwFAACmAAAANLcvTRAD4j/CjbK9EHHOPwCAnj4fAAAAAAAAAAENBQAApgAAAAzDsbWZAeI/coFwW41qzj8AAKg+HwAAAAAAAAABDgUAAKYAAAC82rWGrP7hPyB1LvkJZM4/AACsPh8AAAAAAAAAAQ8FAACmAAAAbPK5V7/74T8gdS75CWTOPwCArj4fAAAAAAAAAAEQBQAApgAAAPMVQJFb9+E/gFyqNANXzj8AgK8+LwAAAAAAAAABEQUAAKYAAAAsUcqbCvDhPzBQaNJ/UM4/AACxPj4AAAAAAAAAARIFAACmAAAAEaRYd8zl4T/eQyZw/EnOPwCAsj4+AAAAAAAAAAETBQAApgAAANECabsX2uE/Qiuiq/U8zj8AgLc+TgAAAAAAAAABFAUAAKYAAADHnAMKEsfhP6ztV8BkHM4/AIC+Pk4AAAAAAAAAARUFAACmAAAAlUIgwZWy4T9svE83VwLOPwCAxz5eAAAAAAAAAAEWBQAApgAAAIvcug+Qn+E/2H4FTMbhzT8AANI+XgAAAAAAAAABFwUAAKYAAACAdlVeiozhP/g0ef6xus0/AIDcPm0AAAAAAAAAARgFAACmAAAAdxDwrIR54T9k9y4TIZrNPwAA6D5tAAAAAAAAAAEZBQAApgAAAJWeCJP1Z+E/JMYmihOAzT8AAO8+fQAAAAAAAAABGgUAAKYAAACzLCF5ZlbhP5CI3J6CX80/AID0Pn0AAAAAAAAAARsFAACmAAAA+q639k1G4T/+SpKz8T7NPwCA9T6MAAAAAAAAAAEcBQAApgAAAGglzAusN+E/XDIO7+oxzT8AAPY+nAAAAAAAAAABHQUAAKYAAAD/j164gCrhP24NSMhgHs0/AAD2PpwAAAAAAAAAAR4FAACmAAAAve5u/Mse4T8eAQZm3RfNPwAA9j6cAAAAAAAAAAEfBQAApgAAAKVB/deNFOE/LNw/P1MEzT8AgNw+rAAAAAAAAAABIAUAAKYAAADcfIfiPA3hP9zP/dzP/cw/AIC3PqwAAAAAAAAAASEFAACmAAAAY6ANHNkI4T/cz/3cz/3MPwAAdz7bAAAAAAAAAAEiBQAApgAAAE5koXFODeI/coFwW41qzj8AAHQ+AAAAAAAAAAABIwUAAKYAAADuNJnPKBPiPzBQaNJ/UM4/AICoPg8AAAAAAAAAASQFAACmAAAAdlgfCcUO4j+AXKo0A1fOPwAAvj4PAAAAAAAAAAElBQAApgAAAP57pUJhCuI/MFBo0n9Qzj8AgL0+DwAAAAAAAAABJgUAAKYAAADWhyer6gjiPzBQaNJ/UM4/AADGPh8AAAAAAAAAAScFAACmAAAAhZ8rfP0F4j+AXKo0A1fOPwCAzD4fAAAAAAAAAAEoBQAApgAAAOTOMx4jAOI/IHUu+Qlkzj8AgNU+LgAAAAAAAAABKQUAAKYAAAAcCr4o0vjhP2SmNoIXfs4/AIDcPi4AAAAAAAAAASoFAACmAAAALFHKmwrw4T/044BtqJ7OPwCA5D4uAAAAAAAAAAErBQAApgAAADmY1g5D5+E/Gl8VRMrfzj8AAOg+TgAAAAAAAAABLAUAAKYAAABJ3+KBe97hP4ALsqP5Os8/AADuPk4AAAAAAAAAAS0FAACmAAAAgBptjCrX4T+G0NLHL6PPPwCA9D5OAAAAAAAAAAEuBQAApgAAAN9JdS5Q0eE/Ftc7WDYM0D8AAPg+TgAAAAAAAAABLwUAAKYAAABnbftn7MzhP5k5TGpRQNA/AID5Pl0AAAAAAAAAATAFAACmAAAA75CBoYjI4T+9tOBAc4HQPwCA9T5dAAAAAAAAAAExBQAApgAAAJ+ohXKbxeE/uClUZlO/0D8AAO8+XQAAAAAAAAABMgUAAKYAAABNwIlDrsLhP7Wex4sz/dA/AADLPm0AAAAAAAAAATMFAACmAAAA/deNFMG/4T9fB/lOkDTRPwAAmT5tAAAAAAAAAAE0BQAApgAAAIX7E05du+E/u2Por2ll0T8AAEQ+nAAAAAAAAAA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61924|recordEnd=241129|recordLength=501944|start=161924|end=241129|audioFormat={00001610-0000-0010-8000-00AA00389B71}|audioRate=44100|muted=false|volume=0.8|fadeIn=0|fadeOut=0|videoFormat={34363248-0000-0010-8000-00AA00389B71}|videoRate=15|videoWidth=256|videoHeight=25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gAAAAZAAAABwMAAAAAAQAAACAAAAAECUlua0F0b21WMQIAAAAJBAAAAAkFAAAACQYAAAAJBwAAAAkIAAAACQkAAAAJCgAAAAkLAAAACQwAAAAJDQAAAAkOAAAACQ8AAAAJEAAAAAkRAAAACRIAAAAJEwAAAAkUAAAACRUAAAAJFgAAAAkXAAAACRgAAAAJGQAAAAkaAAAACRsAAAANCAUEAAAAC1BlblN0cm9rZVYxBAAAAApBdHRyaWJ1dGVzBVRyYWNlCVN0YXJ0VGltZQRUeXBlBAQABA9QZW5BdHRyaWJ1dGVzVjECAAAACklua1RyYWNlVjECAAAAEAxBY3Rpb25UeXBlVjECAAAAAgAAAAkcAAAACR0AAABGGQAAAAAAAAXi////DEFjdGlvblR5cGVWMQEAAAAHdmFsdWVfXwAIAgAAAAAAAAABBQAAAAQAAAAJHwAAAAkgAAAADzcAAAAAAAAB3////+L///8AAAAAAQYAAAAEAAAACSIAAAAJIwAAAGg6AAAAAAAAAdz////i////AAAAAAEHAAAABAAAAAklAAAACSYAAAD4PwAAAAAAAAHZ////4v///wAAAAABCAAAAAQAAAAJKAAAAAkpAAAAJEYAAAAAAAAB1v///+L///8AAAAAAQkAAAAEAAAACSsAAAAJLAAAAChSAAAAAAAAAdP////i////AAAAAAEKAAAABAAAAAkuAAAACS8AAAD9UwAAAAAAAAHQ////4v///wAAAAABCwAAAAQAAAAJMQAAAAkyAAAA0VgAAAAAAAABzf///+L///8AAAAAAQwAAAAEAAAACTQAAAAJNQAAAIpaAAAAAAAAAcr////i////AAAAAAENAAAABAAAAAk3AAAACTgAAAAHawAAAAAAAAHH////4v///wAAAAABDgAAAAQAAAAJOgAAAAk7AAAAbG0AAAAAAAABxP///+L///8AAAAAAQ8AAAAEAAAACT0AAAAJPgAAAPd2AAAAAAAAAcH////i////AAAAAAEQAAAABAAAAAlAAAAACUEAAAD6eAAAAAAAAAG+////4v///wAAAAABEQAAAAQAAAAJQwAAAAlEAAAADIMAAAAAAAABu////+L///8AAAAAARIAAAAEAAAACUYAAAAJRwAAAD6FAAAAAAAAAbj////i////AAAAAAETAAAABAAAAAlJAAAACUoAAACgoAAAAAAAAAG1////4v///wAAAAABFAAAAAQAAAAJTAAAAAlNAAAAaa4AAAAAAAABsv///+L///8AAAAAARUAAAAEAAAACU8AAAAJUAAAAFKwAAAAAAAAAa/////i////AAAAAAEWAAAABAAAAAlSAAAACVMAAAAXxQAAAAAAAAGs////4v///wAAAAABFwAAAAQAAAAJVQAAAAlWAAAAqtMAAAAAAAABqf///+L///8AAAAAARgAAAAEAAAACVgAAAAJWQAAAOzbAAAAAAAAAab////i////AAAAAAEZAAAABAAAAAlbAAAACVwAAABoAAEAAAAAAAGj////4v///wAAAAABGgAAAAQAAAAJXgAAAAlfAAAAUAIBAAAAAAABoP///+L///8AAAAAARsAAAAEAAAACWEAAAAJYgAAAHANAQAAAAAAAZ3////i////AAAAAAUcAAAAD1BlbkF0dHJpYnV0ZXNWMQoAAAAHX2NvbG9yQQdfY29sb3JSB19jb2xvckcHX2NvbG9yQgpGaXRUb0N1cnZlBkhlaWdodA5JZ25vcmVQcmVzc3VyZQ1Jc0hpZ2hsaWdodGVyBVNoYXBlBVdpZHRoAAAAAAAAAAAEAAICAgIBBgEBDEJydXNoU2hhcGVWMQIAAAAGAgAAAP8AAAAAAAAAAAAACEAAAAWc////DEJydXNoU2hhcGVWMQEAAAAHdmFsdWVfXwAIAgAAAAEAAAAAAAAAAAAIQAUdAAAACklua1RyYWNlVjEDAAAADUxpc3RgMStfaXRlbXMMTGlzdGAxK19zaXplD0xpc3RgMStfdmVyc2lvbgQAABhTaGFyZWQuSW5raW5nLklua1BvaW50W10CAAAACAgCAAAACWUAAABdAAAAXQAAAAEfAAAAHAAAAP8AAAAAAAAAAAAACEAAAAGa////nP///wEAAAAAAAAAAAAIQAEgAAAAHQAAAAlnAAAAGQAAABkAAAABIgAAABwAAAD/AAAAAAAAAAAAAAhAAAABmP///5z///8BAAAAAAAAAAAACEABIwAAAB0AAAAJaQAAAEEAAABBAAAAASUAAAAcAAAA/wAAAAAAAAAAAAAIQAAAAZb///+c////AQAAAAAAAAAAAAhAASYAAAAdAAAACWsAAAAhAAAAIQAAAAEoAAAAHAAAAP8AAAAAAAAAAAAACEAAAAGU////nP///wEAAAAAAAAAAAAIQAEpAAAAHQAAAAltAAAAHwAAAB8AAAABKwAAABwAAAD/AAAAAAAAAAAAAAhAAAABkv///5z///8BAAAAAAAAAAAACEABLAAAAB0AAAAJbwAAAB8AAAAfAAAAAS4AAAAcAAAA/wAAAAAAAAAAAAAIQAAAAZD///+c////AQAAAAAAAAAAAAhAAS8AAAAdAAAACXEAAAAnAAAAJwAAAAExAAAAHAAAAP8AAAAAAAAAAAAACEAAAAGO////nP///wEAAAAAAAAAAAAIQAEyAAAAHQAAAAlzAAAAIAAAACAAAAABNAAAABwAAAD/AAAAAAAAAAAAAAhAAAABjP///5z///8BAAAAAAAAAAAACEABNQAAAB0AAAAJdQAAACcAAAAnAAAAATcAAAAcAAAA/wAAAAAAAAAAAAAIQAAAAYr///+c////AQAAAAAAAAAAAAhAATgAAAAdAAAACXcAAAAhAAAAIQAAAAE6AAAAHAAAAP8AAAAAAAAAAAAACEAAAAGI////nP///wEAAAAAAAAAAAAIQAE7AAAAHQAAAAl5AAAAKgAAACoAAAABPQAAABwAAAD/AAAAAAAAAAAAAAhAAAABhv///5z///8BAAAAAAAAAAAACEABPgAAAB0AAAAJewAAAB4AAAAeAAAAAUAAAAAcAAAA/wAAAAAAAAAAAAAIQAAAAYT///+c////AQAAAAAAAAAAAAhAAUEAAAAdAAAACX0AAAAqAAAAKgAAAAFDAAAAHAAAAP8AAAAAAAAAAAAACEAAAAGC////nP///wEAAAAAAAAAAAAIQAFEAAAAHQAAAAl/AAAAIAAAACAAAAABRgAAABwAAAD/AAAAAAAAAAAAAAhAAAABgP///5z///8BAAAAAAAAAAAACEABRwAAAB0AAAAJgQAAAC4AAAAuAAAAAUkAAAAcAAAA/wAAAAAAAAAAAAAIQAAAAX7///+c////AQAAAAAAAAAAAAhAAUoAAAAdAAAACYMAAABAAAAAQAAAAAFMAAAAHAAAAP8AAAAAAAAAAAAACEAAAAF8////nP///wEAAAAAAAAAAAAIQAFNAAAAHQAAAAmFAAAAGQAAABkAAAABTwAAABwAAAD/AAAAAAAAAAAAAAhAAAABev///5z///8BAAAAAAAAAAAACEABUAAAAB0AAAAJhwAAACMAAAAjAAAAAVIAAAAcAAAA/wAAAAAAAAAAAAAIQAAAAXj///+c////AQAAAAAAAAAAAAhAAVMAAAAdAAAACYkAAABVAAAAVQAAAAFVAAAAHAAAAP8AAAAAAAAAAAAACEAAAAF2////nP///wEAAAAAAAAAAAAIQAFWAAAAHQAAAAmLAAAALgAAAC4AAAABWAAAABwAAAD/AAAAAAAAAAAAAAhAAAABdP///5z///8BAAAAAAAAAAAACEABWQAAAB0AAAAJjQAAAIkAAACJAAAAAVsAAAAcAAAA/wAAAAAAAAAAAAAIQAAAAXL///+c////AQAAAAAAAAAAAAhAAVwAAAAdAAAACY8AAAAeAAAAHgAAAAFeAAAAHAAAAP8AAAAAAAAAAAAACEAAAAFw////nP///wEAAAAAAAAAAAAIQAFfAAAAHQAAAAmRAAAAJwAAACcAAAABYQAAABwAAAD/AAAAAAAAAAAAAAhAAAABbv///5z///8BAAAAAAAAAAAACEABYgAAAB0AAAAJkwAAADoBAAA6AQAAB2UAAAAAAQAAAIAAAAAECklua1BvaW50VjEC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DSMHZwAAAAABAAAAIAAAAAQKSW5rUG9pbnRWMQIAAAAJ8QAAAAnyAAAACfMAAAAJ9AAAAAn1AAAACfYAAAAJ9wAAAAn4AAAACfkAAAAJ+gAAAAn7AAAACfwAAAAJ/QAAAAn+AAAACf8AAAAJAAEAAAkBAQAACQIBAAAJAwEAAAkEAQAACQUBAAAJBgEAAAkHAQAACQgBAAAJCQEAAA0HB2kAAAAAAQAAAIAAAAAECklua1BvaW50VjECAA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0/B2sAAAAAAQAAAEAAAAAECklua1BvaW50VjECAAAACUsBAAAJTAEAAAlNAQAACU4BAAAJTwEAAAlQAQAACVEBAAAJUgEAAAlTAQAACVQBAAAJVQEAAAlWAQAACVcBAAAJWAEAAAlZAQAACVoBAAAJWwEAAAlcAQAACV0BAAAJXgEAAAlfAQAACWABAAAJYQEAAAliAQAACWMBAAAJZAEAAAllAQAACWYBAAAJZwEAAAloAQAACWkBAAAJagEAAAlrAQAADR8HbQAAAAABAAAAIAAAAAQKSW5rUG9pbnRWMQIAAAAJbAEAAAltAQAACW4BAAAJbwEAAAlwAQAACXEBAAAJcgEAAAlzAQAACXQBAAAJdQEAAAl2AQAACXcBAAAJeAEAAAl5AQAACXoBAAAJewEAAAl8AQAACX0BAAAJfgEAAAl/AQAACYABAAAJgQEAAAmCAQAACYMBAAAJhAEAAAmFAQAACYYBAAAJhwEAAAmIAQAACYkBAAAJigEAAAoHbwAAAAABAAAAIAAAAAQKSW5rUG9pbnRWMQIAAAAJiwEAAAmMAQAACY0BAAAJjgEAAAmPAQAACZABAAAJkQEAAAmSAQAACZMBAAAJlAEAAAmVAQAACZYBAAAJlwEAAAmYAQAACZkBAAAJmgEAAAmbAQAACZwBAAAJnQEAAAmeAQAACZ8BAAAJoAEAAAmhAQAACaIBAAAJowEAAAmkAQAACaUBAAAJpgEAAAmnAQAACagBAAAJqQEAAAoHcQAAAAABAAAAQAAAAAQKSW5rUG9pbnRWMQIAAAAJqgEAAAmrAQAACawBAAAJrQEAAAmuAQAACa8BAAAJsAEAAAmxAQAACbIBAAAJswEAAAm0AQAACbUBAAAJtgEAAAm3AQAACbgBAAAJuQEAAAm6AQAACbsBAAAJvAEAAAm9AQAACb4BAAAJvwEAAAnAAQAACcEBAAAJwgEAAAnDAQAACcQBAAAJxQEAAAnGAQAACccBAAAJyAEAAAnJAQAACcoBAAAJywEAAAnMAQAACc0BAAAJzgEAAAnPAQAACdABAAANGQdzAAAAAAEAAAAgAAAABApJbmtQb2ludFYxAgAAAAnRAQAACdIBAAAJ0wEAAAnUAQAACdUBAAAJ1gEAAAnXAQAACdgBAAAJ2QEAAAnaAQAACdsBAAAJ3AEAAAndAQAACd4BAAAJ3wEAAAngAQAACeEBAAAJ4gEAAAnjAQAACeQBAAAJ5QEAAAnmAQAACecBAAAJ6AEAAAnpAQAACeoBAAAJ6wEAAAnsAQAACe0BAAAJ7gEAAAnvAQAACfABAAAHdQAAAAABAAAAQAAAAAQKSW5rUG9pbnRWMQIAAAAJ8QEAAAnyAQAACfMBAAAJ9AEAAAn1AQAACfYBAAAJ9wEAAAn4AQAACfkBAAAJ+gEAAAn7AQAACfwBAAAJ/QEAAAn+AQAACf8BAAAJAAIAAAkBAgAACQICAAAJAwIAAAkEAgAACQUCAAAJBgIAAAkHAgAACQgCAAAJCQIAAAkKAgAACQsCAAAJDAIAAAkNAgAACQ4CAAAJDwIAAAkQAgAACRECAAAJEgIAAAkTAgAACRQCAAAJFQIAAAkWAgAACRcCAAANGQd3AAAAAAEAAABAAAAABApJbmtQb2ludFYxAgAAAAkYAgAACRkCAAAJGgIAAAkbAgAACRwCAAAJHQIAAAkeAgAACR8CAAAJIAIAAAkhAgAACSICAAAJIwIAAAkkAgAACSUCAAAJJgIAAAknAgAACSgCAAAJKQIAAAkqAgAACSsCAAAJLAIAAAktAgAACS4CAAAJLwIAAAkwAgAACTECAAAJMgIAAAkzAgAACTQCAAAJNQIAAAk2AgAACTcCAAAJOAIAAA0fB3kAAAAAAQAAAEAAAAAECklua1BvaW50VjECAA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DRYHewAAAAABAAAAIAAAAAQKSW5rUG9pbnRWMQIAAAAJYwIAAAlkAgAACWUCAAAJZgIAAAlnAgAACWgCAAAJaQIAAAlqAgAACWsCAAAJbAIAAAltAgAACW4CAAAJbwIAAAlwAgAACXECAAAJcgIAAAlzAgAACXQCAAAJdQIAAAl2AgAACXcCAAAJeAIAAAl5AgAACXoCAAAJewIAAAl8AgAACX0CAAAJfgIAAAl/AgAACYACAAANAgd9AAAAAAEAAABAAAAABApJbmtQb2ludFYxAgA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0WB38AAAAAAQAAACAAAAAECklua1BvaW50VjECAAAACasCAAAJrAIAAAmtAgAACa4CAAAJrwIAAAmwAgAACbECAAAJsgIAAAmzAgAACbQCAAAJtQIAAAm2AgAACbcCAAAJuAIAAAm5AgAACboCAAAJuwIAAAm8AgAACb0CAAAJvgIAAAm/AgAACcACAAAJwQIAAAnCAgAACcMCAAAJxAIAAAnFAgAACcYCAAAJxwIAAAnIAgAACckCAAAJygIAAAeBAAAAAAEAAABAAAAABApJbmtQb2ludFYxAgA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DRIHgwAAAAABAAAAQAAAAAQKSW5rUG9pbnRWMQIA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eFAAAAAAEAAAAgAAAABApJbmtQb2ludFYxAgAAAAk5AwAACToDAAAJOwMAAAk8AwAACT0DAAAJPgMAAAk/AwAACUADAAAJQQMAAAlCAwAACUMDAAAJRAMAAAlFAwAACUYDAAAJRwMAAAlIAwAACUkDAAAJSgMAAAlLAwAACUwDAAAJTQMAAAlOAwAACU8DAAAJUAMAAAlRAwAADQcHhwAAAAABAAAAQAAAAAQKSW5rUG9pbnRWMQIAAAAJUgMAAAlTAwAACVQDAAAJVQMAAAlWAwAACVcDAAAJWAMAAAlZAwAACVoDAAAJWwMAAAlcAwAACV0DAAAJXgMAAAlfAwAACWADAAAJYQMAAAliAwAACWMDAAAJZAMAAAllAwAACWYDAAAJZwMAAAloAwAACWkDAAAJagMAAAlrAwAACWwDAAAJbQMAAAluAwAACW8DAAAJcAMAAAlxAwAACXIDAAAJcwMAAAl0AwAADR0HiQAAAAABAAAAgAAAAAQKSW5rUG9pbnRWMQIA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0rB4sAAAAAAQAAAEAAAAAECklua1BvaW50VjECAAAACcoDAAAJywMAAAnMAwAACc0DAAAJzgMAAAnPAwAACdADAAAJ0QMAAAnSAwAACdMDAAAJ1AMAAAnVAwAACdYDAAAJ1wMAAAnYAwAACdkDAAAJ2gMAAAnbAwAACdwDAAAJ3QMAAAneAwAACd8DAAAJ4AMAAAnhAwAACeIDAAAJ4wMAAAnkAwAACeUDAAAJ5gMAAAnnAwAACegDAAAJ6QMAAAnqAwAACesDAAAJ7AMAAAntAwAACe4DAAAJ7wMAAAnwAwAACfEDAAAJ8gMAAAnzAwAACfQDAAAJ9QMAAAn2AwAACfcDAAANEgeNAAAAAAEAAAAAAQAABApJbmtQb2ludFYxAgAAAAn4AwAACfkDAAAJ+gMAAAn7Aw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CTIEAAAJMwQAAAk0BAAACTUEAAAJNgQAAAk3BAAACTgEAAAJOQQAAAk6BAAACTsEAAAJPAQAAAk9BAAACT4EAAAJPwQAAAlABAAACUEEAAAJQgQAAAlDBAAACUQEAAAJRQQAAAlGBAAACUcEAAAJSAQAAAlJBAAACUoEAAAJSwQAAAlMBAAACU0EAAAJTgQAAAlPBAAACVAEAAAJUQQ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NdwePAAAAAAEAAAAgAAAABApJbmtQb2ludFYxAgAAAAmBBAAACYIEAAAJgwQAAAmEBAAACYUEAAAJhgQAAAmHBAAACYgEAAAJiQQAAAmKBAAACYsEAAAJjAQAAAmNBAAACY4EAAAJjwQAAAmQBAAACZEEAAAJkgQAAAmTBAAACZQEAAAJlQQAAAmWBAAACZcEAAAJmAQAAAmZBAAACZoEAAAJmwQAAAmcBAAACZ0EAAAJngQAAA0CB5EAAAAAAQAAAEAAAAAECklua1BvaW50VjECAAAACZ8EAAAJoAQAAAmhBAAACaIEAAAJowQAAAmkBAAACaUEAAAJpgQAAAmnBAAACagEAAAJqQQAAAmqBAAACasEAAAJrAQAAAmtBAAACa4EAAAJrwQAAAmwBAAACbEEAAAJsgQAAAmzBAAACbQEAAAJtQQAAAm2BAAACbcEAAAJuAQAAAm5BAAACboEAAAJuwQAAAm8BAAACb0EAAAJvgQAAAm/BAAACcAEAAAJwQQAAAnCBAAACcMEAAAJxAQAAAnFBAAADRkHkwAAAAABAAAAAAIAAAQKSW5rUG9pbnRWMQIAAAAJxgQAAAnHB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J/wQAAAkABQAACQEFAAAJAgUAAAkDBQAACQQFAAAJBQUAAAkGBQAACQcFAAAJCAUAAAkJBQAACQoFAAAJCwUAAAkMBQAACQ0FAAAJDgUAAAkPBQAACRAFAAAJEQUAAAkSBQAACRMFAAAJFAUAAAkVBQAACRYFAAAJFwUAAAkYBQAACRkFAAAJGgUAAAkbBQAACRwFAAAJHQUAAAkeBQAACR8FAAAJIAUAAAkhBQAACSIFAAAJIwUAAAkkBQAACSUFAAAJJgUAAAknBQAACSgFAAAJKQUAAAkqBQAACSsFAAAJLAUAAAktBQAACS4FAAAJLwUAAAkwBQAACTEFAAAJMgUAAAkzBQAACTQFAAAJNQUAAAk2BQAACTcFAAAJOAUAAAk5BQAACToFAAAJOwUAAAk8BQAACT0FAAAJPgUAAAk/BQAACUAFAAAJQQUAAAlCBQAACUMFAAAJRAUAAAlFBQAACUYFAAAJRwUAAAlIBQAACUkFAAAJSgUAAAlLBQAACUwFAAAJTQUAAAlOBQAACU8FAAAJUAUAAAlRBQAACVIFAAAJUwUAAAlUBQAACVUFAAAJVgUAAAlXBQAACVgFAAAJWQUAAAlaBQAACVsFAAAJXAUAAAldBQAACV4FAAAJXwUAAAlgBQAACWEF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ntBQAACe4FAAAJ7wUAAAnwBQAACfEFAAAJ8gUAAAnzBQAACfQFAAAJ9QUAAAn2BQAACfcFAAAJ+AUAAAn5BQAACfoFAAAJ+wUAAAn8BQAACf0FAAAJ/gUAAAn/BQAADcYFlAAAAApJbmtQb2ludFYxBAAAAAFYAVkOUHJlc3N1cmVGYWN0b3IJVGltZVN0YW1wAAAAAAYGCxACAAAA/vr5krugsD9iWVEoOs7UPwAAID4AAAAAAAAAAAGVAAAAlAAAABJKBdxc3bA/5H3LAgG/1D8AAFw+EAAAAAAAAAABlgAAAJQAAACWLIe9d+ewPyaQCHBkt9Q/AAB4PhAAAAAAAAAAAZcAAACUAAAAnPGKgK37sD9GGacmlrPUPwCAgj4QAAAAAAAAAAGYAAAAlAAAACDUDGLIBbE/ZqJF3cev1D8AgJE+EAAAAAAAAAABmQAAAJQAAACmto5D4w+xP2aiRd3Hr9Q/AICfPh8AAAAAAAAAAZoAAACUAAAAKJkQJf4ZsT+qtIJKK6jUPwAArz4fAAAAAAAAAAGbAAAAlAAAAKx7kgYZJLE/qrSCSiuo1D8AALk+LwAAAAAAAAABnAAAAJQAAACse5IGGSSxP+rGv7eOoNQ/AADCPi8AAAAAAAAAAZ0AAACUAAAArHuSBhkksT8u2fwk8pjUPwAAxj4vAAAAAAAAAAGeAAAAlAAAACiZECX+GbE/bus5klWR1D8AgMY+LwAAAAAAAAABnwAAAJQAAACc8YqArfuwP9KGFbbqhdQ/AADFPj8AAAAAAAAAAaAAAACUAAAAjmeD+kHTsD90NC5H43LUPwCAxD4/AAAAAAAAAAGhAAAAlAAAAP76+ZK7oLA/Omvljg1c1D8AAMU+TgAAAAAAAAABogAAAJQAAABkyWxo/1mwPx4rO41pQdQ/AIDFPk4AAAAAAAAAAaMAAACUAAAAgeCzMuXprz/C2FMeYi7UPwCAxT5eAAAAAAAAAAGkAAAAlAAAADNpitGVC68/Rv3N+Cgf1D8AgMM+XgAAAAAAAAABpQAAAJQAAADBGE6hOcitP0b9zfgoH9Q/AIDBPm4AAAAAAAAAAaYAAACUAAAAVY0VNBOZrD+iT7VnMDLUPwCAwD5uAAAAAAAAAAGnAAAAlAAAANt31UCBQas/vI9fadRM1D8AAMA+fQAAAAAAAAABqAAAAJQAAABlYpVN7+mpP7RGa7RGa9Q/AADBPpwAAAAAAAAAAakAAACUAAAA6UxVWl2SqD9MYpvbI5XUPwCAwj6cAAAAAAAAAAGqAAAAlAAAAHM3FWfLOqc/xvQsTM/C1D8AgMM+nAAAAAAAAAABqwAAAJQAAADrl83tzbqlP54imuAP5dQ/AIDDPpwAAAAAAAAAAawAAACUAAAAWjOCsZompD+W2aUrggPVPwAAxD6cAAAAAAAAAAGtAAAAlAAAAMgJM7IxfqI/shlQLSYe1T8AAMU+rAAAAAAAAAABrgAAAJQAAAAw4OOyyNWgPw5sN5wtMdU/AIDEPqwAAAAAAAAAAa8AAACUAAAAXAtA+QHUnj+s0Ft4mDzVPwAAxD68AAAAAAAAAAGwAAAAlAAAAIb0zh61dZw/KqzhndFL1T8AAMQ+vAAAAAAAAAABsQAAAJQAAADee3TWqpCaP6aHZ8MKW9U/AADFPtsAAAAAAAAAAbIAAACUAAAAZKEwIOMkmT9E7IufdWbVPwAAyj7bAAAAAAAAAAGzAAAAlAAAAAhlA/xdMpg/4lCwe+Bx1T8AgNA+2wAAAAAAAAABtAAAAJQAAADQPOXjr5CXP54+cw59edU/AADYPtsAAAAAAAAAAbUAAACUAAAA0Dzl46+Qlz/cB7zGUpDVPwCA4T7bAAAAAAAAAAG2AAAAlAAAANzG7GkbuZc/FtEEfyin1T8AgOU+6wAAAAAAAAABtwAAAJQAAAAIZQP8XTKYPxCIEMqaxdU/AIDnPusAAAAAAAAAAbgAAACUAAAAZKEwIOMkmT/ILN+nqevVPwAA6D76AAAAAAAAAAG5AAAAlAAAAKZTVr787pk/nBFYh1ws1j8AAOg+GQEAAAAAAAABugAAAJQAAAAMGoto7QmbP6q/GR/lg9Y/AADpPhkBAAAAAAAAAbsAAACUAAAAZFa4jHL8mz9W0v+S2ObWPwCA6j4oAQAAAAAAAAG8AAAAlAAAAJx+1qQgnpw/HCWQCHBk1z8AgOw+KAEAAAAAAAABvQAAAJQAAAC0kuWw9+6cP5wc71sWCNg/AIDuPjgBAAAAAAAAAb4AAACUAAAAtJLlsPfunD82VPiwYMbYPwCA7z44AQAAAAAAAAG/AAAAlAAAAHLgvxLeJJw/hjDQ47mq2T8AgO8+OAEAAAAAAAABwAAAAJQAAAAsLpp0xFqbP7iDCWDhkto/AADwPkgBAAAAAAAAAcEAAACUAAAA1PFsUD9omj9Mch4Anm/bPwAA8D5IAQAAAAAAAAHCAAAAlAAAAHi1Pyy6dZk/fMVXfMVX3D8AAPA+VwEAAAAAAAABwwAAAJQAAAAoeRIINYOYPzI9C9OzMN0/AADwPlcBAAAAAAAAAcQAAACUAAAA0Dzl46+Qlz+KYte6mvbdPwAA8D5nAQAAAAAAAAHFAAAAlAAAAIAAuL8qnpY/JJrgD+W03j8AAPA+ZwEAAAAAAAABxgAAAJQAAAAyTpIhEdSVP77R6WQvc98/AIDuPncBAAAAAAAAAccAAACUAAAA4hFl/YvhlD8PINUAUg3gPwAA7j53AQAAAAAAAAHIAAAAlAAAAH9LMFObxpM/PVc1Twxh4D8AAO8+hgEAAAAAAAAByQAAAJQAAAAlDwMvFtSSP66g0goqreA/AIDwPoYBAAAAAAAAAcoAAACUAAAA1dLVCpHhkT/Qt11YkvPgPwCA8T6WAQAAAAAAAAHLAAAAlAAAAIcgsGx3F5E/8c7opfo54T8AAPM+lgEAAAAAAAABzAAAAJQAAABGtPaEDfmPPzRvEqqUfOE/AIDyPqUBAAAAAAAAAc0AAACUAAAAvk+rSNpkjj8IVIuJR73hPwAA8j6lAQAAAAAAAAHOAAAAlAAAAE7/bhh+IY0/+8GiHyz64T8AAPQ+tQEAAAAAAAABzwAAAJQAAAD0wkH0+C6MP6H9p0dbMeI/AAD3PrUBAAAAAAAAAdAAAACUAAAAmoYU0HM8iz/2BpsB1WLiPwAA/D7FAQAAAAAAAAHRAAAAlAAAAGpe9rfFmoo//d17TZmO4j8AwAA/xQEAAAAAAAAB0gAAAJQAAABUSuer7kmKP3RwDb5EvOI/AEADP9QBAAAAAAAAAdMAAACUAAAAKjbYnxf5iT+c0IzAOuTiPwCABT/UAQAAAAAAAAHUAAAAlAAAACo22J8X+Yk/dP75VHsG4z8AwAU/5AEAAAAAAAAB1QAAAJQAAAAqNtifF/mJPwD6VHsGI+M/AIAFP+QBAAAAAAAAAdYAAACUAAAAKjbYnxf5iT+qfk5YwzvjPwBABT/kAQAAAAAAAAHXAAAAlAAAAFRK56vuSYo/BtE1x8pO4z8AgAU/AwIAAAAAAAAB2AAAAJQAAACCcgXEnOuKP7FVL6SHZ+M/AEAGPwMCAAAAAAAAAdkAAACUAAAAxJoj3EqNiz9d2iiBRIDjPwBABz8DAgAAAAAAAAHaAAAAlAAAADbrXwyn0Iw/pcNGOmyk4z8AQAk/EwIAAAAAAAAB2wAAAJQAAAB8J40wLMONP62aJ4Yw0OM/AIAMPxMCAAAAAAAAAdwAAACUAAAA/nfJYIgGjz/Ckd3SRgnkPwAADz8TAgAAAAAAAAHdAAAAlAAAAENuis5dTZA/1YiTH11C5D8AgBE/IgIAAAAAAAAB3gAAAJQAAACHILBsdxeRP1o7+pBafeQ/AAATPyICAAAAAAAAAd8AAACUAAAA1dLVCpHhkT/e7WACWLjkPwDAFD8yAgAAAAAAAAHgAAAAlAAAACUPAy8W1JI/E261BaDt5D8AABU/MgIAAAAAAAAB4QAAAJQAAAB/SzBTm8aTP9gyWeQAIeU/AAAVP0ICAAAAAAAAAeIAAACUAAAA4hFl/YvhlD9PxepUrE7lPwAAFT9CAgAAAAAAAAHjAAAAlAAAAEDYmad8/JU/x1d8xVd85T8AgBU/UQIAAAAAAAAB5AAAAJQAAADQPOXjr5CXP+63+8dNpOU/AEAWP1ECAAAAAAAAAeUAAACUAAAAjj9HsiWemT84oRmBdcjlPwDAFz9hAgAAAAAAAAHmAAAAlAAAAHLgvxLeJJw/MVglzOfm5T8AgBk/YQIAAAAAAAAB5wAAAJQAAAB+H08F2SSfP7xTgPJyA+Y/AIAbP3ECAAAAAAAAAegAAACUAAAAV7n2gdU6oT8kxjxizCPmPwCAHD9xAgAAAAAAAAHpAAAAlAAAAO+nSUR096I/b69aG/RH5j8AQB0/gAIAAAAAAAAB6gAAAJQAAACoqqsS6gSlPyZUKfkCbuY/AAAgP4ACAAAAAAAAAesAAACUAAAAYq0N4V8Spz9uPUeyKpLmPwBAIz+QAgAAAAAAAAHsAAAAlAAAABAmaClq96g/R2u0Rmu05j8AQCQ/kAIAAAAAAAAB7QAAAJQAAACdirNlnYuqP49U0v+S2OY/AAAlP58CAAAAAAAAAe4AAACUAAAAJSr73poLrD+LC95KBffmPwAAIT+fAgAAAAAAAAHvAAAAlAAAAJ8/O9IsY60/pEuITKkR5z8AgBs/rwIAAAAAAAAB8AAAAJQAAAALy3M/U5KuP0KwrCgUHec/AADfPq8CAAAAAAAAAfEAAACUAAAAU32Wpa5N4D+GKiVfwM3cPwAAiD4AAAAAAAAAAAHyAAAAlAAAAKO5xgHyTuA/yDxizCPG3D8AgLo+DwAAAAAAAAAB8wAAAJQAAACjucYB8k7gP8g8Yswjxtw/AADSPg8AAAAAAAAAAfQAAACUAAAAA0FmSWtM4D/oxQCDVcLcPwAAzz4PAAAAAAAAAAH1AAAAlAAAAGLIBZHkSeA/CE+fOYe+3D8AgNU+DwAAAAAAAAAB9gAAAJQAAAAh10Qg10TgPyrYPfC4utw/AADZPh8AAAAAAAAAAfcAAACUAAAAPW0j90I94D9s6npdHLPcPwAA3T4fAAAAAAAAAAH4AAAAlAAAAGpOcbnkMeA/0IVWgbGn3D8AAOE+LgAAAAAAAAAB+QAAAJQAAAADAs6uNSDgP5S8DcnbkNw/AADmPi4AAAAAAAAAAfoAAACUAAAAWsRpM3kJ4D9W88QQBnrcPwCA6D4+AAAAAAAAAAH7AAAAlAAAAGYNC3B55d8/HCp8WDBj3D8AgOs+PgAAAAAAAAAB/AAAAJQAAAAWkkJ5ALjfP6BO9jL3U9w/AIDwPj4AAAAAAAAAAf0AAACUAAAAJp4ZygCI3z8A6tFWjEjcPwCA8T5OAAAAAAAAAAH+AAAAlAAAAJIxkGJ6Vd8/RPwOxO9A3D8AAPI+TgAAAAAAAAAB/wAAAJQAAAAfW+XRXxvfP0T8DsTvQNw/AAD0Pl0AAAAAAAAAAQABAACUAAAASv2a+cvj3j8gc3ANvkTcPwCA+D5dAAAAAAAAAAEBAQAAlAAAALqQEZJFsd4/4GAzoFpM3D8AgPs+bQAAAAAAAAABAgEAAJQAAABpFUmbzIPeP8DXlOkoUNw/AID/Pm0AAAAAAAAAAQMBAACUAAAAW4tBFWFb3j98xVd8xVfcPwCAAD99AAAAAAAAAAEEAQAAlAAAAI/y+v8CON4/Xjy5xZNb3D8AwAA/fQAAAAAAAAABBQEAAJQAAACkw9UTORzePzyzGg9iX9w/AAABP4wAAAAAAAAAAQYBAACUAAAAXg0R4PUC3j88sxoPYl/cPwCAAT+MAAAAAAAAAAEHAQAAlAAAAFVIDR3A7t0/PLMaD2Jf3D8AQAE/nAAAAAAAAAABCAEAAJQAAACRdMrKl9/dPzyzGg9iX9w/AAABP5wAAAAAAAAAAQkBAACUAAAAC5JI6XzV3T88sxoPYl/cPwCAxz6cAAAAAAAAAAEKAQAAlAAAAJ7sgduqjeI/0KEvrx483T8AAAA+AAAAAAAAAAABCwEAAJQAAACe7IHbqo3iP/AqzmVQON0/AAAxPhAAAAAAAAAAAQwBAACUAAAAnuyB26qN4j/QoS+vHjzdPwAASD4QAAAAAAAAAAENAQAAlAAAAJ7sgduqjeI/0KEvrx483T8AAEQ+EAAAAAAAAAABDgEAAJQAAACe7IHbqo3iP9ChL68ePN0/AABIPhAAAAAAAAAAAQ8BAACUAAAAnuyB26qN4j/QoS+vHjzdPwAAUD4fAAAAAAAAAAEQAQAAlAAAAO8osjfujuI/rhiR+Ow/3T8AAF0+HwAAAAAAAAABEQEAAJQAAAA/ZeKTMZDiP64YkfjsP90/AABzPh8AAAAAAAAAARIBAACUAAAAkKES8HSR4j+Oj/JBu0PdPwCAhz4fAAAAAAAAAAETAQAAlAAAADEac6j7k+I/jo/yQbtD3T8AgJU+LwAAAAAAAAABFAEAAJQAAADSktNggpbiP9ChL68ePN0/AAClPi8AAAAAAAAAARUBAACUAAAAcgs0GQmZ4j8StGwcgjTdPwAArD4vAAAAAAAAAAEWAQAAlAAAABOElNGPm+I/dE9IQBcp3T8AgLY+PgAAAAAAAAABFwEAAJQAAAADOSXmWZ/iP7Zhha16Id0/AIDCPj4AAAAAAAAAARgBAACUAAAA9u21+iOj4j84hv+HQRLdPwAA0D5OAAAAAAAAAAEZAQAAlAAAADjfdmsxqOI/nCHbq9YG3T8AAN4+TgAAAAAAAAABGgEAAJQAAAB60DfcPq3iP/y8ts9r+9w/AIDoPm0AAAAAAAAAARsBAACUAAAAXDpZBdO04j+A4TCqMuzcPwAA8z5tAAAAAAAAAAEcAQAAlAAAAD+kei5nvOI/BAarhPnc3D8AAPw+bQAAAAAAAAABHQEAAJQAAAAhDpxX+8PiP2ShhqiO0dw/AAACP20AAAAAAAAAAR4BAACUAAAAVbTt3NLM4j+os8MV8sncPwAABT99AAAAAAAAAAEfAQAAlAAAAMpLANO32uI/6MUAg1XC3D8AAAg/jQAAAAAAAAABIAEAAJQAAAA+4xLJnOjiPwhPnzmHvtw/AMAJP5wAAAAAAAAAASEBAACUAAAAs3olv4H24j9KYdym6rbcPwAACz+cAAAAAAAAAAEiAQAAlAAAAHhOaBGqBeM/bOp6XRyz3D8AwAs/nAAAAAAAAAABIwEAAJQAAAA+Iqtj0hTjP4xzGRROr9w/AMALP6wAAAAAAAAAASQBAACUAAAAA/bttfoj4z+McxkUTq/cPwAADD+sAAAAAAAAAAElAQAAlAAAAMnJMAgjM+M/jHMZFE6v3D8AAAw/uwAAAAAAAAABJgEAAJQAAADe2aO2jkPjP2zqel0cs9w/AEALP7sAAAAAAAAAAScBAACUAAAA9OkWZfpT4z9KYdym6rbcPwAACz/LAAAAAAAAAAEoAQAAlAAAAKty6svsZuM/Ktg98Li63D8AAAs/ywAAAAAAAAABKQEAAJQAAABSsE5HqX3jP+jFAINVwtw/AIALP9sAAAAAAAAAASoBAACUAAAASyrjHqmV4z+GKiVfwM3cPwBACz/bAAAAAAAAAAErAQAAlAAAAJTgp1LsruM/RBjo8VzV3D8AAAs/3wAAAAAAAAABLAEAAJQAAACNWjwq7MbjPwQGq4T53Nw/AAALP98AAAAAAAAAAS0BAACUAAAANZigpajd4z+A4TCqMuzcPwCACz/vAAAAAAAAAAEuAQAAlAAAANzVBCFl9OM/Ps/zPM/z3D8AwAs/7wAAAAAAAAABLwEAAJQAAAAmjMlUqA3kPx5GVYad99w/AIAMP/8AAAAAAAAAATABAACUAAAAbkKOiOsm5D8eRlWGnffcPwBADT//AAAAAAAAAAExAQAAlAAAAAc1gxhyQeQ/HkZVhp333D8AQA4/DgEAAAAAAAABMgEAAJQAAADxY6gEPF3kPx5GVYad99w/AMAPPw4BAAAAAAAAATMBAACUAAAAiladlMJ35D8eRlWGnffcPwCAET8eAQAAAAAAAAE0AQAAlAAAANQMYsgFkeQ/HkZVhp333D8AgBI/HgEAAAAAAAABNQEAAJQAAAAdwyb8SKrkPx5GVYad99w/AMASPx4BAAAAAAAAATYBAACUAAAAZXnrL4zD5D/8vLbPa/vcPwAAEz8tAQAAAAAAAAE3AQAAlAAAAE+oEBxW3+Q//Ly2z2v73D8AABM/LQEAAAAAAAABOAEAAJQAAADZT5bApv3kP/y8ts9r+9w/AAATPz0BAAAAAAAAATkBAACUAAAAZfcbZfcb5T8eRlWGnffcPwAAEz89AQAAAAAAAAE6AQAAlAAAAE4mQVHBN+U/Ps/zPM/z3D8AABM/TQEAAAAAAAABOwEAAJQAAAA4VWY9i1PlP4DhMKoy7Nw/AAATP00BAAAAAAAAATwBAACUAAAA0UdbzRFu5T/C820XluTcPwAAEz9cAQAAAAAAAAE9AQAAlAAAAGs6UF2YiOU/JI9JOyvZ3D8AABM/XAEAAAAAAAABPgEAAJQAAABVaXVJYqTlP4YqJV/Azdw/AAATP2wBAAAAAAAAAT8BAACUAAAAP5iaNSzA5T/IPGLMI8bcPwAAEz9sAQAAAAAAAAFAAQAAlAAAACjHvyH22+U/CE+fOYe+3D8AgBQ/fAEAAAAAAAABQQEAAJQAAADCubSxfPblPyrYPfC4utw/AAAXP3wBAAAAAAAAAUIBAACUAAAAujNJiXwO5j9KYdym6rbcPwDAGD+LAQAAAAAAAAFDAQAAlAAAAGJxrQQ5JeY/bOp6XRyz3D8AABo/iwEAAAAAAAABRAEAAJQAAAC6cuEjsjrmP4xzGRROr9w/AMAaP4sBAAAAAAAAAUUBAACUAAAAcPu0iqRN5j+s/LfKf6vcPwCAGz+qAQAAAAAAAAFGAQAAlAAAANZHWJVTX+Y/0IVWgbGn3D8AgBo/qgEAAAAAAAABRwEAAJQAAADtV8tDv2/mPzAhMqVGnNw/AEAZP6oBAAAAAAAAAUgBAACUAAAAYu/dOaR95j9QqtBbeJjcPwDACz+6AQAAAAAAAAFJAQAAlAAAACfDIIzMjOY/lLwNyduQ3D8AAPI+ugEAAAAAAAABSgEAAJQAAACcWjOCsZrmP5S8DcnbkNw/AAClProBAAAAAAAAAUsBAACUAAAACiFivCWY6T/mmOX7NHXdPwAAdD4AAAAAAAAAAAFMAQAAlAAAAPvV8tDvm+k/RjTBH8pp3T8AgKg+DwAAAAAAAAABTQEAAJQAAAD71fLQ75vpP4hG/owtYt0/AAC+Pg8AAAAAAAAAAU4BAACUAAAA+9Xy0O+b6T8Ma3hn9FLdPwAAwD4PAAAAAAAAAAFPAQAAlAAAAPvV8tDvm+k/LPQWHiZP3T8AgMs+DwAAAAAAAAABUAEAAJQAAAD71fLQ75vpPyz0Fh4mT90/AIDRPh8AAAAAAAAAAVEBAACUAAAA+9Xy0O+b6T9OfbXUV0vdPwAA2D4fAAAAAAAAAAFSAQAAlAAAAFpdkhhpmek/Tn211FdL3T8AgNk+HwAAAAAAAAABUwEAAJQAAAC55DFg4pbpP059tdRXS90/AADaPh8AAAAAAAAAAVQBAACUAAAAyC+hSxiT6T9OfbXUV0vdPwAA2j4vAAAAAAAAAAFVAQAAlAAAADUCsH7HjOk/Tn211FdL3T8AANo+PgAAAAAAAAABVgEAAJQAAABUmI5VM4XpPwxreGf0Ut0/AADbPj4AAAAAAAAAAVcBAACUAAAAcC5tLJ996T+qz5xDX17dPwAA4j4+AAAAAAAAAAFYAQAAlAAAAD2IG6fHdOk/iEb+jC1i3T8AAO0+TgAAAAAAAAABWQEAAJQAAAAYLTkNJmjpP2i9X9b7Zd0/AAD4Pm0AAAAAAAAAAVoBAACUAAAAU1n2uv1Y6T9GNMEfymndPwBAAT9tAAAAAAAAAAFbAQAAlAAAAPtXwpuEQ+k/RjTBH8pp3T8AwAU/bQAAAAAAAAABXAEAAJQAAABUGl4gyCzpP0Y0wR/Kad0/AIAKP20AAAAAAAAAAV0BAACUAAAAXKDJSMgU6T9GNMEfymndPwAADz99AAAAAAAAAAFeAQAAlAAAAGImNXHI/Og/JqsiaZht3T8AABM/jAAAAAAAAAABXwEAAJQAAABqrKCZyOToPyarImmYbd0/AIAWP4wAAAAAAAAAAWABAACUAAAA0bmrCULK6D9GNMEfymndPwBAGj+MAAAAAAAAAAFhAQAAlAAAAJZOVsE0reg/aL1f1vtl3T8AAB0/nAAAAAAAAAABYgEAAJQAAAANp9Ac5I7oP4hG/owtYt0/AIAfP5wAAAAAAAAAAWMBAACUAAAA0jt71NZx6D+qz5xDX17dPwAAIT+cAAAAAAAAAAFkAQAAlAAAADlJhkRQV+g/6uHZsMJW3T8AQCI/uwAAAAAAAAABZQEAAJQAAABAz/FsUD/oP6rPnENfXt0/AMAiP7sAAAAAAAAAAWYBAACUAAAAOAruqRor6D/q4dmwwlbdPwDAIj+7AAAAAAAAAAFnAQAAlAAAANK9Sp9rGeg/6uHZsMJW3T8AQCI/ywAAAAAAAAABaAEAAJQAAAAO6gdNQwroP6rPnENfXt0/AAAiP8sAAAAAAAAAAWkBAACUAAAAOctVD+X+5z+IRv6MLWLdPwDAGT/bAAAAAAAAAAFqAQAAlAAAAAYlBIoN9uc/JqsiaZht3T8AwA0/2wAAAAAAAAABawEAAJQAAADEM0MZAPHnP2B0ayFuhN0/AIDGPtsAAAAAAAAAAWwBAACUAAAAiPcG3cO06z9GNMEfymndPwAAbD4AAAAAAAAAAAFtAQAAlAAAAK1S6XZlwes/Tn211FdL3T8AAKM+EAAAAAAAAAABbgEAAJQAAACeB3qLL8XrP2wGVIuJR90/AAC4PhAAAAAAAAAAAW8BAACUAAAA4Pg6/DzK6z/wKs5lUDjdPwAAuz4QAAAAAAAAAAFwAQAAlAAAAIBxm7TDzOs/ErRsHII03T8AAMg+HwAAAAAAAAABcQEAAJQAAAByJizJjdDrPzI9C9OzMN0/AADOPh8AAAAAAAAAAXIBAACUAAAAY9u83VfU6z9SxqmJ5SzdPwAA0j4fAAAAAAAAAAFzAQAAlAAAAKXMfU5l2es/lNjm9kgl3T8AgNQ+LwAAAAAAAAABdAEAAJQAAADmvT6/ct7rP/hzwhreGd0/AIDXPi8AAAAAAAAAAXUBAACUAAAAGmSQRErn6z84hv+HQRLdPwAA2T4+AAAAAAAAAAF2AQAAlAAAAO6CQoKo8us/epg89aQK3T8AgNg+PgAAAAAAAAABdwEAAJQAAABjGlV4jQDsP3qYPPWkCt0/AADYPj4AAAAAAAAAAXgBAACUAAAAKO6XyrUP7D96mDz1pArdPwAA2T5OAAAAAAAAAAF5AQAAlAAAAI46O9VkIew/Wg+ePnMO3T8AgNo+TgAAAAAAAAABegEAAJQAAAD1ht7fEzPsP/hzwhreGd0/AIDcPl4AAAAAAAAAAXsBAACUAAAA/EvioklH7D+2YYWteiHdPwCA3z5eAAAAAAAAAAF8AQAAlAAAAKSJRh4GXuw/dE9IQBcp3T8AgOU+bQAAAAAAAAABfQEAAJQAAADe9JtmE3vsP5TY5vZIJd0/AIDtPm0AAAAAAAAAAX4BAACUAAAAaJwhC2SZ7D+U2Ob2SCXdPwAA9j5tAAAAAAAAAAF/AQAAlAAAAESA1wv4uOw/tmGFrXoh3T8AAP8+jQAAAAAAAAABgAEAAJQAAABwoL1oz9nsP7Zhha16Id0/AEADP40AAAAAAAAAAYEBAACUAAAA6/zTIer77D90T0hAFyndPwDABj+NAAAAAAAAAAGCAQAAlAAAAKlKq0sSI+0/8CrOZVA43T8AQAg/nAAAAAAAAAABgwEAAJQAAAAXXFIZ90jtP46P8kG7Q90/AEAJP5wAAAAAAAAAAYQBAACUAAAAMzHJipht7T/q4dmwwlbdPwDACT+cAAAAAAAAAAGFAQAAlAAAAF9Rr+dvju0/RjTBH8pp3T8AgAo/rAAAAAAAAAABhgEAAJQAAADq+DSMwKztP8QPR0UDed0/AEAGP6wAAAAAAAAAAYcBAACUAAAA0ydaeIrI7T9gdGshboTdPwCAAD+7AAAAAAAAAAGIAQAAlAAAAMuh7k+K4O0/QuvMajyI3T8AgLg+uwAAAAAAAAABiQEAAJQAAADTZvISwPTtP4L9CdifgN0/AAAlPhkBAAAAAAAAAYoBAACUAAAAe6RWjnwL7j+qz5xDX17dPwAAgj0ZAQAAAAAAAAGLAQAAlAAAABHLbc/WdOA/oFz77f5xoz8AAEA+AAAAAAAAAAABjAEAAJQAAACxQ86HXXfgP7Du41caNaM/AACFPhAAAAAAAAAAAY0BAACUAAAAAoD+46B44D+gpe+ijFOjPwAAlj4QAAAAAAAAAAGOAQAAlAAAALFDzoddd+A/sDfYDKgWoz8AgJk+EAAAAAAAAAABjwEAAJQAAABhB54rGnbgP7Du41caNaM/AACmPhAAAAAAAAAAAZABAACUAAAAcFINF1By4D+wN9gMqBajPwAArj4fAAAAAAAAAAGRAQAAlAAAAN4kHEr/a+A/uMnAdsPZoj8AgLY+HwAAAAAAAAABkgEAAJQAAABL9yp9rmXgP8iknZVsfqI/AAC7Pi8AAAAAAAAAAZMBAACUAAAAGVHZ99Zc4D/gf3q0FSOiPwAAvj4vAAAAAAAAAAGUAQAAlAAAAJVuVxa8UuA/+KNLiEypoT8AgL8+PwAAAAAAAAABlQEAAJQAAABxE3V8GkbgPwA2NPJnbKE/AADCPj8AAAAAAAAAAZYBAACUAAAATLiS4ng54D8QyBxcgy+hPwCAxj4/AAAAAAAAAAGXAQAAlAAAAJUvv3uGJuA/GBERERERoT8AAM4+TgAAAAAAAAABmAEAAJQAAADu8VoAyg/gPxgREREREaE/AADXPk4AAAAAAAAAAZkBAACUAAAAjGjtCRvy3z8QyBxcgy+hPwCA3D5OAAAAAAAAAAGaAQAAlAAAAJh0xFobwt8/EH8op/VNoT8AAOE+XgAAAAAAAAABmwEAAJQAAABmj9o6Do3fPxB/KKf1TaE/AADlPl4AAAAAAAAAAZwBAACUAAAAkjGQYnpV3z8Qfyin9U2hPwAA6j5tAAAAAAAAAAGdAQAAlAAAAN1pJGFSFt8/EH8op/VNoT8AgO4+bQAAAAAAAAABngEAAJQAAADIGhkYsdnePxB/KKf1TaE/AADzPn0AAAAAAAAAAZ8BAACUAAAA9bzOPx2i3j8QyBxcgy+hPwAA9z59AAAAAAAAAAGgAQAAlAAAACBfhGeJat4/EMgcXIMvoT8AAPs+jQAAAAAAAAABoQEAAJQAAACP8vr/AjjePxDIHFyDL6E/AAD+Po0AAAAAAAAAAaIBAACUAAAAn/7RUAMI3j8QyBxcgy+hPwBAAD+cAAAAAAAAAAGjAQAAlAAAAPD7aRIR3d0/EMgcXIMvoT8AQAE/nAAAAAAAAAABpAEAAJQAAACD6sJELLfdPxgREREREaE/AMACP6wAAAAAAAAAAaUBAACUAAAAVsrc51SW3T8go/l6LNSgPwDAAD+sAAAAAAAAAAGmAQAAlAAAAGybt/uKet0/LOztL7q1oD8AAPs+ywAAAAAAAAABpwEAAJQAAABk1rM4VWbdPyw14uRHl6A/AIDbPssAAAAAAAAAAagBAACUAAAA4fMxVzpc3T8wftaZ1XigPwAAsT7LAAAAAAAAAAGpAQAAlAAAAEF70Z6zWd0/MH7WmdV4oD8AAGo+ywAAAAAAAAABqgEAAJQAAADElKq38uLfP2DPVc0TQ3g/AAAUPgAAAAAAAAAAAasBAACUAAAAwM+m9LzO3z/gEGgKgaZwPwAASz4EAAAAAAAAAAGsAQAAlAAAAH7e5YOvyd8/QEJZs7h+bT8AAGQ+BAAAAAAAAAABrQEAAJQAAAD4+2OilL/fPwBj4lFvsGk/AABmPgQAAAAAAAAAAa4BAACUAAAAWIMD6g293z8AY+JRb7BpPwAAdD4EAAAAAAAAAAGvAQAAlAAAALYKozGHut8/AGPiUW+waT8AAHk+BAAAAAAAAAABsAEAAJQAAAAWkkJ5ALjfPwBj4lFvsGk/AAB7PhQAAAAAAAAAAbEBAACUAAAAdhniwHm13z8AY+JRb7BpPwCAgz4UAAAAAAAAAAGyAQAAlAAAAHYZ4sB5td8/AGPiUW+waT8AgIs+FAAAAAAAAAABswEAAJQAAAAWkkJ5ALjfP0BCWbO4fm0/AICPPhQAAAAAAAAAAbQBAACUAAAAWIMD6g293z/gEGgKgaZwPwCAkj4zAAAAAAAAAAG1AQAAlAAAAH7e5YOvyd8/gDiBEziBcz8AgJU+MwAAAAAAAAABtgEAAJQAAADiKomOXtvfPyCHsyWmNnk/AICUPjMAAAAAAAAAAbcBAACUAAAA6u+MUZTv3z8A1uU3FOx+PwAAkj5DAAAAAAAAAAG4AQAAlAAAABnTqMJrBOA/QMppfVNEgz8AgI4+QwAAAAAAAAABuQEAAJQAAAAv4xtx1xTgPyA9bWP4f4g/AICKPlMAAAAAAAAAAboBAACUAAAARfOOH0Ml4D8AaM6hL6+OPwAAij5TAAAAAAAAAAG7AQAAlAAAAFsDAs6uNeA/UMkXcDNvkj8AAIw+YgAAAAAAAAABvAEAAJQAAABxE3V8GkbgP7heSA/PhpU/AACZPmIAAAAAAAAAAb0BAACUAAAAhyPoKoZW4D8Q9Hiuap6YPwCArD5yAAAAAAAAAAG+AQAAlAAAAEv3Kn2uZeA/mD9ji1j/mj8AAMA+gQAAAAAAAAABvwEAAJQAAADBjj1zk3PgPxj5ZP4qnZ0/AADTPoEAAAAAAAAAAcABAACUAAAAla3vsPF+4D9MWbO4fh2gPwCA3j6BAAAAAAAAAAHBAQAAlAAAAMhTQTbJh+A/EMgcXIMvoT8AAOg+kQAAAAAAAAABwgEAAJQAAACrvWJfXY/gP+A2hv+HQaI/AIDwPpEAAAAAAAAAAcMBAACUAAAA7K4j0GqU4D+wN9gMqBajPwAA+D6hAAAAAAAAAAHEAQAAlAAAAI0nhIjxluA/gO81ZToKpD8AAAA/oQAAAAAAAAABxQEAAJQAAAA961MsrpXgP1Dwh3Ja36Q/AMAEP7AAAAAAAAAAAcYBAACUAAAATDbDF+SR4D8gqOXK7NKlPwBACD+wAAAAAAAAAAHHAQAAlAAAALgI0kqTi+A/+Kg32Ayopj8AQAw/sAAAAAAAAAAByAEAAJQAAADl6R8NNYDgP8AXoXsRuqc/AEAQP9AAAAAAAAAAAckBAACUAAAAcFINF1By4D+gYec9v3CoPwAAFD/QAAAAAAAAAAHKAQAAlAAAAAoGagyhYOA/eKstAG0nqT8AABY/0AAAAAAAAAABywEAAJQAAABiyAWR5EngP0Bji1j/Gqo/AMAWP98AAAAAAAAAAcwBAACUAAAAyNUQAV4v4D8YZN1lH/CqPwAAFz/fAAAAAAAAAAHNAQAAlAAAAC/jG3HXFOA/8GQvcz/Fqz8AABc/7wAAAAAAAAABzgEAAJQAAADq74xRlO/fP8AcjcvRuKw/AAAOP+8AAAAAAAAAAc8BAACUAAAAFpJCeQC43z94sBlQLSauPwBAAT/+AAAAAAAAAAHQAQAAlAAAAKK7l+jlfd8/KPuxH/uxrz8AALU+/gAAAAAAAAAB0QEAAJQAAAAMvFhQS0ijP1TigrdSwd0/AAAMPgAAAAAAAAAAAdIBAACUAAAAFoFcE4Fcoz+Y9L8ktrndPwAAQz4QAAAAAAAAAAHTAQAAlAAAABxGYNa2cKM/mPS/JLa53T8AAFw+EAAAAAAAAAAB1AEAAJQAAAAcRmDWtnCjP5j0vyS2ud0/AABwPhAAAAAAAAAAAdUBAACUAAAAHEZg1rZwoz+Y9L8ktrndPwCAiz4fAAAAAAAAAAHWAQAAlAAAABxGYNa2cKM/mPS/JLa53T8AgJU+HwAAAAAAAAAB1wEAAJQAAAAcRmDWtnCjP5j0vyS2ud0/AICcPh8AAAAAAAAAAdgBAACUAAAAHEZg1rZwoz+Y9L8ktrndPwAAoD4fAAAAAAAAAAHZAQAAlAAAABxGYNa2cKM/dmshboS93T8AgKI+LwAAAAAAAAAB2gEAAJQAAAAcRmDWtnCjP1TigrdSwd0/AICjPi8AAAAAAAAAAdsBAACUAAAAFoFcE4Fcoz80WeQAIcXdPwAApj4vAAAAAAAAAAHcAQAAlAAAAAy8WFBLSKM/EtBFSu/I3T8AgKo+LwAAAAAAAAAB3QEAAJQAAAAAMlHK3x+jPxLQRUrvyN0/AACxPj8AAAAAAAAAAd4BAACUAAAA6eJFgT7joj8S0EVK78jdPwCAuT4/AAAAAAAAAAHfAQAAlAAAAM3ONnVnkqI/EtBFSu/I3T8AgMA+TgAAAAAAAAAB4AEAAJQAAACr9SOmWi2iPzRZ5AAhxd0/AIDIPl4AAAAAAAAAAeEBAACUAAAAf1cNFBi0oT9U4oK3UsHdPwCA0T5uAAAAAAAAAAHiAQAAlAAAAEz08r6fJqE/dmshboS93T8AANs+bgAAAAAAAAAB4wEAAJQAAAD4t8WaGjSgP5j0vyS2ud0/AADlPo0AAAAAAAAAAeQBAACUAAAARvcw7SqDnj/YBv2RGbLdPwAA8D6NAAAAAAAAAAHlAQAAlAAAAIb0zh61dZw/+I+bSEuu3T8AAPg+nAAAAAAAAAAB5gEAAJQAAADGZ2XK0z+aPxoZOv98qt0/AEAAP5wAAAAAAAAAAecBAACUAAAA8FD074bhlz86oti1rqbdPwCAAj+cAAAAAAAAAAHoAQAAlAAAACjEipulq5U/XCt3bOCi3T8AgAQ/nAAAAAAAAAAB6QEAAJQAAABdNyFHxHWTP1wrd2zgot0/AAAFP6wAAAAAAAAAAeoBAACUAAAAk6q38uI/kT9cK3ds4KLdPwCABD+sAAAAAAAAAAHrAQAAlAAAAL5Pq0jaZI4/XCt3bOCi3T8AAAM/vAAAAAAAAAAB7AEAAJQAAAASIsmTQKiJPzqi2LWupt0/AMABP7wAAAAAAAAAAe0BAACUAAAAfgj26n08hT86oti1rqbdPwCA+D7LAAAAAAAAAAHuAQAAlAAAAGw/X3IXFII/OqLYta6m3T8AgOk+ywAAAAAAAAAB7wEAAJQAAACY7JDzYdd9Pzqi2LWupt0/AIDOPtsAAAAAAAAAAfABAACUAAAAANO9Sp9reT86oti1rqbdPwAArz7bAAAAAAAAAAHxAQAAlAAAALhHbR2Hxp8/EJiT7hSg3D8AACA+AAAAAAAAAAAB8gEAAJQAAACqvWWXG56fP1Cq0Ft4mNw/AABcPhAAAAAAAAAAAfMBAACUAAAAqr1llxuenz9wM28SqpTcPwAAeD4QAAAAAAAAAAH0AQAAlAAAAIqpVotETZ8/skWsfw2N3D8AAIA+EAAAAAAAAAAB9QEAAJQAAACKqVaLRE2fP7JFrH8Njdw/AACMPiAAAAAAAAAAAfYBAACUAAAAiqlWi0RNnz+yRax/DY3cPwAAlD4gAAAAAAAAAAH3AQAAlAAAAIqpVotETZ8/skWsfw2N3D8AgJw+IAAAAAAAAAAB+AEAAJQAAACKqVaLRE2fP7JFrH8Njdw/AACfPiAAAAAAAAAAAfkBAACUAAAAiqlWi0RNnz+yRax/DY3cPwCAnj4vAAAAAAAAAAH6AQAAlAAAAIqpVotETZ8/cDNvEqqU3D8AgJ4+LwAAAAAAAAAB+wEAAJQAAACqvWWXG56fP1Cq0Ft4mNw/AACfPj8AAAAAAAAAAfwBAACUAAAAuEdtHYfGnz/QhVaBsafcPwCAoT4/AAAAAAAAAAH9AQAAlAAAAPLywdfkH6A/SmHcpuq23D8AAKM+TgAAAAAAAAAB/gEAAJQAAAAOB9Hju3CgP8g8Yswjxtw/AICkPk4AAAAAAAAAAf8BAACUAAAAMODjssjVoD9EGOjxXNXcPwCApj5OAAAAAAAAAAEAAgAAlAAAAF1++kQLT6E/YFiS8wDw3D8AgKg+XgAAAAAAAAABAQIAAJQAAACVphhdufChP7yqeWIIA90/AACxPm4AAAAAAAAAAQICAACUAAAAyAkzsjF+oj+2YYWteiHdPwCAvD5uAAAAAAAAAAEDAgAAlAAAAAy8WFBLSKM/8CrOZVA43T8AAMs+fQAAAAAAAAABBAIAAJQAAABI5HZo+emjPyz0Fh4mT90/AADcPn0AAAAAAAAAAQUCAACUAAAAd0eRvXF3pD9GNMEfymndPwAA6j6NAAAAAAAAAAEGAgAAlAAAAKPlp0+08KQ/ooaojtF83T8AAPg+jQAAAAAAAAABBwIAAJQAAADFvroewVWlP95P8Uank90/AID+Pp0AAAAAAAAAAQgCAACUAAAA4tLJKpimpT/4j5tIS67dPwCAAD+dAAAAAAAAAAEJAgAAlAAAAPJc0bADz6U/NFnkACHF3T8AAAE/nQAAAAAAAAABCgIAAJQAAAD3IdVzOeOlP06ZjgLF390/AAABP6wAAAAAAAAAAQsCAACUAAAA65fN7c26pT+q63VxzPLdPwBAAD+sAAAAAAAAAAEMAgAAlAAAAM+DvuH2aaU/Bj5d4NMF3j8AAP8+vAAAAAAAAAABDQIAAJQAAACoqqsS6gSlP2SQRE/bGN4/AMAAP7wAAAAAAAAAAQ4CAACUAAAAgAyVgKeLpD/ea8p0FCjePwAAAz/LAAAAAAAAAAEPAgAAlAAAAEjkdmj56aM/ftDuUH8z3j8AQAQ/2wAAAAAAAAABEAIAAJQAAAAF91SNFTSjPxo1Ey3qPt4/AMAEP9sAAAAAAAAAARECAACUAAAAyAkzsjF+oj/aIta/hkbePwAABT/rAAAAAAAAAAESAgAAlAAAAH9XDRQYtKE/WP5b5b9V3j8AAAU/6wAAAAAAAAABEwIAAJQAAAAw4OOyyNWgP/ZigMEqYd4/AID9PvoAAAAAAAAAARQCAACUAAAA7C2+FK8LoD8OoyrDznvePwAA7T76AAAAAAAAAAEVAgAAlAAAAEb3MO0qg54/pr5a6qul3j8AAK0+CgEAAAAAAAABFgIAAJQAAADUpvS8zj+dPx5R7FpX094/AAAjPgoBAAAAAAAAARcCAACUAAAAfGrHmElNnD/W9bo4ZvnePwAAhD05AQAAAAAAAAEYAgAAlAAAAJWmGF258KE/27tZK3ds4D8AAHA9AAAAAAAAAAABGQIAAJQAAACEHBHXTcihPxzOlpjaZOA/AACoPRAAAAAAAAAAARoCAACUAAAAhBwR103IoT+tEuZz82LgPwAAwD0QAAAAAAAAAAEbAgAAlAAAAJWmGF258KE/zZuEKiVf4D8AAMg9EAAAAAAAAAABHAIAAJQAAACVphhdufChP82bhColX+A/AADgPRAAAAAAAAAAAR0CAACUAAAAlaYYXbnwoT9d4NMFPl3gPwAA9j0QAAAAAAAAAAEeAgAAlAAAAJWmGF258KE/7iQj4VZb4D8AAAc+HwAAAAAAAAABHwIAAJQAAACVphhdufChP35pcrxvWeA/AAAlPh8AAAAAAAAAASACAACUAAAAlaYYXbnwoT+h8hBzoVXgPwAASj4fAAAAAAAAAAEhAgAAlAAAAJWmGF258KE/LzdgTrpT4D8AAG4+HwAAAAAAAAABIgIAAJQAAACVphhdufChPy83YE66U+A/AICIPi8AAAAAAAAAASMCAACUAAAAhBwR103IoT8vN2BOulPgPwAAkz4vAAAAAAAAAAEkAgAAlAAAAH9XDRQYtKE/ofIQc6FV4D8AAJw+PwAAAAAAAAABJQIAAJQAAABzzQWOrIuhP+4kI+FWW+A/AACgPj8AAAAAAAAAASYCAACUAAAAXX76RAtPoT89VzVPDGHgPwCAoz4/AAAAAAAAAAEnAgAAlAAAAEBq6zg0/qA/+0T44aho4D8AgKg+TgAAAAAAAAABKAIAAJQAAAAOB9Hju3CgP0p3ClBebuA/AICqPk4AAAAAAAAAASkCAACUAAAAqr1llxuenz+ZqRy+E3TgPwCArD5eAAAAAAAAAAEqAgAAlAAAAAJFC08RuZ0/eSB+B+J34D8AALQ+bQAAAAAAAAABKwIAAJQAAABOzLAGB9SbP+jbLizJeeA/AAC+Pm0AAAAAAAAAASwCAACUAAAAnMlOOJHGmT95IH4H4nfgPwAAxD59AAAAAAAAAAEtAgAAlAAAANA85eOvkJc/makcvhN04D8AAMg+fQAAAAAAAAABLgIAAJQAAAAGsHuPzlqVPynua5kscuA/AIDJPo0AAAAAAAAAAS8CAACUAAAAMZkKtYH8kj+6Mrt0RXDgPwCAyT6NAAAAAAAAAAEwAgAAlAAAAFuCmdo0npA/27tZK3ds4D8AAMs+nAAAAAAAAAABMQIAAJQAAAD0wkH0+C6MP/tE+OGoaOA/AIDMPpwAAAAAAAAAATICAACUAAAAGG1BJ7HQhj8czpaY2mTgPwCAzT6sAAAAAAAAAAEzAgAAlAAAAIRTbn7uZII/PVc1Twxh4D8AgM0+rAAAAAAAAAABNAIAAJQAAAAQnFTDBZR8P13g0wU+XeA/AADHPrwAAAAAAAAAATUCAACUAAAAnOEIuoqhdT/uJCPhVlvgPwCAvj68AAAAAAAAAAE2AgAAlAAAAPSetpF7oW4/fmlyvG9Z4D8AgJg++gAAAAAAAAABNwIAAJQAAABwG9QPmoZkP6HyEHOhVeA/AAAqPvoAAAAAAAAAATgCAACUAAAAABJNPZprXD8vN2BOulPgPwAAkj36AAAAAAAAAAE5AgAAlAAAAGx2sDm/dZY/ilGVYec93z8AADQ+AAAAAAAAAAABOgIAAJQAAABsdrA5v3WWP8pj0s5KNt8/AAB4PhAAAAAAAAAAATsCAACUAAAAgAC4vyqelj/KY9LOSjbfPwAAjD4QAAAAAAAAAAE8AgAAlAAAAI6Kv0WWxpY/ymPSzko23z8AgIw+EAAAAAAAAAABPQIAAJQAAACOir9FlsaWP8pj0s5KNt8/AACUPhAAAAAAAAAAAT4CAACUAAAAmBTHywHvlj+o2jMYGTrfPwCAmD4QAAAAAAAAAAE/AgAAlAAAAKSezlFtF5c/ilGVYec93z8AAJ0+IAAAAAAAAAABQAIAAJQAAADQPOXjr5CXPya2uT1SSd8/AACfPiAAAAAAAAAAAUECAACUAAAA3MbsaRu5lz/EGt4ZvVTfPwCAoD4gAAAAAAAAAAFCAgAAlAAAAAhlA/xdMpg/Yn8C9idg3z8AgKE+LwAAAAAAAAABQwIAAJQAAABAjSEUDNSYP+BaiBthb98/AAClPi8AAAAAAAAAAUQCAACUAAAAjj9HsiWemT86rW+KaILfPwAAqj4/AAAAAAAAAAFFAgAAlAAAAOwFfFwWuZo/lv9W+W+V3z8AgKw+PwAAAAAAAAABRgIAAJQAAABOzLAGB9SbP7I/AfsTsN8/AICuPj8AAAAAAAAAAUcCAACUAAAAtJLlsPfunD/Mf6v8t8rfPwAAtD5PAAAAAAAAAAFIAgAAlAAAACTjIeFTMp4/KtKSa7/d3z8AgLs+XgAAAAAAAAABSQIAAJQAAACqvWWXG56fP4YketrG8N8/AADEPl4AAAAAAAAAAUoCAACUAAAACELNIIZcoD9xu7Ak5wHgPwAAzD5uAAAAAAAAAAFLAgAAlAAAAEBq6zg0/qA/L6lzt4MJ4D8AgNc+bgAAAAAAAAABTAIAAJQAAAB5kglR4p+hP1xS524HE+A/AIDkPn0AAAAAAAAAAU0CAACUAAAAt38rLMZVoj/7tgtLch7gPwCA7T6NAAAAAAAAAAFOAgAAlAAAAPpsTQeqC6M/mRswJ90p4D8AAPU+jQAAAAAAAAABTwIAAJQAAAAzlWsfWK2jP6U7BSgvN+A/AID5Po0AAAAAAAAAAVACAACUAAAAa72JNwZPpD8iF4tNaEbgPwAA/D6dAAAAAAAAAAFRAgAAlAAAAJdboMlIyKQ/wHuvKdNR4D8AgP4+nQAAAAAAAAABUgIAAJQAAAC6NLOYVS2lPz1XNU8MYeA/AEAAP6wAAAAAAAAAAVMCAACUAAAA1kjCpCx+pT+6Mrt0RXDgPwBAAT+sAAAAAAAAAAFUAgAAlAAAANsNxmdikqU/FoWi40yD4D8AQAI/vAAAAAAAAAABVQIAAJQAAADi0skqmKalP3PXiVJUluA/AEAEP7wAAAAAAAAAAVYCAACUAAAA1kjCpCx+pT/vsg94jaXgPwCABz+8AAAAAAAAAAFXAgAAlAAAALo0s5hVLaU/bY6Vnca04D8AgAk/2wAAAAAAAAABWAIAAJQAAACXW6DJSMikP3quap4YwuA/AAALP9sAAAAAAAAAAVkCAACUAAAAa72JNwZPpD+Hzj+fas/gPwDACz/bAAAAAAAAAAFaAgAAlAAAAD4fc6XD1aM/dGV26Yrg4D8AwAs/6wAAAAAAAAABWwIAAJQAAAAAMlHK3x+jP2D8rDOr8eA/AAANP+sAAAAAAAAAAVwCAACUAAAAyAkzsjF+oj+7TpSisgThPwCADj/rAAAAAAAAAAFdAgAAlAAAAJWmGF258KE/9xfdWogb4T8AwA4/+gAAAAAAAAABXgIAAJQAAABM9PK+nyahP8Mlde52MOE/AAAPP/oAAAAAAAAAAV8CAACUAAAA8vLB1+QfoD+xvKs4l0HhPwAADz8KAQAAAAAAAAFgAgAAlAAAAEb3MO0qg54/nlPigrdS4T8AAA8/CgEAAAAAAAABYQIAAJQAAAC0kuWw9+6cP6pzt4MJYOE/AMACPxoBAAAAAAAAAWICAACUAAAADBqLaO0Jmz9qYXoWpmfhPwCA4j4aAQAAAAAAAAFjAgAAlAAAABHLbc/WdOA/WHYa04Louj8AAEg+AAAAAAAAAAABZAIAAJQAAACxQ86HXXfgP3Ca66a5bro/AACJPg8AAAAAAAAAAWUCAACUAAAAYQeeKxp24D8EUU7rmyK6PwAAmj4PAAAAAAAAAAFmAgAAlAAAAMGOPXOTc+A/kAexL37WuT8AAJg+DwAAAAAAAAABZwIAAJQAAAAgFt26DHHgP5hQpeQLuLk/AICdPh8AAAAAAAAAAWgCAACUAAAAL2FMpkJt4D+cmZmZmZm5PwAAoD4fAAAAAAAAAAFpAgAAlAAAAOxvizU1aOA/pOKNTid7uT8AgKI+LgAAAAAAAAABagIAAJQAAABaQppo5GHgP6grggO1XLk/AACqPi4AAAAAAAAAAWsCAACUAAAAeNh4P1Ba4D+0dHa4Qj65PwAAtT4uAAAAAAAAAAFsAgAAlAAAAPT19l01UOA/NJnwkgkvuT8AgLo+TgAAAAAAAAABbQIAAJQAAADQmhTEk0PgPzSZ8JIJL7k/AADFPk4AAAAAAAAAAW4CAACUAAAAuoqhFSgz4D80mfCSCS+5PwCA0D5OAAAAAAAAAAFvAgAAlAAAALPFnVLyHuA/tHR2uEI+uT8AANw+TgAAAAAAAAABcAIAAJQAAAAKiDnXNQjgP6grggO1XLk/AIDnPl0AAAAAAAAAAXECAACUAAAAJBxK/2vg3z8kBwgp7mu5PwAA7j5dAAAAAAAAAAFyAgAAlAAAADQoIVBssN8/pOKNTid7uT8AAPI+XQAAAAAAAAABcwIAAJQAAAAAQzcwX3vfPyC+E3Rgirk/AID0Pm0AAAAAAAAAAXQCAACUAAAALuXsV8tD3z+cmZmZmZm5PwCA9j5tAAAAAAAAAAF1AgAAlAAAABeW4Q4qB98/HHUfv9KouT8AgPc+fQAAAAAAAAABdgIAAJQAAACkvzZ+D83eP5hQpeQLuLk/AID3PowAAAAAAAAAAXcCAACUAAAAz2HspXuV3j8ULCsKRce5PwAA+D6MAAAAAAAAAAF4AgAAlAAAAJ18AoZuYN4/kAexL37WuT8AAPk+jAAAAAAAAAABeQIAAJQAAACtiNnWbjDePwRRTuubIro/AID5PpwAAAAAAAAAAXoCAACUAAAAXg0R4PUC3j+ALNQQ1TG6PwCA+T6cAAAAAAAAAAF7AgAAlAAAAKwKqaED2N0/cJrrprluuj8AAPo+qwAAAAAAAAABfAIAAJQAAACegKEbmK/dP2xR9/Erjbo/AAD7PqsAAAAAAAAAAX0CAACUAAAAMG/6TbOJ3T/gmpStSdm6PwCA+z67AAAAAAAAAAF+AgAAlAAAAMNdU4DOY90/0AisQy4Wuz8AgPs+uwAAAAAAAAABfwIAAJQAAACYPW0j90LdP0ibPbTZQ7s/AIDsPssAAAAAAAAAAYACAACUAAAAUIeo77Mp3T+8Lc8khXG7PwAA1z7LAAAAAAAAAAGBAgAAlAAAAH8fTM0aFuA/6AAhxX0tsz8AALg9AAAAAAAAAAABggIAAJQAAAA+LotcDRHgP3S3gwlg4bI/AAD+PR8AAAAAAAAAAYMCAACUAAAAPi6LXA0R4D+AAHi+7cKyPwAAED4fAAAAAAAAAAGEAgAAlAAAAO7xWgDKD+A/hElsc3uksj8AAB8+HwAAAAAAAAABhQIAAJQAAADu8VoAyg/gPwhu5k1ClbI/AAA7Ph8AAAAAAAAAAYYCAACUAAAA7vFaAMoP4D8Mt9oC0HayPwAAVT4uAAAAAAAAAAGHAgAAlAAAAO7xWgDKD+A/mCRJkiRJsj8AAG4+LgAAAAAAAAABiAIAAJQAAADu8VoAyg/gPyCStyF5G7I/AICEPi4AAAAAAAAAAYkCAACUAAAA7vFaAMoP4D+sSBpmW8+xPwAAkj4+AAAAAAAAAAGKAgAAlAAAAD4ui1wNEeA/PP98qj2DsT8AgJg+PgAAAAAAAAABiwIAAJQAAAAv4xtx1xTgP9C13+4fN7E/AICgPk4AAAAAAAAAAYwCAACUAAAAIJishaEY4D/Qtd/uHzexPwCAqj5OAAAAAAAAAAGNAgAAlAAAAGOJbfauHeA/SJFlFFlGsT8AALE+TgAAAAAAAAABjgIAAJQAAABF844fQyXgP0RIcV/LZLE/AIC3Pl0AAAAAAAAAAY8CAACUAAAAeJngpBou4D84toj1r6GxPwCAuz5dAAAAAAAAAAGQAgAAlAAAAKw/MiryNuA/qP8lsc3tsT8AAL4+bQAAAAAAAAABkQIAAJQAAAB/XuRnUELgPxAAz7ddWLI/AIC/Pn0AAAAAAAAAAZICAACUAAAAo7nGAfJO4D/wkgkvmfCyPwCAvz59AAAAAAAAAAGTAgAAlAAAAHjYeD9QWuA/UAHKyw2Ysz8AAME+jAAAAAAAAAABlAIAAJQAAABL9yp9rmXgP7i4fh0QIbQ/AIDDPowAAAAAAAAAAZUCAACUAAAAz9msXslv4D+YS7mUS7m0PwAAxz6MAAAAAAAAAAGWAgAAlAAAAAKA/uOgeOA/eN7zC4dRtT8AAMs+qwAAAAAAAAABlwIAAJQAAADl6R8NNYDgP1xxLoPC6bU/AADNPqsAAAAAAAAAAZgCAACUAAAAdxcR2oWG4D+0lvpqqa+2PwCAzT6rAAAAAAAAAAGZAgAAlAAAAGjMoe5PiuA/EAW7Bx5Xtz8AAM4+qwAAAAAAAAABmgIAAJQAAAAJRQKn1ozgP+xOAcrLDbg/AADOPrsAAAAAAAAAAZsCAACUAAAACUUCp9aM4D/ET1PX6+K4PwAAzz67AAAAAAAAAAGcAgAAlAAAABiQcZIMieA/mFCl5Au4uT8AgNA+ywAAAAAAAAABnQIAAJQAAADXnrAh/4PgP/B1cczyfbo/AIDTPssAAAAAAAAAAZ4CAACUAAAARHG/VK594D9EUkn/S2K7PwAA2D7aAAAAAAAAAAGfAgAAlAAAABHLbc/WdOA/EAqnV95VvD8AgNo+2gAAAAAAAAABoAIAAJQAAADeJBxK/2vgP+DBBLBwSb0/AIDcPuoAAAAAAAAAAaECAACUAAAAWkKaaORh4D8wntziyS2+PwCA3D7qAAAAAAAAAAGiAgAAlAAAANdfGIfJV+A/CJ8u8OkCvz8AANw++gAAAAAAAAABowIAAJQAAABTfZalrk3gP9yfgP0J2L8/AADcPvoAAAAAAAAAAaQCAACUAAAAIddEINdE4D8ehyBNvz/APwAA3D4JAQAAAAAAAAGlAgAAlAAAAO0w85r/O+A/Tr6Am3mTwD8AANw+CQEAAAAAAAABpgIAAJQAAAC6iqEVKDPgP3714Okz58A/AADdPhkBAAAAAAAAAacCAACUAAAAh+RPkFAq4D+ydTXtexzBPwCA3T4ZAQAAAAAAAAGoAgAAlAAAABFNPZprHOA/ouNMg2BZwT8AAN8+KAEAAAAAAAABqQIAAJQAAABNefpHQw3gP+CslTs2cME/AADFPigBAAAAAAAAAaoCAACUAAAAsMPPo7z+3z9eiBthb3/BPwAAnz5IAQAAAAAAAAGrAgAAlAAAANOTOjidpqI/6GNwPgbn4z8AABQ+AAAAAAAAAAABrAIAAJQAAADp4kWBPuOiP0r/S2Kb2+M/AABNPg8AAAAAAAAAAa0CAACUAAAA76dJRHT3oj/oY3A+BufjPwAAaD4PAAAAAAAAAAGuAgAAlAAAAPpsTQeqC6M/p1Ez0aLu4z8AAGM+DwAAAAAAAAABrwIAAJQAAAAAMlHK3x+jPzeWgqy77OM/AICFPi8AAAAAAAAAAbACAACUAAAABfdUjRU0oz/oY3A+BufjPwAAkz4vAAAAAAAAAAGxAgAAlAAAAAX3VI0VNKM/eKi/GR/l4z8AAKE+LwAAAAAAAAABsgIAAJQAAAAF91SNFTSjPwntDvU34+M/AICtPi8AAAAAAAAAAbMCAACUAAAABfdUjRU0oz+aMV7QUOHjPwAAsz4vAAAAAAAAAAG0AgAAlAAAAAX3VI0VNKM/mjFe0FDh4z8AALw+LwAAAAAAAAABtQIAAJQAAAAAMlHK3x+jPyp2ratp3+M/AADHPi8AAAAAAAAAAbYCAACUAAAA76dJRHT3oj+6uvyGgt3jPwAA0T4vAAAAAAAAAAG3AgAAlAAAANOTOjidpqI/urr8hoLd4z8AANs+PgAAAAAAAAABuAIAAJQAAACxuidpkEGiP7q6/IaC3eM/AADkPk4AAAAAAAAAAbkCAACUAAAAf1cNFBi0oT9K/0tim9vjPwAA7T5dAAAAAAAAAAG6AgAAlAAAADDg47LI1aA/20ObPbTZ4z8AAPc+bQAAAAAAAAABuwIAAJQAAACqvWWXG56fP2uI6hjN1+M/AIAAP20AAAAAAAAAAbwCAACUAAAA4jD8QjponT/8zDn05dXjPwBABD99AAAAAAAAAAG9AgAAlAAAABakku5YMps/jBGJz/7T4z8AQAg/fQAAAAAAAAABvgIAAJQAAAA2AxqOoKuYPxxW2KoX0uM/AIALP5wAAAAAAAAAAb8CAACUAAAAbHawOb91lj8cVtiqF9LjPwDADj+cAAAAAAAAAAHAAgAAlAAAAIrVN9kG75M/HFbYqhfS4z8AQBA/nAAAAAAAAAABwQIAAJQAAAC1vsb+uZCRPxxW2KoX0uM/AEARP5wAAAAAAAAAAcICAACUAAAA/nfJYIgGjz8cVtiqF9LjPwDAET+sAAAAAAAAAAHDAgAAlAAAACo22J8X+Yk/HFbYqhfS4z8AgBI/rAAAAAAAAAABxAIAAJQAAAB+CPbqfTyFP62aJ4Yw0OM/AAARP7sAAAAAAAAAAcUCAACUAAAAFAMyTpIhgT8933ZhSc7jPwBADz+7AAAAAAAAAAHGAgAAlAAAALBLGJOpUHs/7qxk85PI4z8AwAU/ywAAAAAAAAABxwIAAJQAAABsueqh3P90P596UoXewuM/AADxPssAAAAAAAAAAcgCAACUAAAA2J8X+RmUcD/hjI/yQbvjPwCAvj7aAAAAAAAAAAHJAgAAlAAAAJCtAQFn12o/AhYuqXO34z8AgIE+2gAAAAAAAAABygIAAJQAAACIDImgrlBoPyKfzF+ls+M/AAAbPtoAAAAAAAAAAcsCAACUAAAAZKEwIOMkmT8TYx4x5hHjPwAALD4AAAAAAAAAAAHMAgAAlAAAAGShMCDjJJk/NOy85xcO4z8AAG4+EAAAAAAAAAABzQIAAJQAAABuKzimTk2ZP8MwDMMwDOM/AACGPhAAAAAAAAAAAc4CAACUAAAAeLU/LLp1mT9TdVueSQrjPwCAhT4QAAAAAAAAAAHPAgAAlAAAAHi1Pyy6dZk/U3VbnkkK4z8AgIw+EAAAAAAAAAAB0AIAAJQAAACcyU44kcaZP1N1W55JCuM/AICRPhAAAAAAAAAAAdECAACUAAAAplNWvvzumT/luap5YgjjPwCAlz4vAAAAAAAAAAHSAgAAlAAAAMZnZcrTP5o/dP75VHsG4z8AgJ0+LwAAAAAAAAAB0wIAAJQAAADsBXxcFrmaP3T++VR7BuM/AICkPi8AAAAAAAAAAdQCAACUAAAAFqSS7lgymz90/vlUewbjPwAAtj4vAAAAAAAAAAHVAgAAlAAAAGRWuIxy/Js/dP75VHsG4z8AAL4+PwAAAAAAAAAB1gIAAJQAAACcftakIJ6cP3T++VR7BuM/AADGPj8AAAAAAAAAAdcCAACUAAAA4jD8QjponT/luap5YgjjPwAAzT4/AAAAAAAAAAHYAgAAlAAAACTjIeFTMp4/wzAMwzAM4z8AANI+TgAAAAAAAAAB2QIAAJQAAAB+H08F2SSfPxNjHjHmEeM/AADYPk4AAAAAAAAAAdoCAACUAAAA7C2+FK8LoD9ADJLoaRvjPwCA2j5eAAAAAAAAAAHbAgAAlAAAABmR2GknmaA/TSxn6bso4z8AgNw+XgAAAAAAAAAB3AIAAJQAAABM9PK+nyahP6p+TljDO+M/AIDdPm4AAAAAAAAAAd0CAACUAAAAf1cNFBi0oT8G0TXHyk7jPwCA3T59AAAAAAAAAAHeAgAAlAAAAKv1I6ZaLaI/0t7NWrlj4z8AAN4+fQAAAAAAAAAB3wIAAJQAAADdWD770rqiPy8xtcnAduM/AADePo0AAAAAAAAAAeACAACUAAAAFoFcE4Fcoz+Kg5w4yInjPwAA3j6NAAAAAAAAAAHhAgAAlAAAAEjkdmj56aM/59WDp8+c4z8AAN8+nAAAAAAAAAAB4gIAAJQAAABwgo36O2OkP7LjGzu+seM/AIDgPpwAAAAAAAAAAeMCAACUAAAAl1ugyUjIpD8PNgOqxcTjPwCA4j6sAAAAAAAAAAHkAgAAlAAAALo0s5hVLaU/a4jqGM3X4z8AgOM+rAAAAAAAAAAB5QIAAJQAAADPg77h9mmlP8ja0YfU6uM/AADlPrwAAAAAAAAAAeYCAACUAAAA4tLJKpimpT9DtletDfrjPwCA5D68AAAAAAAAAAHnAgAAlAAAAPJc0bADz6U/wpHd0kYJ5D8AAOQ+ywAAAAAAAAAB6AIAAJQAAAD3IdVzOeOlP8+xstOYFuQ/AADkPssAAAAAAAAAAekCAACUAAAAAufYNm/3pT9tFtevAyLkPwAA5T7bAAAAAAAAAAHqAgAAlAAAAPch1XM546U/m79KZ4cr5D8AgOc+2wAAAAAAAAAB6wIAAJQAAADbDcZnYpKlP1itDfojM+Q/AADsPusAAAAAAAAAAewCAACUAAAAujSzmFUtpT+n3x9o2TjkPwCA8T7rAAAAAAAAAAHtAgAAlAAAAIyWnAYTtKQ/9hEy1o4+5D8AgPc++gAAAAAAAAAB7gIAAJQAAABaM4KxmiakP7T/9GgrRuQ/AID8PvoAAAAAAAAAAe8CAACUAAAAHEZg1rZwoz9z7bf7x03kPwAAAT/6AAAAAAAAAAHwAgAAlAAAANOTOjidpqI/M9t6jmRV5D8AwAI/GQEAAAAAAAAB8QIAAJQAAACEHBHXTcihP2CE7kXoXuQ/AMAEPxkBAAAAAAAAAfICAACUAAAAMODjssjVoD9tpMNGOmzkPwCABT8ZAQAAAAAAAAHzAgAAlAAAAMLRdKPy7p8/6n9JbHN75D8AwAU/GQEAAAAAAAAB9AIAAJQAAAAk4yHhUzKeP7WN4f9hkOQ/AEAFPykBAAAAAAAAAfUCAACUAAAAtJLlsPfunD8S4MhuaaPkPwAABT8pAQAAAAAAAAH2AgAAlAAAADi4ofovg5s/bjKw3XC25D8AAPM+OQEAAAAAAAAB9wIAAJQAAADee3TWqpCaPzpASHFfy+Q/AADSPjkBAAAAAAAAAfgCAACUAAAAxmdlytM/mj+3G86WmNrkPwCAjz5oAQAAAAAAAAH5AgAAlAAAALH37hzSPtM/+J8ebcWI5D8AANA9AAAAAAAAAAAB+gIAAJQAAAAtFW07tzTTP/ifHm3FiOQ/AAARPg8AAAAAAAAAAfsCAACUAAAALRVtO7c00z/4nx5txYjkPwAAJD4PAAAAAAAAAAH8AgAAlAAAAC0VbTu3NNM/+J8ebcWI5D8AADI+DwAAAAAAAAAB/QIAAJQAAABuBi6sxDnTP/ifHm3FiOQ/AABRPh8AAAAAAAAAAf4CAACUAAAAbgYurMQ50z/4nx5txYjkPwAAaj4fAAAAAAAAAAH/AgAAlAAAALH37hzSPtM/iORtSN6G5D8AgIE+HwAAAAAAAAABAAMAAJQAAADz6K+N30PTPxgpvSP3hOQ/AICLPh8AAAAAAAAAAQEDAACUAAAANNpw/uxI0z+obQz/D4PkPwAAlD4vAAAAAAAAAAECAwAAlAAAAHbLMW/6TdM/yfaqtUF/5D8AAJg+LwAAAAAAAAABAwMAAJQAAABZNVOYjlXTP8n2qrVBf+Q/AACfPj4AAAAAAAAAAQQDAACUAAAA3BfVealf0z/J9qq1QX/kPwCApz4+AAAAAAAAAAEFAwAAlAAAAAFztxNLbNM/qG0M/w+D5D8AgKw+TgAAAAAAAAABBgMAAJQAAABnv1oe+n3TPxgpvSP3hOQ/AACxPk4AAAAAAAAAAQcDAACUAAAAD/2+mbaU0z+I5G1I3obkPwAAtT5eAAAAAAAAAAEIAwAAlAAAAPkr5IWAsNM/+J8ebcWI5D8AALk+bQAAAAAAAAABCQMAAJQAAACD02kq0c7TP2dbz5GsiuQ/AAC9Pm0AAAAAAAAAAQoDAACUAAAAD3vvziHt0z/XFoC2k4zkPwAAwT59AAAAAAAAAAELAwAAlAAAADqb1Sv5DdQ/1xaAtpOM5D8AAMc+fQAAAAAAAAABDAMAAJQAAAAGNBxBVzHUP0bSMNt6juQ/AIDOPn0AAAAAAAAAAQ0DAACUAAAA0sxiVrVU1D+1jeH/YZDkPwCA1z6cAAAAAAAAAAEOAwAAlAAAAJ9lqWsTeNQ/JkmSJEmS5D8AAOI+nAAAAAAAAAABDwMAAJQAAAAMd1A5+J3UPwXA820XluQ/AADpPpwAAAAAAAAAARADAACUAAAAu3m4d+rI1D90e6SS/pfkPwCA7z6cAAAAAAAAAAERAwAAlAAAAK1t4Sbq+NQ/xK22ALSd5D8AgPM+rAAAAAAAAAABEgMAAJQAAAA/2mqOcCvVP4GbeZNQpeQ/AAD2PqwAAAAAAAAAARMDAACUAAAAL86TPXBb1T+wRO1K1K7kPwCA9z67AAAAAAAAAAEUAwAAlAAAAIBJXDTpiNU/TakRJz+65D8AgPc+uwAAAAAAAAABFQMAAJQAAAARtuWbb7vVP3tShd7Cw+Q/AAD4PssAAAAAAAAAARYDAACUAAAAYTGukujo1T9byeYnkcfkPwAA+D7LAAAAAAAAAAEXAwAAlAAAAFIl10HoGNY/OkBIcV/L5D8AAPg+2wAAAAAAAAABGAMAAJQAAACFCsFh9U3WPxm3qbotz+Q/AAD4PtsAAAAAAAAAARkDAACUAAAAuO+qgQKD1j+JclrfFNHkPwAA+D7qAAAAAAAAAAEaAwAAlAAAAOvUlKEPuNY/+S0LBPzS5D8AAPg+6gAAAAAAAAABGwMAAJQAAAB8QR4JlurWP2jpuyjj1OQ/AAD4PvoAAAAAAAAAARwDAACUAAAADq6ncBwd1z/YpGxNytbkPwAA+T76AAAAAAAAAAEdAwAAlAAAAKAaMdiiT9c/txvOlpja5D8AgPs+CQEAAAAAAAABHgMAAJQAAADR/xr4r4TXPwZO4ARO4OQ/AAAAPwkBAAAAAAAAAR8DAACUAAAAiceG+dfD1z9VgPJyA+bkPwDAAT8ZAQAAAAAAAAEgAwAAlAAAAD+P8vr/Atg/pLIE4bjr5D8AwAM/GQEAAAAAAAABIQMAAJQAAABU3v1DoT/YP2Ogx3NV8+Q/AAAFPykBAAAAAAAAASIDAACUAAAAaS0JjUJ82D9AFym9I/fkPwBABj8pAQAAAAAAAAEjAwAAlAAAADyLU2XWs9g/kUk7K9n85D8AQAc/OAEAAAAAAAABJAMAAJQAAACxYf718O3YPwAF7E/A/uQ/AEAIPzgBAAAAAAAAASUDAACUAAAAaClq9xgt2T8ABexPwP7kPwBACj84AQAAAAAAAAEmAwAAlAAAAH14dUC6adk/kUk7K9n85D8AAA0/WAEAAAAAAAABJwMAAJQAAADyTiDR1KPZP0AXKb0j9+Q/AMAOP1gBAAAAAAAAASgDAACUAAAAxaxqqWjb2T9joMdzVfPkPwDAED9YAQAAAAAAAAEpAwAAlAAAAFgZ9BDvDdo/gylmKofv5D8AgBI/WAEAAAAAAAABKgMAAJQAAACK/t0w/ELaP6SyBOG46+Q/AAAVP2cBAAAAAAAAASsDAACUAAAAXlwoCZB62j/FO6OX6ufkPwDAFj9nAQAAAAAAAAEsAwAAlAAAAHKrM1Ixt9o/VYDycgPm5D8AwBg/dwEAAAAAAAABLQMAAJQAAAApc59TWfbaP+XEQU4c5OQ/AAAaP3cBAAAAAAAAAS4DAACUAAAAP8KqnPoy2z92CZEpNeLkPwDAGz+GAQAAAAAAAAEvAwAAlAAAABIg9XSOats/Bk7gBE7g5D8AgB0/hgEAAAAAAAABMAMAAJQAAABEBd+Um5/bP5eSL+Bm3uQ/AIAfP5YBAAAAAAAAATEDAACUAAAA13Fo/CHS2z+3G86WmNrkPwDAHz+WAQAAAAAAAAEyAwAAlAAAAGje8WOoBNw/R2AdcrHY5D8AACA/pgEAAAAAAAABMwMAAJQAAAD6SnvLLjfcP9ikbE3K1uQ/AIAgP6YBAAAAAAAAATQDAACUAAAALjBl6zts3D/YpGxNytbkPwBAIT+1AQAAAAAAAAE1AwAAlAAAAL6c7lLCntw/iXJa3xTR5D8AACE/tQEAAAAAAAABNgMAAJQAAAAOGLdJO8zcP6r7+JVGzeQ/AAAhP8UBAAAAAAAAATcDAACUAAAAHKK+z6b03D/LhJdMeMnkPwAAFj/FAQAAAAAAAAE4AwAAlAAAAEfCpCx+Fd0/ndsjlfS/5D8AgAY/5AEAAAAAAAABOQMAAJQAAADIFKmbk1vgP/4viW1uj8Q/AAB8PgAAAAAAAAAAAToDAACUAAAAhyPoKoZW4D9AQsba0YfEPwAArj4QAAAAAAAAAAE7AwAAlAAAADXnt85CVeA/egsPk6eexD8AAMQ+EAAAAAAAAAABPAMAAJQAAABEMie6eFHgP3oLD5OnnsQ/AIDCPhAAAAAAAAAAAT0DAACUAAAAo7nGAfJO4D86+dElRKbEPwCAyj4fAAAAAAAAAAE+AwAAlAAAAGLIBZHkSeA/dsIa3hm9xD8AANM+HwAAAAAAAAABPwMAAJQAAAB/XuRnUELgP/KdoANTzMQ/AIDdPjQAAAAAAAAAAUADAACUAAAArD8yKvI24D8sZ+m7KOPEPwAA5j40AAAAAAAAAAFBAwAAlAAAAPW2XsP/I+A/ajAydP75xD8AgO4+NAAAAAAAAAABQgMAAJQAAABNefpHQw3gP+DCw+SpJ8U/AADyPlMAAAAAAAAAAUMDAACUAAAAZg0LcHnl3z9YVVVVVVXFPwCA9D5TAAAAAAAAAAFEAwAAlAAAAPI2YN9eq98/jNWpWJ2KxT8AgPY+UwAAAAAAAAABRQMAAJQAAAD6fTNtKWffP0AxhIEez8U/AID3PlMAAAAAAAAAAUYDAACUAAAAH1vl0V8b3z/yjF6qnxPGPwCA9z5TAAAAAAAAAAFHAwAAlAAAAANH1sWIyt4/5vp1QIRQxj8AgPY+cgAAAAAAAAABSAMAAJQAAACIqydyOHzeP1qNB7EvfsY/AAD2PnIAAAAAAAAAAUkDAACUAAAADBB5Hugt3j8WMtaOPqTGPwAA9z5yAAAAAAAAAAFKAwAAlAAAAPD7aRIR3d0/UvseRxS7xj8AgPg+cgAAAAAAAAABSwMAAJQAAABWytznVJbdPwzp4dmwwsY/AID5PoIAAAAAAAAAAUwDAACUAAAA/4kQLqZU3T9S+x5HFLvGPwAA+z6CAAAAAAAAAAFNAwAAlAAAAG4dh8YfIt0/0h+ZIdurxj8AgPs+oQAAAAAAAAABTgMAAJQAAABgk39AtPncP1REE/yhnMY/AAD9PqEAAAAAAAAAAU8DAACUAAAANHOZ49zY3D/YaI3WaI3GPwAA7T6hAAAAAAAAAAFQAwAAlAAAAIs1NWggwtw/Wo0HsS9+xj8AgNY+oQAAAAAAAAABUQMAAJQAAABn2lLOfrXcP1qNB7EvfsY/AACVPtAAAAAAAAAAAVIDAACUAAAAjGyMn0RB3z+QDJ1/PtW+PwAAbD4AAAAAAAAAAAFTAwAAlAAAAC7l7FfLQ98/kAydfz7Vvj8AAKI+EAAAAAAAAAABVAMAAJQAAACwx2455k3fP4zDqMqw874/AAC2PhAAAAAAAAAAAVUDAACUAAAANqrwGgFY3z+Mw6jKsPO+PwCAuj4QAAAAAAAAAAFWAwAAlAAAAHibsYsOXd8/CJ8u8OkCvz8AAMo+EAAAAAAAAAABVwMAAJQAAABYBdO0omTfP3wxwGCVML8/AADSPiAAAAAAAAAAAVgDAACUAAAAfGC1TkRx3z/4DEaGzj+/PwCA2D4gAAAAAAAAAAFZAwAAlAAAAEQ0+KBsgN8/8HpdHLN8vz8AANs+LwAAAAAAAAABWgMAAJQAAADqcVwcKZffP1zE+tfQyL8/AIDcPi8AAAAAAAAAAVsDAACUAAAAdhniwHm13z/oBsxJdwrAPwCA3T4/AAAAAAAAAAFcAwAAlAAAAKI5yB1R1t8/XplduiI4wD8AgN0+PwAAAAAAAAABXQMAAJQAAABu0g4zr/nfPxL1N+OjfMA/AADePj8AAAAAAAAAAV4DAACUAAAAnbUqpIYO4D/GUBIMJcHAPwCA3D5PAAAAAAAAAAFfAwAAlAAAAFQ+/gp5IeA/NJqvx0INwT8AANw+TwAAAAAAAAABYAMAAJQAAAAKx9FxazTgPyC/0qiZaME/AADcPl4AAAAAAAAAAWEDAACUAAAAwU+l2F1H4D9KrT5CxtrBPwAA3T5eAAAAAAAAAAFiAwAAlAAAAHjYeD9QWuA/dpuq2/JMwj8AgN8+bgAAAAAAAAABYwMAAJQAAADeJBxK/2vgP1532Qe8xsI/AADkPm4AAAAAAAAAAWQDAACUAAAA5ekfDTWA4D8AQcvGIUjDPwAA6z5uAAAAAAAAAAFlAwAAlAAAAPz5krugkOA/qAq9hYfJwz8AgPI+fQAAAAAAAAABZgMAAJQAAABwkaWxhZ7gP0rUrkTtSsQ/AAD4Po0AAAAAAAAAAWcDAACUAAAA83Mnk6Co4D9weSYpjNvEPwAA/T6NAAAAAAAAAAFoAwAAlAAAAOUouKdqrOA/UgxhoMdzxT8AgAE/jQAAAAAAAAABaQMAAJQAAACV7IdLJ6vgPypWp2J1KsY/AEAFP50AAAAAAAAAAWoDAACUAAAAozf3Nl2n4D8IoO0kI+HGPwBACj+dAAAAAAAAAAFrAwAAlAAAAMDN1Q3Jn+A/5Okz59CXxz8AwA8/rAAAAAAAAAABbAMAAJQAAAA961MsrpXgPz5Y9INFP8g/AIATP6wAAAAAAAAAAW0DAACUAAAAyFNBNsmH4D/k2PGNHd/IPwDAFj+8AAAAAAAAAAFuAwAAlAAAAAKA/uOgeOA/RpCm3x9oyT8AQBg/vAAAAAAAAAABbwMAAJQAAACcM1vZ8WbgPy5s1Qvp4ck/AEAZP8wAAAAAAAAAAXADAACUAAAA5aqHcv9T4D8YkfjsPz3KPwBAGj/MAAAAAAAAAAFxAwAAlAAAAN7lg6/JP+A/SMhYO/qQyj8AQBs/2wAAAAAAAAABcgMAAJQAAACH5E+QUCrgP/wjM2R71co/AIATP9sAAAAAAAAAAXMDAACUAAAA0Ft8KV4X4D8wpIdnwwrLPwBACD/rAAAAAAAAAAF0AwAAlAAAABnTqMJrBOA/LFuTsjUpyz8AgL8+6wAAAAAAAAABdQMAAJQAAAA2IxiraUKxP8ZiE5oRWOc/AABMPgAAAAAAAAAAAXYDAACUAAAAwsqdT7pgsT/GYhOaEVjnPwCAjD4eAAAAAAAAAAF3AwAAlAAAAMLKnU+6YLE/V6didSpW5z8AAJ4+HgAAAAAAAAABeAMAAJQAAADCyp1PumCxP+frsVBDVOc/AACcPh4AAAAAAAAAAXkDAACUAAAAwsqdT7pgsT/n67FQQ1TnPwCAoj4eAAAAAAAAAAF6AwAAlAAAAEStHzHVarE/eDABLFxS5z8AgKU+PQAAAAAAAAABewMAAJQAAADCyp1PumCxP3gwASxcUuc/AICpPj0AAAAAAAAAAXwDAACUAAAAwsqdT7pgsT8HdVAHdVDnPwAArT49AAAAAAAAAAF9AwAAlAAAADzoG26fVrE/mLmf4o1O5z8AAK8+TQAAAAAAAAABfgMAAJQAAAA2IxiraUKxPyn+7r2mTOc/AACyPk0AAAAAAAAAAX8DAACUAAAApraOQ+MPsT9Lh4102EjnPwCAtj5NAAAAAAAAAAGAAwAAlAAAAI5ng/pB07A/ahAsKwpF5z8AgLg+XQAAAAAAAAABgQMAAJQAAAD2NfbPhYywP42ZyuE7Qec/AIC6Pl0AAAAAAAAAAYIDAACUAAAA0lzjAHknsD88Z7hzhjvnPwCAuz5sAAAAAAAAAAGDAwAAlAAAAE99md1sXK8/zqsHT5855z8AAL0+bAAAAAAAAAABhAMAAJQAAADdLF2tEBmuP86rB0+fOec/AIC8PnwAAAAAAAAAAYUDAACUAAAAYxcdun7BrD88Z7hzhjvnPwAAvD58AAAAAAAAAAGGAwAAlAAAANt31UCBQas/S4eNdNhI5z8AALw+jAAAAAAAAAABhwMAAJQAAABU2I3Hg8GpP8ZiE5oRWOc/AAC9PpsAAAAAAAAAAYgDAACUAAAA2P1JEbxVqD8jtfoIGWvnPwCAvD6bAAAAAAAAAAGJAwAAlAAAAE1eApi+1aY/78KSnAeA5z8AALw+mwAAAAAAAAABigMAAJQAAAC/+bZbi0GlP9tZyeYnkec/AAC7PqsAAAAAAAAAAYsDAACUAAAAIgtkmeyEoz83rLBVL6TnPwAAuj6rAAAAAAAAAAGMAwAAlAAAAJWmGF258KE/RcyFVoGx5z8AALo+qwAAAAAAAAABjQMAAJQAAAAIQs0ghlygP1LsWlfTvuc/AAC6PsoAAAAAAAAAAY4DAACUAAAAGlkaW+gJnj8P2h3qb8bnPwAAuz7KAAAAAAAAAAGPAwAAlAAAAE7MsAYH1Js/YAwwWCXM5z8AgLw+ygAAAAAAAAABkAMAAJQAAACcyU44kcaZPz2DkaHzz+c/AIC9PsoAAAAAAAAAAZEDAACUAAAAKHkSCDWDmD8f+vLqwdPnPwCAvT7aAAAAAAAAAAGSAwAAlAAAANA85eOvkJc/aywFWXfZ5z8AAL8+2gAAAAAAAAABkwMAAJQAAACkns5RbReXP0yjZqJF3ec/AIDAPukAAAAAAAAAAZQDAACUAAAApJ7OUW0Xlz8LkSk14uTnPwCAxT7pAAAAAAAAAAGVAwAAlAAAANzG7GkbuZc/OTqd7GXu5z8AgMw++QAAAAAAAAABlgMAAJQAAABAjSEUDNSYP0Vacu23++c/AADSPvkAAAAAAAAAAZcDAACUAAAAxmdlytM/mj/CNfgS8QroPwAA1z4JAQAAAAAAAAGYAwAAlAAAAE7MsAYH1Js/Hojfgfgd6D8AANk+CQEAAAAAAAABmQMAAJQAAAC0kuWw9+6cP8kM2V61Nug/AIDZPhgBAAAAAAAAAZoDAACUAAAADs8S1XzhnT8zf5XODlfoPwCA2D4YAQAAAAAAAAGbAwAAlAAAAEb3MO0qg54/DK0CY0956D8AANg+KAEAAAAAAAABnAMAAJQAAABSgThzlqueP4M/lNP6pug/AADYPigBAAAAAAAAAZ0DAACUAAAARvcw7SqDnj8pe5n7Kd7oPwAA2D43AQAAAAAAAAGeAwAAlAAAAOIw/EI6aJ0/HOmwkQ4b6T8AANg+NwEAAAAAAAABnwMAAJQAAABy4L8S3iScP44yTk0sZ+k/AADYPkcBAAAAAAAAAaADAACUAAAA3nt01qqQmj/+e+sISrPpPwAA2D5HAQAAAAAAAAGhAwAAlAAAAGShMCDjJJk/jk4ne5n76T8AANk+VwEAAAAAAAABogMAAJQAAACkns5RbReXP2IzoFpMPOo/AIDZPlcBAAAAAAAAAaMDAACUAAAA+iV0CWMylT92KlanYnXqPwCA2T5mAQAAAAAAAAGkAwAAlAAAAEYjEjvtJJM/7rznFw6j6j8AANs+ZgEAAAAAAAABpQMAAJQAAACHILBsdxeRPxQdZxoEy+o/AIDcPnYBAAAAAAAAAaYDAACUAAAApjucPAMUjj9+jyOKXevqPwAA3D52AQAAAAAAAAGnAwAAlAAAABIiyZNAqIk/CIt+sOgH6z8AANw+dgEAAAAAAAABqAMAAJQAAAB+CPbqfTyFP9SYFkTXHOs/AADePpUBAAAAAAAAAakDAACUAAAALBdBWmlygT9y/TogQijrPwAA4T6VAQAAAAAAAAGqAwAAlAAAABCcVMMFlHw/EGJf/Kwz6z8AAOQ+lQEAAAAAAAABqwMAAJQAAABQWmMClYZ3P4AdECGUNes/AIDmPpUBAAAAAAAAAawDAACUAAAAbLnqodz/dD/w2MBFezfrPwCA6j6lAQAAAAAAAAGtAwAAlAAAAFzwUyl213E/8NjARXs36z8AAPA+pQEAAAAAAAABrgMAAJQAAAAsyDURyDVxP/DYwEV7N+s/AID1PqUBAAAAAAAAAa8DAACUAAAALMg1Ecg1cT/w2MBFezfrPwCA+z60AQAAAAAAAAGwAwAAlAAAABBprnGAvHM/rsaD2Bc/6z8AwAA/tAEAAAAAAAABsQMAAJQAAAAgMkXq5uR2PwoZa0cfUus/AMADP8QBAAAAAAAAAbIDAACUAAAAsEsYk6lQez9G4rP/9GjrPwDABT/UAQAAAAAAAAGzAwAAlAAAALzGBCoNL4A/jsvRuByN6z8AAAc/1AEAAAAAAAABtAMAAJQAAACcZ32KxbWCPwReYynIuus/AMAHP+MBAAAAAAAAAbUDAACUAAAAfgj26n08hT/KIgcIKe7rPwCACD/jAQAAAAAAAAG2AwAAlAAAABhtQSex0IY/vJAeng0r7D8AwAg/8wEAAAAAAAABtwMAAJQAAACi0Yxj5GSIP0JDhQ8LZuw/AIAJP/MBAAAAAAAAAbgDAACUAAAAEiLJk0CoiT82sZyl76LsPwCACD8DAgAAAAAAAAG5AwAAlAAAACo22J8X+Yk/3OyhzR7a7D8AQAc/AwIAAAAAAAABugMAAJQAAABqXva3xZqKP4Aop/VNEe0/AMAFPxICAAAAAAAAAbsDAACUAAAAmoYU0HM8iz9mdumK4EDtPwDABD8SAgAAAAAAAAG8AwAAlAAAAPTCQfT4Low/LDuNaUF07T8AQAQ/IgIAAAAAAAABvQMAAJQAAABO/24YfiGNP6LNHtrsoe0/AAAEPyICAAAAAAAAAb4DAACUAAAA/nfJYIgGjz/41hGUZtPtPwAABj8xAgAAAAAAAAG/AwAAlAAAAIcgsGx3F5E/kPJBu0P97T8AwAk/MQIAAAAAAAABwAMAAJQAAAAZhfuoqquSP5jJIgcIKe4/AAAPP0ECAAAAAAAAAcEDAACUAAAABrB7j85alT+goANTzFTuPwBAFT9BAgAAAAAAAAHCAwAAlAAAACh5Egg1g5g/OLwzeql+7j8AABw/UQIAAAAAAAABwwMAAJQAAABkVriMcvybP14cs3yfpu4/AAAjP1ECAAAAAAAAAcQDAACUAAAAqr1llxuenz84SiAR4MjuPwBAJj9RAgAAAAAAAAHFAwAAlAAAAFe59oHVOqE/oLzcgDnp7j8AACg/YAIAAAAAAAABxgMAAJQAAADNzjZ1Z5KiP5xz6MurB+8/AMAoP2ACAAAAAAAAAccDAACUAAAAPh9zpcPVoz9G+OGoaCDvPwCAKT+fAgAAAAAAAAHIAwAAlAAAAIyWnAYTtKQ/8nzbhSU57z8AABw/nwIAAAAAAAAByQMAAJQAAADPg77h9mmlP07PwvQsTO8/AMAIP58CAAAAAAAAAcoDAACUAAAAxcQqm97T0z9yb06JC97qPwAAAD0AAAAAAAAAAAHLAwAAlAAAAIqYbe0G49M/kvjsPz3a6j8AADQ9EAAAAAAAAAABzAMAAJQAAACKmG3tBuPTP5L47D892uo/AABQPRAAAAAAAAAAAc0DAACUAAAAzIkuXhTo0z+0gYv2btbqPwAAmj0QAAAAAAAAAAHOAwAAlAAAAK/zT4eo79M/tIGL9m7W6j8AAOg9EAAAAAAAAAABzwMAAJQAAACRXXGwPPfTP7SBi/Zu1uo/AAAXPhAAAAAAAAAAAdADAACUAAAAFUDzkVcB1D+0gYv2btbqPwAANz4gAAAAAAAAAAHRAwAAlAAAAJgidXNyC9Q/tIGL9m7W6j8AAEU+IAAAAAAAAAAB0gMAAJQAAAAdBfdUjRXUP7SBi/Zu1uo/AABMPi8AAAAAAAAAAdMDAACUAAAAQmDZ7i4i1D+0gYv2btbqPwAATz4vAAAAAAAAAAHUAwAAlAAAAGW7u4jQLtQ/tIGL9m7W6j8AAFI+PwAAAAAAAAAB1QMAAJQAAACKFp4icjvUP7SBi/Zu1uo/AABTPj8AAAAAAAAAAdYDAACUAAAAUOrgdJpK1D+0gYv2btbqPwAAWj5OAAAAAAAAAAHXAwAAlAAAABW+I8fCWdQ/tIGL9m7W6j8AAGQ+TgAAAAAAAAAB2AMAAJQAAABedOj6BXPUP7SBi/Zu1uo/AAB0Pk4AAAAAAAAAAdkDAACUAAAABrJMdsKJ1D+0gYv2btbqPwAAhD5OAAAAAAAAAAHaAwAAlAAAAK3vsPF+oNQ/tIGL9m7W6j8AgJA+XgAAAAAAAAAB2wMAAJQAAABVLRVtO7fUP7SBi/Zu1uo/AACePl4AAAAAAAAAAdwDAACUAAAA/mp56PfN1D+0gYv2btbqPwAAqz5uAAAAAAAAAAHdAwAAlAAAAAQwfast4tQ/kvjsPz3a6j8AgLg+bgAAAAAAAAAB3gMAAJQAAAAM9YBuY/bUPwK0nWQk3Oo/AIC/Po0AAAAAAAAAAd8DAACUAAAAlpwGE7QU1T9Q5q/S2eHqPwAAxT6NAAAAAAAAAAHgAwAAlAAAAIDLK/99MNU/Ll0RHKjl6j8AgMQ+nQAAAAAAAAAB4QMAAJQAAABp+lDrR0zVP36PI4pd6+o/AADCPp0AAAAAAAAAAeIDAACUAAAAUyl21xFo1T8+feYc+vLqPwCAvT6dAAAAAAAAAAHjAwAAlAAAAD1Ym8Pbg9U/jK/4iq/46j8AALg+nQAAAAAAAAAB5AMAAJQAAAAoh8CvpZ/VP0ydux1MAOs/AAC0PqwAAAAAAAAAAeUDAACUAAAAEbblm2+71T+6WGxCMwLrPwCAsT6sAAAAAAAAAAHmAwAAlAAAAPvkCog519U/CIt+sOgH6z8AgLE+vAAAAAAAAAAB5wMAAJQAAADlEzB0A/PVPwiLfrDoB+s/AICyPrwAAAAAAAAAAegDAACUAAAAz0JVYM0O1j8Ii36w6AfrPwCAtz7LAAAAAAAAAAHpAwAAlAAAABf5GZQQKNY/CIt+sOgH6z8AgL4+ywAAAAAAAAAB6gMAAJQAAABgr97HU0HWPwiLfrDoB+s/AADGPtsAAAAAAAAAAesDAACUAAAACO1CQxBY1j96Ri/VzwnrPwAAzj7bAAAAAAAAAAHsAwAAlAAAALAqp77MbtY/xnhBQ4UP6z8AANI+6wAAAAAAAAAB7QMAAJQAAAD54GvyD4jWPxarU7E6Fes/AIDUPusAAAAAAAAAAe4DAACUAAAA4g+R3tmj1j+GZgTWIRfrPwCA1T76AAAAAAAAAAHvAwAAlAAAAItN9VmWutY/hmYE1iEX6z8AANc++gAAAAAAAAAB8AMAAJQAAACTEvkczM7WP/QhtfoIGes/AIDWPgoBAAAAAAAAAfEDAACUAAAA+V6cJ3vg1j/UmBZE1xzrPwAA1T4KAQAAAAAAAAHyAwAAlAAAAL0y33mj79Y/1JgWRNcc6z8AgNU+GgEAAAAAAAAB8wMAAJQAAADijcETRfzWP/QhtfoIGes/AIDXPhoBAAAAAAAAAfQDAACUAAAAZnBD9V8G1z+GZgTWIRfrPwCA1D4aAQAAAAAAAAH1AwAAlAAAAEjaZB70Ddc/hmYE1iEX6z8AAM8+GgEAAAAAAAAB9gMAAJQAAAArRIZHiBXXPzg08mdsEes/AACsPikBAAAAAAAAAfcDAACUAAAAbTVHuJUa1z/GeEFDhQ/rPwAAeD4pAQAAAAAAAAH4AwAAlAAAAF1xsDz3M+U/MnnqSRV66z8AACw+AAAAAAAAAAAB+QMAAJQAAAAykGJ6VT/lPxDwS5Pjfes/AABuPhAAAAAAAAAAAfoDAACUAAAAgsyS1phA5T+Aq/y3yn/rPwAAhj4QAAAAAAAAAAH7AwAAlAAAACNF844fQ+U/8mat3LGB6z8AgIQ+EAAAAAAAAAAB/AMAAJQAAAAU+oOj6UblP87dDiaAhes/AICJPhAAAAAAAAAAAf0DAACUAAAAV+tEFPdL5T+wVHBvTonrPwAAiz4gAAAAAAAAAAH+AwAAlAAAAPdjpcx9TuU/jsvRuByN6z8AgIs+IAAAAAAAAAAB/wMAAJQAAACY3AWFBFHlP065lEu5lOs/AACMPi8AAAAAAAAAAQAEAACUAAAAOFVmPYtT5T+8dEVwoJbrPwAAjD4vAAAAAAAAAAEBBAAAlAAAANnNxvURVuU/KjD2lIeY6z8AAIw+LwAAAAAAAAABAgQAAJQAAAB6RieumFjlPwqnV95VnOs/AACNPi8AAAAAAAAAAQMEAACUAAAAG7+HZh9b5T8Kp1feVZzrPwCAjj4vAAAAAAAAAAEEBAAAlAAAALw36B6mXeU/CqdX3lWc6z8AgJI+PwAAAAAAAAABBQQAAJQAAABdsEjXLGDlPwqnV95VnOs/AACZPj8AAAAAAAAAAQYEAACUAAAATmXZ6/Zj5T96YggDPZ7rPwCAoj5OAAAAAAAAAAEHBAAAlAAAAEAaagDBZ+U/emIIAz2e6z8AgK0+TgAAAAAAAAABCAQAAJQAAAAxz/oUi2vlP3piCAM9nus/AIC4Pk4AAAAAAAAAAQkEAACUAAAAcsC7hZhw5T96YggDPZ7rPwCAwj5eAAAAAAAAAAEKBAAAlAAAALWxfPaldeU/emIIAz2e6z8AgMo+bgAAAAAAAAABCwQAAJQAAAD2oj1ns3rlP3piCAM9nus/AIDRPm4AAAAAAAAAAQwEAACUAAAA51fOe31+5T/qHbknJKDrPwCA1T59AAAAAAAAAAENBAAAlAAAANkMX5BHguU/ypQacfKj6z8AANg+fQAAAAAAAAABDgQAAJQAAADLwe+kEYblP8qUGnHyo+s/AIDZPo0AAAAAAAAAAQ8EAACUAAAAvHaAuduJ5T84UMuV2aXrPwCA2T6NAAAAAAAAAAEQBAAAlAAAAKwrEc6ljeU/qAt8usCn6z8AANs+nQAAAAAAAAABEQQAAJQAAACe4KHib5HlP4qC3QOPq+s/AIDcPp0AAAAAAAAAARIEAACUAAAA39FiU32W5T/4PY4odq3rPwCA3T6sAAAAAAAAAAETBAAAlAAAAHP/UyDOnOU/RnCgliuz6z8AAN8+rAAAAAAAAAABFAQAAJQAAAAELUXtHqPlP7grUbsStes/AIDfPrwAAAAAAAAAARUEAACUAAAA6JZmFrOq5T8EXmMpyLrrPwCA3z68AAAAAAAAAAEWBAAAlAAAAMoAiD9HsuU/dBkUTq+86z8AAOA+ywAAAAAAAAABFwQAAJQAAACsaqlo27nlP8JLJrxkwus/AADgPssAAAAAAAAAARgEAACUAAAA3xD77bLC5T+COelOAcrrPwAA4D7bAAAAAAAAAAEZBAAAlAAAABK3THOKy+U/8PSZc+jL6z8AAOA+2wAAAAAAAAABGgQAAJQAAADn1f6w6NblP0AnrOGd0es/AADiPusAAAAAAAAAARsEAACUAAAADDHhSorj5T9AJ6zhndHrPwAA5T76AAAAAAAAAAEcBAAAlAAAADCMw+Qr8OU/sOJcBoXT6z8AAOg++gAAAAAAAAABHQQAAJQAAABU56V+zfzlP7DiXAaF0+s/AIDrPgoBAAAAAAAAAR4EAACUAAAAeUKIGG8J5j+QWb5PU9frPwAA7z4KAQAAAAAAAAEfBAAAlAAAAJ2darIQFuY//hRvdDrZ6z8AAPM+CgEAAAAAAAABIAQAAJQAAADC+ExMsiLmP/4Ub3Q62es/AAD2PikBAAAAAAAAASEEAACUAAAAlRf/iRAu5j/+FG90OtnrPwCA+D4pAQAAAAAAAAEiBAAAlAAAAGk2scduOeY/kFm+T1PX6z8AgPk+KQEAAAAAAAABIwQAAJQAAACOkZNhEEbmP5BZvk9T1+s/AID5PikBAAAAAAAAASQEAACUAAAAYbBFn25R5j9AJ6zhndHrPwAA+j45AQAAAAAAAAElBAAAlAAAAIYLKDkQXuY/0Gv7vLbP6z8AAPs+OQEAAAAAAAABJgQAAJQAAACrZgrTsWrmP4I56U4Byus/AID9PkgBAAAAAAAAAScEAACUAAAAz8HsbFN35j8yB9fgS8TrPwCAAD9IAQAAAAAAAAEoBAAAlAAAAPQczwb1g+Y/5tTEcpa+6z8AAAI/WAEAAAAAAAABKQQAAJQAAAAJLUK1YJTmPwReYynIuus/AEADP1gBAAAAAAAAASoEAACUAAAAID21Y8yk5j8m5wHg+bbrPwBABD9oAQAAAAAAAAErBAAAlAAAAOUQ+LX0s+Y/RnCgliuz6z8AwAU/aAEAAAAAAAABLAQAAJQAAACq5DoIHcPmP2b5Pk1dr+s/AIAGP3cBAAAAAAAAAS0EAACUAAAAb7h9WkXS5j+Kgt0Dj6vrPwBABz93AQAAAAAAAAEuBAAAlAAAADWMwKxt4eY/OFDLldml6z8AQAc/hwEAAAAAAAABLwQAAJQAAAD6XwP/lfDmP+oduSckoOs/AAAHP4cBAAAAAAAAATAEAACUAAAAEXB2rQEB5z8Kp1feVZzrPwAABz+XAQAAAAAAAAExBAAAlAAAACWA6VttEec/CqdX3lWc6z8AgAc/lwEAAAAAAAABMgQAAJQAAAA7kFwK2SHnPwqnV95VnOs/AMAHP6YBAAAAAAAAATMEAACUAAAAodz/FIgz5z8Kp1feVZzrPwDABz+mAQAAAAAAAAE0BAAAlAAAAPndMzQBSec/CqdX3lWc6z8AAAg/pgEAAAAAAAABNQQAAJQAAAAAozf3Nl3nP3piCAM9nus/AAAIP7YBAAAAAAAAATYEAACUAAAAWKRrFrBy5z/KlBpx8qPrPwAACD+2AQAAAAAAAAE3BAAAlAAAALClnzUpiOc/OFDLldml6z8AAAg/xQEAAAAAAAABOAQAAJQAAAAIp9NUop3nP6gLfLrAp+s/AAAIP8UBAAAAAAAAATkEAACUAAAAXqgHdBuz5z+Kgt0Dj6vrPwAACD/VAQAAAAAAAAE6BAAAlAAAAAfma+/Xyec/+D2OKHat6z8AAAg/1QEAAAAAAAABOwQAAJQAAABd558OUd/nP2b5Pk1dr+s/AAAIP+UBAAAAAAAAATwEAACUAAAA+NmUntf55z9GcKCWK7PrPwBABz/lAQAAAAAAAAE9BAAAlAAAAECQWdIaE+g/RnCgliuz6z8AAAc/AwIAAAAAAAABPgQAAJQAAACJRh4GXizoPybnAeD5tus/AAAHPwMCAAAAAAAAAT8EAACUAAAAgsCy3V1E6D8EXmMpyLrrPwCABz8DAgAAAAAAAAFABAAAlAAAAMt2dxGhXeg/dBkUTq+86z8AwAc/AwIAAAAAAAABQQQAAJQAAADD8AvpoHXoP8JLJrxkwus/AIAIPxMCAAAAAAAAAUIEAACUAAAADafQHOSO6D8SfjgqGsjrPwBACD8TAgAAAAAAAAFDBAAAlAAAAKaZxaxqqeg/gjnpTgHK6z8AAAg/IgIAAAAAAAABRAQAAJQAAACPyOqYNMXoP9Br+7y2z+s/AAAIPyICAAAAAAAAAUUEAACUAAAAyTNA4UHi6D9AJ6zhndHrPwAACD8yAgAAAAAAAAFGBAAAlAAAALNiZc0L/ug/kFm+T1PX6z8AAAg/MgIAAAAAAAABRwQAAJQAAADtzboVGRvpP27QH5kh2+s/AAAIP0ECAAAAAAAAAUgEAACUAAAAeXVAumk56T++AjIH1+DrPwAACD9BAgAAAAAAAAFJBAAAlAAAALLglQJ3Vuk/DDVEdYzm6z8AgAg/UQIAAAAAAAABSgQAAJQAAAA9iBunx3TpP3zw9Jlz6Os/AEAIP1ECAAAAAAAAAUsEAACUAAAAyC+hSxiT6T/KIgcIKe7rPwAACD9hAgAAAAAAAAFMBAAAlAAAAFPXJvBosek/Ot63LBDw6z8AAAg/YQIAAAAAAAABTQQAAJQAAADcfqyUuc/pP6qZaFH38es/AIAIP3ACAAAAAAAAAU4EAACUAAAAF+oB3cbs6T+qmWhR9/HrPwDACD9wAgAAAAAAAAFPBAAAlAAAAFNVVyXUCeo/iBDKmsX16z8AwAg/gAIAAAAAAAABUAQAAJQAAAB9dT2CqyrqP/jLer+s9+s/AAAJP4ACAAAAAAAAAVEEAACUAAAAWFnzgj9K6j/4y3q/rPfrPwCACT+QAgAAAAAAAAFSBAAAlAAAADQ9qYPTaeo/+Mt6v6z36z8AQAk/kAIAAAAAAAABUwQAAJQAAACvmb887ovqP2iHK+ST+es/AAAJP5ACAAAAAAAAAVQEAACUAAAAOkFF4T6q6j9ohyvkk/nrPwCACD+vAgAAAAAAAAFVBAAAlAAAAMXoyoWPyOo/aIcr5JP56z8AAAg/rwIAAAAAAAABVgQAAJQAAABBReE+qurqP/jLer+s9+s/AAAIP68CAAAAAAAAAVcEAACUAAAAvKH398QM6z+qmWhR9/HrPwCACD+vAgAAAAAAAAFYBAAAlAAAAOnB3VScLes/Ot63LBDw6z8AwAg/vgIAAAAAAAABWQQAAJQAAABkHvQNt0/rP+yrpb5a6us/AMAIP74CAAAAAAAAAVoEAACUAAAAPwKqDktv6z988PSZc+jrPwAACT/OAgAAAAAAAAFbBAAAlAAAABvmXw/fjus/fPD0mXPo6z8AgAk/zgIAAAAAAAABXAQAAJQAAADofqYkPbLrP74CMgfX4Os/AMAJP94CAAAAAAAAAV0EAACUAAAAloEOYy/d6z9u0B+ZIdvrPwDACT/eAgAAAAAAAAFeBAAAlAAAAASTtTAUA+w/kFm+T1PX6z8AQAk/7QIAAAAAAAABXwQAAJQAAAAhaCyitSfsP0AnrOGd0es/AIAIP+0CAAAAAAAAAWAEAACUAAAAnMRCW9BJ7D/w9Jlz6MvrPwBACD/9AgAAAAAAAAFhBAAAlAAAAGldiXAubew/MgfX4EvE6z8AgAg//QIAAAAAAAABYgQAAJQAAADXbjA+E5PsPwReYynIuus/AEAKPw0DAAAAAAAAAWMEAACUAAAApAd3U3G27D9GcKCWK7PrPwCADT8NAwAAAAAAAAFkBAAAlAAAAB5kjQyM2Ow/ioLdA4+r6z8AgA4/HAMAAAAAAAABZQQAAJQAAABLhHNpY/nsPzhQy5XZpes/AEAOPxwDAAAAAAAAAWYEAACUAAAAdqRZxjoa7T8Kp1feVZzrPwDADj8sAwAAAAAAAAFnBAAAlAAAAOS1AJQfQO0/KjD2lIeY6z8AQA8/LAMAAAAAAAABaAQAAJQAAACxTkepfWPtP065lEu5lOs/AIAOPzsDAAAAAAAAAWkEAACUAAAAfOeNvtuG7T9OuZRLuZTrPwBADT87AwAAAAAAAAFqBAAAlAAAAPhDpHf2qO0/jsvRuByN6z8AAA0/SwMAAAAAAAABawQAAJQAAAAjZIrUzcntP47L0bgcjes/AAAOP0sDAAAAAAAAAWwEAACUAAAA/0dA1WHp7T+wVHBvTonrPwCADj9LAwAAAAAAAAFtBAAAlAAAAMvghuq/DO4/sFRwb06J6z8AwA4/WwMAAAAAAAABbgQAAJQAAACYec3/HTDuP47L0bgcjes/AAAPP1sDAAAAAAAAAW8EAACUAAAAxJmzXPVQ7j/8hoLdA4/rPwAADz9qAwAAAAAAAAFwBAAAlAAAAO+5mbnMce4/TrmUS7mU6z8AAA8/agMAAAAAAAABcQQAAJQAAAB6YR9eHZDuP7x0RXCglus/AIAPP3oDAAAAAAAAAXIEAACUAAAAtMx0piqt7j8Kp1feVZzrPwBADz96AwAAAAAAAAFzBAAAlAAAADApi19Fz+4/emIIAz2e6z8AgA4/igMAAAAAAAABdAQAAJQAAACthaEYYPHuP+oduSckoOs/AMAPP4oDAAAAAAAAAXUEAACUAAAANi0nvbAP7z/KlBpx8qPrPwCAEj+ZAwAAAAAAAAF2BAAAlAAAAMHUrGEBLu8/OFDLldml6z8AgBM/mQMAAAAAAAABdwQAAJQAAACqA9JNy0nvP6gLfLrAp+s/AAAUP6kDAAAAAAAAAXgEAACUAAAARfbG3VFk7z+Kgt0Dj6vrPwAAFD+pAwAAAAAAAAF5BAAAlAAAAD1wW7VRfO8/Zvk+TV2v6z8AABQ/uAMAAAAAAAABegQAAJQAAADXYlBF2JbvP0ZwoJYrs+s/AAAUP7gDAAAAAAAAAXsEAACUAAAAfqC0wJSt7z9GcKCWK7PrPwAAFD/IAwAAAAAAAAF8BAAAlAAAACbeGDxRxO8/RnCgliuz6z8AABA/yAMAAAAAAAABfQQAAJQAAADcZuyiQ9fvP0ZwoJYrs+s/AIAKP9gDAAAAAAAAAX4EAACUAAAAUv7+mCjl7z+Kgt0Dj6vrPwAA6z7YAwAAAAAAAAF/BAAAlAAAADZoIMK87O8/emIIAz2e6z8AgLM+5wMAAAAAAAABgAQAAJQAAAB2WeEyyvHvP8S9OSUueOs/AABmPucDAAAAAAAAAYEEAACUAAAATLiS4ng54D/QE0MY6PHMPwAADD4AAAAAAAAAAAGCBAAAlAAAAO0w85r/O+A/ECaAhUvqzD8AAEM+EAAAAAAAAAABgwQAAJQAAAA9bSP3Qj3gPxAmgIVL6sw/AABcPhAAAAAAAAAAAYQEAACUAAAAPW0j90I94D/QE0MY6PHMPwAAWD4QAAAAAAAAAAGFBAAAlAAAAD1tI/dCPeA/0BNDGOjxzD8AgIs+LwAAAAAAAAABhgQAAJQAAAA9bSP3Qj3gPwrdi9C9CM0/AICePi8AAAAAAAAAAYcEAACUAAAAnPTCPrw64D8GlJcbMCfNPwCAqz4vAAAAAAAAAAGIBAAAlAAAAKw/MiryNuA/vjhm+T5NzT8AALQ+PwAAAAAAAAABiQQAAJQAAABqTnG55DHgPzbL92nqes0/AIC2Pj8AAAAAAAAAAYoEAACUAAAAh+RPkFAq4D8qggO1XJnNPwCAtz5PAAAAAAAAAAGLBAAAlAAAAAMCzq41IOA/6CbSkmu/zT8AALk+TwAAAAAAAAABjAQAAJQAAAA+LotcDRHgPyLwGktB1s0/AIC6Pk8AAAAAAAAAAY0EAACUAAAAeFpICuUB4D8cpyaWs/TNPwCAvT5eAAAAAAAAAAGOBAAAlAAAAMSUqrfy4t8/GF4y4SUTzj8AAME+XgAAAAAAAAABjwQAAJQAAABYgwPqDb3fPxAVPiyYMc4/AADFPm4AAAAAAAAAAZAEAACUAAAAiuq81K+Z3z8IzEl3ClDOPwAAyT5uAAAAAAAAAAGRBAAAlAAAAB7ZFQfLc98/AoNVwnxuzj8AAM0+fQAAAAAAAAABkgQAAJQAAABu1q3I2EjfP8BwGFUZds4/AADRPn0AAAAAAAAAAZMEAACUAAAAH1vl0V8b3z/8OWEN74zOPwAA1T6NAAAAAAAAAAGUBAAAlAAAAI7uW2rZ6N4//DlhDe+Mzj8AANc+jQAAAAAAAAABlQQAAJQAAACb+jK72bjeP/w5YQ3vjM4/AIDYPpEAAAAAAAAAAZYEAACUAAAATH9qxGCL3j88TJ56UoXOPwCA2D6RAAAAAAAAAAGXBAAAlAAAAPwDos3nXd4/wHAYVRl2zj8AANg+kQAAAAAAAAABmAQAAJQAAADueZpHfDXePwKDVcJ8bs4/AADZPqAAAAAAAAAAAZkEAACUAAAAgWjzeZcP3j8Cg1XCfG7OPwCA2j6gAAAAAAAAAAGaBAAAlAAAAFVIDR3A7t0/AoNVwnxuzj8AAM8+sAAAAAAAAAABmwQAAJQAAADKoId4b9DdPwKDVcJ8bs4/AAC/PrAAAAAAAAAAAZwEAACUAAAAg+rCRCy33T8Cg1XCfG7OPwCAkD7PAAAAAAAAAAGdBAAAlAAAAHolv4H2ot0/AoNVwnxuzj8AABU+zwAAAAAAAAABngQAAJQAAABWytznVJbdPwKDVcJ8bs4/AAB4Pc8AAAAAAAAAAZ8EAACUAAAAPG/03TZs3z8SN8Le/qLLPwAAHD4AAAAAAAAAAAGgBAAAlAAAAHxgtU5Ecd8/EjfC3v6iyz8AAFg+EAAAAAAAAAABoQQAAJQAAAC+UXa/UXbfPxI3wt7+oss/AAB0PhAAAAAAAAAAAaIEAACUAAAAAEM3MF973z8SN8Le/qLLPwCAgD4QAAAAAAAAAAGjBAAAlAAAAABDNzBfe98/EjfC3v6iyz8AgI8+EAAAAAAAAAABpAQAAJQAAABENPigbIDfPxI3wt7+oss/AACaPiAAAAAAAAAAAaUEAACUAAAAhiW5EXqF3z8SN8Le/qLLPwAApD4gAAAAAAAAAAGmBAAAlAAAAGaP2joOjd8/EjfC3v6iyz8AAKk+IAAAAAAAAAABpwQAAJQAAABK+ftjopTfP1ZJ/0tim8s/AACsPi8AAAAAAAAAAagEAACUAAAALGMdjTac3z/YbXkmKYzLPwCArT4vAAAAAAAAAAGpBAAAlAAAALBFn25Rpt8/GIC2k4yEyz8AgKw+PwAAAAAAAAABqgQAAJQAAABYgwPqDb3fP1qS8wDwfMs/AACsPj8AAAAAAAAAAasEAACUAAAAYEgHrUPR3z/etm3btm3LPwAArD5PAAAAAAAAAAGsBAAAlAAAAAaGaygA6N8/IMmqSBpmyz8AAK0+TwAAAAAAAAABrQQAAJQAAAAoHhiuoQDgPyDJqkgaZss/AICtPl4AAAAAAAAAAa4EAACUAAAAnbUqpIYO4D9akvMA8HzLPwCArT5eAAAAAAAAAAGvBAAAlAAAAGOJbfauHeA/Vkn/S2Kbyz8AALE+bgAAAAAAAAABsAQAAJQAAACH5E+QUCrgP8jbkLwNycs/AAC3Pm4AAAAAAAAAAbEEAACUAAAArD8yKvI24D/+W+W/Vf7LPwCAwj59AAAAAAAAAAGyBAAAlAAAANCaFMSTQ+A/ONw5w50zzD8AANE+fQAAAAAAAAABswQAAJQAAACjucYB8k7gPyhKUVmCcMw/AADaPo0AAAAAAAAAAbQEAACUAAAA118Yh8lX4D8Wb3Q62cvMPwCA4D6dAAAAAAAAAAG1BAAAlAAAALrJObBdX+A/Ct2L0L0IzT8AAOU+nQAAAAAAAAABtgQAAJQAAAD7uvoga2TgPzoU7B54XM0/AADpPp0AAAAAAAAAAbcEAACUAAAA7G+LNTVo4D/sb8ZH+aDNPwAA6z6sAAAAAAAAAAG4BAAAlAAAAI7o6+27auA/oMugcHrlzT8AgOw+rAAAAAAAAAABuQQAAJQAAAA9rLuReGngP9ACAb80Oc4/AIDwPssAAAAAAAAAAboEAACUAAAAnDNb2fFm4D/08GxYYavOPwAA9z7LAAAAAAAAAAG7BAAAlAAAAKp+ysQnY+A/ogNTzFQOzz8AAPk+ywAAAAAAAAABvAQAAJQAAAC6yTmwXV/gP8zxvmWBgM8/AAD6PtsAAAAAAAAAAb0EAACUAAAAeNh4P1Ba4D/23yr/rfLPPwAA+j7bAAAAAAAAAAG+BAAAlAAAAOWqh3L/U+A/7t2slTs20D8AAPs++gAAAAAAAAABvwQAAJQAAAADQWZJa0zgP+JLxCsgc9A/AID7PvoAAAAAAAAAAcAEAACUAAAA0JoUxJND4D9zHgCeb7vQPwAA/T76AAAAAAAAAAHBBAAAlAAAAEy4kuJ4OeA/ZowXNFT40D8AgP0+CQEAAAAAAAABwgQAAJQAAAAnXbBI1yzgP98eqaT/JdE/AAD/PgkBAAAAAAAAAcMEAACUAAAAY4lt9q4d4D8zKJxeeVfRPwCA8z4JAQAAAAAAAAHEBAAAlAAAAE15+kdDDeA/y0PMhVaB0T8AAOI+GQEAAAAAAAABxQQAAJQAAAAOS2/rNfzfP8b619DIn9E/AACfPhkBAAAAAAAAAcYEAACUAAAAJcth79055D+2uT1SSf/rPwAAWD4AAAAAAAAAAAHHBAAAlAAAAMZDwqdkPOQ/KHXudjAB7D8AAJU+EAAAAAAAAAAByAQAAJQAAABnvCJg6z7kPwbsT8D+BOw/AACoPhAAAAAAAAAAAckEAACUAAAAt/hSvC5A5D92pwDl5QbsPwAAsD4QAAAAAAAAAAHKBAAAlAAAALf4UrwuQOQ/dqcA5eUG7D8AAMM+EAAAAAAAAAABywQAAJQAAAAHNYMYckHkP+RisQnNCOw/AIDSPh8AAAAAAAAAAcwEAACUAAAAqa3j0PhD5D/E2RJTmwzsPwCA4T4fAAAAAAAAAAHNBAAAlAAAAJtidOXCR+Q/xNkSU5sM7D8AAO8+HwAAAAAAAAABzgQAAJQAAADcUzVW0EzkP8TZElObDOw/AID7Ph8AAAAAAAAAAc8EAACUAAAAboEmIyFT5D80lcN3gg7sPwCAAD8vAAAAAAAAAAHQBAAAlAAAAPFjqAQ8XeQ/pFB0nGkQ7D8AwAI/PwAAAAAAAAAB0QQAAJQAAABm+7r6IGvkP4TH1eU3FOw/AEAFPz8AAAAAAAAAAdIEAACUAAAAK8/9TEl65D9iPjcvBhjsPwDABj8/AAAAAAAAAAHTBAAAlAAAAJIboVf4i+Q/QrWYeNQb7D8AAAg/TgAAAAAAAAAB1AQAAJQAAAD4Z0Rip53kPwCjWwtxI+w/AAAIP04AAAAAAAAAAdUEAACUAAAAr/AXyZmw5D9wXgwwWCXsPwAACD9eAAAAAAAAAAHWBAAAlAAAALW1G4zPxOQ/vJAeng0r7D8AgAk/XgAAAAAAAAAB1wQAAJQAAAAOt0+rSNrkPy5Mz8L0LOw/AAAMP24AAAAAAAAAAdgEAACUAAAAV20U34vz5D98fuEwqjLsPwBADz9uAAAAAAAAAAHZBAAAlAAAAPBfCW8SDuU/fH7hMKoy7D8AwBM/fQAAAAAAAAAB2gQAAJQAAACKUv7+mCjlP+45klWRNOw/AEAXP30AAAAAAAAAAdsEAACUAAAA0wjDMtxB5T/MsPOeXzjsPwBAGz+NAAAAAAAAAAHcBAAAlAAAAGv7t8JiXOU/zLDznl847D8AgB0/jQAAAAAAAAAB3QQAAJQAAAC1sXz2pXXlP+45klWRNOw/AIAfP5wAAAAAAAAAAd4EAACUAAAA/mdBKumO5T98fuEwqjLsPwAAIT+cAAAAAAAAAAHfBAAAlAAAAIkPx845reU/LkzPwvQs7D8AQCI/rAAAAAAAAAAB4AQAAJQAAADCehwXR8rlP07VbXkmKew/AMAiP6wAAAAAAAAAAeEEAACUAAAA/eVxX1Tn5T8Ao1sLcSPsPwDAIj+8AAAAAAAAAAHiBAAAlAAAADZRx6dhBOY/QrWYeNQb7D8AQCI/vAAAAAAAAAAB4wQAAJQAAACAB4zbpB3mP2I+Ny8GGOw/AAAiP8sAAAAAAAAAAeQEAACUAAAAyL1QD+g25j/ygoYKHxbsPwCAIT/LAAAAAAAAAAHlBAAAlAAAAHD7tIqkTeY/hMfV5TcU7D8AACE/2wAAAAAAAAAB5gQAAJQAAAC5sXm+52bmP4TH1eU3FOw/AIAhP9sAAAAAAAAAAecEAACUAAAAsysOlud+5j+Ex9XlNxTsPwBAIj/bAAAAAAAAAAHoBAAAlAAAAFppchGkleY/Yj43LwYY7D8AACI/+gAAAAAAAAAB6QQAAJQAAAACp9aMYKzmPyAs+sGiH+w/AAAiP/oAAAAAAAAAAeoEAACUAAAACWzaT5bA5j9O1W15JinsPwAAIj/6AAAAAAAAAAHrBAAAlAAAAL/0rbaI0+Y/fH7hMKoy7D8AACI/+gAAAAAAAAAB7AQAAJQAAADVBCFl9OPmP/pZZ1bjQew/AAAiPxkBAAAAAAAAAe0EAACUAAAAnNhjtxzz5j8IejxXNU/sPwCAIj8ZAQAAAAAAAAHuBAAAlAAAABFwdq0BAec/9BBzoVVg7D8AQCI/GQEAAAAAAAAB7wQAAJQAAACFB4mj5g7nP3Ds+MaOb+w/AIAhPxkBAAAAAAAAAfAEAACUAAAA+p6bmcsc5z+stUF/ZIbsPwBAIT8pAQAAAAAAAAHxBAAAlAAAAB/6fTNtKec/esPZElOb7D8AACE/KQEAAAAAAAAB8gQAAJQAAABCVWDNDjbnP0TRcaZBsOw/AAAhPzkBAAAAAAAAAfMEAACUAAAAuOxyw/ND5z+gI1kVScPsPwCAIT85AQAAAAAAAAH0BAAAlAAAAC2EhbnYUec/bDHxqDfY7D8AwCE/SAEAAAAAAAAB9QQAAJQAAACiG5ivvV/nP+gMd85w5+w/AIAiP0gBAAAAAAAAAfYEAACUAAAAxnZ6SV9s5z90CNL0+wPtPwBAIj9YAQAAAAAAAAH3BAAAlAAAAJqVLIe9d+c/Ho3L0bgc7T8AACI/WAEAAAAAAAAB+AQAAJQAAABttN7EG4PnP6iIJvhDOe0/AIAhP2gBAAAAAAAAAfkEAACUAAAA8ZZgpjaN5z+iPzJDtlftPwAAIT9oAQAAAAAAAAH6BAAAlAAAAHV54odRl+c/WuQAIcV97T8AACE/dwEAAAAAAAAB+wQAAJQAAAD5W2RpbKHnP0IyQ7ZXre0/AIAhP3cBAAAAAAAAAfwEAACUAAAALQK27kOq5z/YTXPdNNftPwBAIT+HAQAAAAAAAAH9BAAAlAAAAA5s1xfYsec/4CRUKfkC7j8AACE/hwEAAAAAAAAB/gQAAJQAAADx1fhAbLnnP1a35ZmkMO4/AAAhP5YBAAAAAAAAAf8EAACUAAAAgwPqDb2/5z8OXLR3s1buPwCAIT+WAQAAAAAAAAEABQAAlAAAABYx29oNxuc/WEXSMNt67j8AwCE/lgEAAAAAAAABAQUAAJQAAACnXsynXsznPzJzP8Ubne4/AIAiP6YBAAAAAAAAAQIFAACUAAAA6U+NGGzR5z8qKksQjrvuPwBAIj+mAQAAAAAAAAEDBQAAlAAAANsEHi021ec/1q5E7UrU7j8AACI/tgEAAAAAAAABBAUAAJQAAADMua5BANnnPxJ4jaUg6+4/AAAiP7YBAAAAAAAAAQUFAACUAAAAvW4/Vsrc5z/chSU5DwDvPwCAIj/FAQAAAAAAAAEGBQAAlAAAAF3nnw5R3+c/yhxcgy8R7z8AwCI/xQEAAAAAAAABBwUAAJQAAAD/XwDH1+HnP5Yq9BYeJu8/AMAiP9UBAAAAAAAAAQgFAACUAAAAUJwwIxvj5z/yfNuFJTnvPwAAIz/VAQAAAAAAAAEJBQAAlAAAAFCcMCMb4+c/cFhhq15I7z8AACM/5QEAAAAAAAABCgUAAJQAAABQnDAjG+PnP+oz59CXV+8/AEAiP+UBAAAAAAAAAQsFAACUAAAA/18Ax9fh5z+KmAutAmPvPwCAIT8CAgAAAAAAAAEMBQAAlAAAAA2rb7IN3uc/SIbOP59q7z8AwCE/AgIAAAAAAAABDQUAAJQAAAArQU6JedbnP+bq8hsKdu8/AEAiPxICAAAAAAAAAQ4FAACUAAAAp17Mp17M5z/EYVRl2HnvPwBAIz8SAgAAAAAAAAEPBQAAlAAAADPHubF5vuc/EpRm041/7z8AQCQ/IQIAAAAAAAABEAUAAJQAAAAtArbuQ6rnPxKUZtONf+8/AEAlPyECAAAAAAAAAREFAACUAAAAg8RRc4eT5z+k2LWupn3vPwBAJj8xAgAAAAAAAAESBQAAlAAAAItKvZuHe+c/VKajQPF37z8AgCU/MQIAAAAAAAABEwUAAJQAAADyV8gLAWHnP0iGzj+fau8/AMAkP0ECAAAAAAAAARQFAACUAAAAZ7BCZ7BC5z+KmAutAmPvPwBAJD9BAgAAAAAAAAEVBQAAlAAAAErby/UOHuc/yqpIGmZb7z8AgCQ/UAIAAAAAAAABFgUAAJQAAAAtBlWEbfnmPwy9hYfJU+8/AEAlP1ACAAAAAAAAARcFAACUAAAAv/SttojT5j9Oz8L0LEzvPwDAJj9gAgAAAAAAAAEYBQAAlAAAAGEudtTZqeY/3hMS0EVK7z8AACc/YAIAAAAAAAABGQUAAJQAAAAf/hzJlnjmP94TEtBFSu8/AAAnP3ACAAAAAAAAARoFAACUAAAALwr0GZdI5j9wWGGrXkjvPwCAJj9wAgAAAAAAAAEbBQAAlAAAAD4Wy2qXGOY/3hMS0EVK7z8AACY/fwIAAAAAAAABHAUAAJQAAAAMMeFKiuPlPyxGJD77T+8/AIAlP38CAAAAAAAAAR0FAACUAAAA2Uv3Kn2u5T/KqkgaZlvvPwAAJT+PAgAAAAAAAAEeBQAAlAAAAEffbcP2e+U/ipgLrQJj7z8AACU/jwIAAAAAAAABHwUAAJQAAAAU+oOj6UblPyb9L4ltbu8/AAAlP54CAAAAAAAAASAFAACUAAAAkNhpJ5kQ5T9UpqNA8XfvPwAAJj+eAgAAAAAAAAEhBQAAlAAAAF/zfweM2+Q/pNi1rqZ97z8AgCc/ngIAAAAAAAABIgUAAJQAAADMhvafBankP4JPF/h0ge8/AIApP64CAAAAAAAAASMFAACUAAAAOhptOH925D+CTxf4dIHvPwCAKz+uAgAAAAAAAAEkBQAAlAAAAAc1gxhyQeQ/gk8X+HSB7z8AAC0/vgIAAAAAAAABJQUAAJQAAAAmjMlUqA3kP4JPF/h0ge8/AEAuP74CAAAAAAAAASYFAACUAAAAkx9A7SHb4z+CTxf4dIHvPwDALz/NAgAAAAAAAAEnBQAAlAAAAKQrFz4iq+M/gk8X+HSB7z8AgDE/zQIAAAAAAAABKAUAAJQAAAARv43Wm3jjPxKUZtONf+8/AMAxP90CAAAAAAAAASkFAACUAAAAH8tkJ5xI4z+k2LWupn3vPwAAMj/dAgAAAAAAAAEqBQAAlAAAAHHI/OipHeM/xGFUZdh57z8AADI/7QIAAAAAAAABKwUAAJQAAAASAsUG+/PiP+bq8hsKdu8/AAAyP+0CAAAAAAAAASwFAACUAAAAtDuNJEzK4j+WuOCtVHDvPwAAMj/8AgAAAAAAAAEtBQAAlAAAAAM5JeZZn+I/SIbOP59q7z8AgDI//AIAAAAAAAABLgUAAJQAAABH6028MXjiP0iGzj+fau8/AMAyPwwDAAAAAAAAAS8FAACUAAAAelIHp9NU4j/Wyh0buGjvPwCAMz8MAwAAAAAAAAEwBQAAlAAAAP718O24MuI/ipgLrQJj7z8AQDM/GwMAAAAAAAABMQUAAJQAAADT1QqR4RHiP6ghqmM0X+8/AAAzPxsDAAAAAAAAATIFAACUAAAAprUkNArx4T/KqkgaZlvvPwAAMz8bAwAAAAAAAAEzBQAAlAAAAHuVPtcy0OE/yqpIGmZb7z8AgDM/KwMAAAAAAAABNAUAAJQAAADx7bgy4rHhP6ghqmM0X+8/AEAzPysDAAAAAAAAATUFAACUAAAAtoJj6tSU4T+oIapjNF/vPwCAMj87AwAAAAAAAAE2BQAAlAAAAB2QblpOeuE/GN1aiBth7z8AwDI/OwMAAAAAAAABNwUAAJQAAACEnXnKx1/hP2gPbfbQZu8/AEAzP0oDAAAAAAAAATgFAACUAAAA6qqEOkFF4T9Ihs4/n2rvPwAAMz9KAwAAAAAAAAE5BQAAlAAAAFG4j6q6KuE/BHSR0jty7z8AADM/WgMAAAAAAAABOgUAAJQAAAAXTTpirQ3hP8RhVGXYee8/AAAzP1oDAAAAAAAAATsFAACUAAAA3eHkGaDw4D8SlGbTjX/vPwAAMz9qAwAAAAAAAAE8BQAAlAAAAGCFzmCFzuA/YsZ4QUOF7z8AADM/agMAAAAAAAABPQUAAJQAAAA1ZegDrq3gP7D4iq/4iu8/AAAzP3kDAAAAAAAAAT4FAACUAAAAWYEyAxqO4D8AK50drpDvPwAAMz95AwAAAAAAAAE/BQAAlAAAAH+dfAKGbuA/UF2vi2OW7z8AADM/iQMAAAAAAAABQAUAAJQAAABiyAWR5EngPw5Lch4Anu8/AAAzP4kDAAAAAAAAAUEFAACUAAAA5mvv18kn4D/swdNnzqHvPwAAMz+YAwAAAAAAAAFCBQAAlAAAABnTqMJrBOA/7MHTZ86h7z8AADM/mAMAAAAAAAABQwUAAJQAAADaZYXLKMffP1x9hIy1o+8/AIAzP6gDAAAAAAAAAUQFAACUAAAARDT4oGyA3z9cfYSMtaPvPwDAMz+oAwAAAAAAAAFFBQAAlAAAACUg6ZSVL98/XH2EjLWj7z8AwDM/uAMAAAAAAAABRgUAAJQAAAAJDNqIvt7eP1x9hIy1o+8/AAA0P7gDAAAAAAAAAUcFAACUAAAA7ffKfOeN3j/KODWxnKXvPwAAND/HAwAAAAAAAAFIBQAAlAAAAHFcHCmXP94/yjg1sZyl7z8AQDM/xwMAAAAAAAABSQUAAJQAAAC0z6xkOezdP6qvlvpqqe8/AAAzP9cDAAAAAAAAAUoFAACUAAAAcmC7vsCO3T8aa0cfUqvvPwAAMz/XAwAAAAAAAAFLBQAAlAAAADPxyRhIMd0/GmtHH1Kr7z8AgDM/5wMAAAAAAAABTAUAAJQAAACT+jgrVtbcPxprRx9Sq+8/AMAzP+cDAAAAAAAAAU0FAACUAAAAsBLnzFZ23D+qr5b6aqnvPwDAMz/2AwAAAAAAAAFOBQAAlAAAAC2yNLbQE9w/yjg1sZyl7z8AADQ/9gMAAAAAAAABTwUAAJQAAABMyuJX0bPbP8o4NbGcpe8/AAA0PwYEAAAAAAAAAVAFAACUAAAACVvxsVhW2z9cfYSMtaPvPwAAND8GBAAAAAAAAAFRBQAAlAAAAClzn1NZ9to/7MHTZ86h7z8AgDQ/BgQAAAAAAAABUgUAAJQAAAAFmoyETJHaP1x9hIy1o+8/AEA0PxUEAAAAAAAAAVMFAACUAAAAxSqb3tMz2j/KODWxnKXvPwAAND8VBAAAAAAAAAFUBQAAlAAAAMWsaqlo29k/iib4Qzmt7z8AgDM/JQQAAAAAAAABVQUAAJQAAAAlttm7doDZP0gUu9bVtO8/AAAzPyUEAAAAAAAAAVYFAACUAAAAolUnpfAd2T8GAn5pcrzvPwAAMz81BAAAAAAAAAFXBQAAlAAAAMFt1Ubxvdg/xu9A/A7E7z8AgDM/NQQAAAAAAAABWAUAAJQAAAAgd0RZ/2LYP6RmokXdx+8/AEAzP0QEAAAAAAAAAVkFAACUAAAA3wdTs4YF2D+E3QOPq8vvPwAAMz9EBAAAAAAAAAFaBQAAlAAAAP4fAVWHpdc/hN0Dj6vL7z8AADM/VAQAAAAAAAABWwUAAJQAAAC9sA+vDkjXP0LLxiFI0+8/AIAzP1QEAAAAAAAAAVwFAACUAAAAvTLfeaPv1j9Cy8YhSNPvPwBAMz9kBAAAAAAAAAFdBQAAlAAAAL60rkQ4l9Y/QsvGIUjT7z8AADM/ZAQAAAAAAAABXgUAAJQAAAB9Rb2evznWP0LLxiFI0+8/AAAzP3MEAAAAAAAAAV8FAACUAAAAf8eMaVTh1T+Q/diP/djvPwAAMz9zBAAAAAAAAAFgBQAAlAAAAIBJXDTpiNU/kP3Yj/3Y7z8AADM/gwQAAAAAAAABYQUAAJQAAABjNU0oEjjVP5D92I/92O8/AIAzP4MEAAAAAAAAAWIFAACUAAAARyE+HDvn1D8AuYm05NrvPwDAMz+SBAAAAAAAAAFjBQAAlAAAAEejDefPjtQ/ALmJtOTa7z8AwDM/kgQAAAAAAAABZAUAAJQAAACKFp4icjvUP07rmyKa4O8/AAA0P5IEAAAAAAAAAWUFAACUAAAAzIkuXhTo0z9O65simuDvPwAAND+yBAAAAAAAAAFmBQAAlAAAAA/9vpm2lNM/wKZMR4Hi7z8AADQ/sgQAAAAAAAABZwUAAJQAAADOjc3zPTfTP54drpBP5u8/AIA0P7IEAAAAAAAAAWgFAACUAAAA7KV7lT7X0j/ApkxHgeLvPwDAND/BBAAAAAAAAAFpBQAAlAAAAO0nS2DTftI/4C/r/bLe7z8AwDQ/wQQAAAAAAAABagUAAJQAAADuqRoraCbSP5D92I/92O8/AEA0P8EEAAAAAAAAAWsFAACUAAAAbEloFOLD0T9Cy8YhSNPvPwAAND/RBAAAAAAAAAFsBQAAlAAAAIlhFrbiY9E/hN0Dj6vL7z8AgDM/0QQAAAAAAAABbQUAAJQAAABI8iQQagbRP6RmokXdx+8/AAAzP+EEAAAAAAAAAW4FAACUAAAAB4MzavGo0D/G70D8DsTvPwAAMz/hBAAAAAAAAAFvBQAAlAAAAEIxwOJdQdA/6HjfskDA7z8AADM/8AQAAAAAAAABcAUAAJQAAADCktwIvcLPPwYCfmlyvO8/AIAzP/AEAAAAAAAAAXEFAACUAAAAvNF327D9zj8oixwgpLjvPwBAND8ABQAAAAAAAAFyBQAAlAAAALcQE66kOM4/iib4Qzmt7z8AADQ/AAUAAAAAAAABcwUAAJQAAADse2sucGTNP8o4NbGcpe8/AAA0Pw8FAAAAAAAAAXQFAACUAAAA57oGAWSfzD8OS3IeAJ7vPwAAND8PBQAAAAAAAAF1BQAAlAAAACTrYkRl38s/UF2vi2OW7z8AADQ/HwUAAAAAAAABdgUAAJQAAADdOD2mSxXLPwArnR2ukO8/AAA0Px8FAAAAAAAAAXcFAACUAAAAlIYXCDJLyj+w+Iqv+IrvPwCAND8vBQAAAAAAAAF4BQAAlAAAANC2c0szi8k/0oEpZiqH7z8AQDQ/LwUAAAAAAAABeQUAAJQAAACRyVFwT9XIP2LGeEFDhe8/AAA0Pz4FAAAAAAAAAXoFAACUAAAAUtwvlWsfyD+CTxf4dIHvPwCAMz8+BQAAAAAAAAF7BQAAlAAAAI4MjNhsX8c/YsZ4QUOF7z8AADM/TgUAAAAAAAABfAUAAJQAAABOH2r9iKnGP0A92ooRie8/AAAzP04FAAAAAAAAAX0FAACUAAAATyMJk7L4xT8itDvU34zvPwCAMz9eBQAAAAAAAAF+BQAAlAAAAFjsq+sRXMU/ACudHa6Q7z8AQDM/XgUAAAAAAAABfwUAAJQAAABgtU5Ecb/EP1Bdr4tjlu8/AAAzP20FAAAAAAAAAYAFAACUAAAA5Ztvu7UYxD8u1BDVMZrvPwAAMz9tBQAAAAAAAAGBBQAAlAAAAO5kEhQVfMM/DktyHgCe7z8AgDM/fQUAAAAAAAABggUAAJQAAAB6EDdOj+nCP+zB02fOoe8/AMAzP30FAAAAAAAAAYMFAACUAAAAzY+e2jFmwj9cfYSMtaPvPwDAMz99BQAAAAAAAAGEBQAAlAAAAGEAx9fh58E/XH2EjLWj7z8AADQ/nAUAAAAAAAABhQUAAJQAAADycO/UkWnBP1x9hIy1o+8/AAA0P5wFAAAAAAAAAYYFAACUAAAAww3VfxncwD9cfYSMtaPvPwCAND+cBQAAAAAAAAGHBQAAlAAAAFR+/XzJXcA/XH2EjLWj7z8AQDU/nAUAAAAAAAABiAUAAJQAAADWok+3KNO/P1x9hIy1o+8/AAA1P6wFAAAAAAAAAYkFAACUAAAAiCsmVtn0vj9cfYSMtaPvPwAANT+sBQAAAAAAAAGKBQAAlAAAAER5ALi/Kr4/XH2EjLWj7z8AADU/uwUAAAAAAAABiwUAAJQAAAD8xtoZpmC9P8o4NbGcpe8/AAA1P7sFAAAAAAAAAYwFAACUAAAAMDIzmnGMvD/KODWxnKXvPwAANT/LBQAAAAAAAAGNBQAAlAAAAG5ij91yzLs/yjg1sZyl7z8AADU/ywUAAAAAAAABjgUAAJQAAAAe62V8I+66P6qvlvpqqe8/AEA0P9sFAAAAAAAAAY8FAACUAAAAVla+/O4Zuj+qr5b6aqnvPwAAND/bBQAAAAAAAAGQBQAAlAAAAAykmF7VT7k/yjg1sZyl7z8AgDQ/6gUAAAAAAAABkQUAAJQAAABK1PSh1o+4P8o4NbGcpe8/AEA1P+oFAAAAAAAAAZIFAACUAAAAAiLPA73Ftz/swdNnzqHvPwAANT/6BQAAAAAAAAGTBQAAlAAAAMI0rSjZD7c/nI/B+Ric7z8AgDQ/+gUAAAAAAAABlAUAAJQAAAD+ZAls2k+2P1Bdr4tjlu8/AEA0PwkGAAAAAAAAAZUFAACUAAAAuLLjzcCFtT/eof5mfJTvPwAAND8JBgAAAAAAAAGWBQAAlAAAAG4Avi+nu7Q/IrQ71N+M7z8AgDQ/DQYAAAAAAAABlwUAAJQAAAAoTpiRjfGzP0A92ooRie8/AEA1Pw0GAAAAAAAAAZgFAACUAAAAZH701I4xsz9ixnhBQ4XvPwAANT8NBgAAAAAAAAGZBQAAlAAAACSR0vmqe7I/gk8X+HSB7z8AgDQ/HQYAAAAAAAABmgUAAJQAAABqhjIA4s+xP4JPF/h0ge8/AEA0Px0GAAAAAAAAAZsFAACUAAAArHuSBhkksT/EYVRl2HnvPwCAND8sBgAAAAAAAAGcBQAAlAAAAHJTdO5qgrA/5uryGwp27z8AwDQ/LAYAAAAAAAABnQUAAJQAAAB1VqysecGvP5a44K1UcO8/AMA0PzwGAAAAAAAAAZ4FAACUAAAAC8tzP1OSrj9Ihs4/n2rvPwAANT88BgAAAAAAAAGfBQAAlAAAAI21M0zBOq0/SIbOP59q7z8AADU/WwYAAAAAAAABoAUAAJQAAAAdZfcbZferP2gPbfbQZu8/AIA1P1sGAAAAAAAAAaEFAACUAAAAuZ7CcXTcqj8Y3VqIG2HvPwBANj9bBgAAAAAAAAGiBQAAlAAAAGsnmRAl/qk/XO+X9X5Z7z8AADY/WwYAAAAAAAABowUAAJQAAAAidXNyCzSpPyxGJD77T+8/AIA1P2sGAAAAAAAAAaQFAACUAAAA6UxVWl2SqD9wWGGrXkjvPwDANT9rBgAAAAAAAAGlBQAAlAAAALfpOgXlBKg/0PM8z/M87z8AQDY/egYAAAAAAAABpgUAAJQAAACPSyRzoounPzSPGPOIMe8/AMA2P3oGAAAAAAAAAacFAACUAAAAbXIRpJUmpz9G+OGoaCDvPwDANj+KBgAAAAAAAAGoBQAAlAAAAEaZ/tSIwaY/yhxcgy8R7z8AADc/igYAAAAAAAABqQUAAJQAAAAe++dCRkimP0xB1l32Ae8/AAA3P5oGAAAAAAAAAaoFAACUAAAA8lzRsAPPpT+u3LGBi/buPwAAOD+aBgAAAAAAAAGrBQAAlAAAAMW+uh7BVaU/EniNpSDr7j8AQDo/qQYAAAAAAAABrAUAAJQAAACj5adPtPCkP+TOGe6c4e4/AIA5P6kGAAAAAAAAAa0FAACUAAAAgAyVgKeLpD+0JaY2GdjuPwDANz+5BgAAAAAAAAGuBQAAlAAAAFozgrGaJqQ/9jfjo3zQ7j8AwDY/uQYAAAAAAAABrwUAAJQAAAA+H3Olw9WjP1jTvscRxe4/AIA2P8kGAAAAAAAAAbAFAACUAAAAIgtkmeyEoz+a5fs0db3uPwBANj/JBgAAAAAAAAGxBQAAlAAAAAX3VI0VNKM/Hgp2Dzyu7j8AADY/2AYAAAAAAAABsgUAAJQAAADp4kWBPuOiPxDqoA7qoO4/AAA2P9gGAAAAAAAAAbMFAACUAAAAzc42dWeSoj/UIFhWFIruPwCANj/oBgAAAAAAAAG0BQAAlAAAAKv1I6ZaLaI/bK6b5rpp7j8AADU/6AYAAAAAAAABtQUAAJQAAACEHBHXTcihP2TXupr2Pe4/AEAzP+gGAAAAAAAAAbYFAACUAAAAYkP+B0FjoT+sMuy85xfuPwAAMj8HBwAAAAAAAAG3BQAAlAAAAEz08r6fJqE/FBe8lQru7T8AQDE/BwcAAAAAAAABuAUAAJQAAAAw4OOyyNWgP+q2PJMUxu0/AAAxPwcHAAAAAAAAAbkFAACUAAAAJFbcLF2toD/k31tHUJrtPwCAMT8HBwAAAAAAAAG6BQAAlAAAABmR2GknmaA/LDuNaUF07T8AQDE/FwcAAAAAAAABuwUAAJQAAAAIQs0ghlygP+RRb7AZUO0/AAAxPxcHAAAAAAAAAbwFAACUAAAA+LfFmho0oD84zXXTXDftPwCAMT8mBwAAAAAAAAG9BQAAlAAAAOwtvhSvC6A//AMtG4cg7T8AwDI/JgcAAAAAAAABvgUAAJQAAADC0XSj8u6fP6KxRax/De0/AIA0PzYHAAAAAAAAAb8FAACUAAAAuEdtHYfGnz90CNL0+wPtPwCANj82BwAAAAAAAAHABQAAlAAAAKq9ZZcbnp8/Rl9ePXj67D8AwDY/VQcAAAAAAAABwQUAAJQAAACqvWWXG56fP6b6OWEN7+w/AAA3P1UHAAAAAAAAAcIFAACUAAAAqr1llxuenz/Ig9gXP+vsPwAANz9VBwAAAAAAAAHDBQAAlAAAAKq9ZZcbnp8/eFHGqYnl7D8AADc/VQcAAAAAAAABxAUAAJQAAACqvWWXG56fP5raZGC74ew/AEA2P1UHAAAAAAAAAcUFAACUAAAAuEdtHYfGnz8qH7Q71N/sPwAANj9VBwAAAAAAAAHGBQAAlAAAAOwtvhSvC6A/Kh+0O9Tf7D8AADY/ZQcAAAAAAAABxwUAAJQAAAD9fMldUEigP7pjAxft3ew/AIA2P2UHAAAAAAAAAcgFAACUAAAAGZHYaSeZoD+6YwMX7d3sPwDANj90BwAAAAAAAAHJBQAAlAAAADal53X+6aA/umMDF+3d7D8AwDY/hAcAAAAAAAABygUAAJQAAABdfvpEC0+hPyoftDvU3+w/AEA2P4QHAAAAAAAAAcsFAACUAAAAhBwR103IoT8qH7Q71N/sPwCANT+UBwAAAAAAAAHMBQAAlAAAALG6J2mQQaI/mtpkYLvh7D8AwDU/lAcAAAAAAAABzQUAAJQAAADdWD770rqiP3hRxqmJ5ew/AMA2P5QHAAAAAAAAAc4FAACUAAAADLxYUEtIoz/Ig9gXP+vsPwCANz+jBwAAAAAAAAHPBQAAlAAAAD4fc6XD1aM/OD+JPCbt7D8AwDc/owcAAAAAAAAB0AUAAJQAAABrvYk3Bk+kP6b6OWEN7+w/AAA4P7MHAAAAAAAAAdEFAACUAAAAniCkjH7cpD/2LEzPwvTsPwCAOD+zBwAAAAAAAAHSBQAAlAAAAM+DvuH2aaU/Rl9ePXj67D8AQDk/wwcAAAAAAAAB0wUAAJQAAAAC59g2b/elP0ZfXj14+uw/AEA6P8MHAAAAAAAAAdQFAACUAAAAL0rzi+eEpj9m6PzzqfbsPwAAOj/SBwAAAAAAAAHVBQAAlAAAAG1yEaSVJqc/Zuj886n27D8AgDk/4gcAAAAAAAAB1gUAAJQAAACa1Sv5DbSnP2bo/POp9uw/AEA5P+IHAAAAAAAAAdcFAACUAAAA6UxVWl2SqD/2LEzPwvTsPwCAOT/xBwAAAAAAAAHYBQAAlAAAADL/evh2XKk/pvo5YQ3v7D8AgDg/8QcAAAAAAAAB2QUAAJQAAABv7JzTWhKqPzg/iTwm7ew/AMA3PwEIAAAAAAAAAdoFAACUAAAAqRS76wi0qj84P4k8Ju3sPwBAOD8BCAAAAAAAAAHbBQAAlAAAAOU82QO3Vas/yIPYFz/r7D8AwDk/EQgAAAAAAAAB3AUAAJQAAAAlKvvemgusP8iD2Bc/6+w/AIA6PxEIAAAAAAAAAd0FAACUAAAAVY0VNBOZrD/oDHfOcOfsPwBAOz8gCAAAAAAAAAHeBQAAlAAAAI21M0zBOq0/eFHGqYnl7D8AwDs/IAgAAAAAAAAB3wUAAJQAAACxjkYbzp+tP3hRxqmJ5ew/AIA8PzAIAAAAAAAAAeAFAACUAAAA3SxdrRAZrj94UcapieXsPwDAPD8wCAAAAAAAAAHhBQAAlAAAAAvLcz9Tkq4/mtpkYLvh7D8AwDw/QAgAAAAAAAAB4gUAAJQAAAArpIYOYPeuP5raZGC74ew/AEA8P0AIAAAAAAAAAeMFAACUAAAAT32Z3Wxcrz+a2mRgu+HsPwAAPD9PCAAAAAAAAAHkBQAAlAAAAHVWrKx5wa8/Kh+0O9Tf7D8AADw/TwgAAAAAAAAB5QUAAJQAAADMl989QxOwPyoftDvU3+w/AIA8P18IAAAAAAAAAeYFAACUAAAA4ObqhuRPsD/c7KHNHtrsPwDAPD9fCAAAAAAAAAHnBQAAlAAAAPY19s+FjLA/bDHxqDfY7D8AwDw/XwgAAAAAAAAB6AUAAJQAAAAMhQEZJ8mwPxz/3jqC0uw/AAA9P34IAAAAAAAAAekFAACUAAAAnPGKgK37sD8+iH3xs87sPwAAPT9+CAAAAAAAAAHqBQAAlAAAAC5eFOgzLrE/7lVrg/7I7D8AQDw/fggAAAAAAAAB6wUAAJQAAADCyp1PumCxP4Caul4Xx+w/AAA8P34IAAAAAAAAAewFAACUAAAAUjcnt0CTsT+gI1kVScPsPwAAPD+OCAAAAAAAAAHtBQAAlAAAAOSjsB7HxbE/MGio8GHB7D8AgDw/jggAAAAAAAAB7gUAAJQAAAB4EDqGTfixPzBoqPBhwew/AEA8P50IAAAAAAAAAe8FAACUAAAACH3D7dMqsj8waKjwYcHsPwCAOz+dCAAAAAAAAAHwBQAAlAAAABYHy3M/U7I/MGio8GHB7D8AQDs/rQgAAAAAAAAB8QUAAJQAAAAsVta84I+yP6AjWRVJw+w/AIA7P60IAAAAAAAAAfIFAACUAAAAxodj55zWsj/uVWuD/sjsPwBAPD/MCAAAAAAAAAHzBQAAlAAAANrWbjA+E7M/gJq6XhfH7D8AADw/zAgAAAAAAAAB9AUAAJQAAABqQ/iXxEWzP6AjWRVJw+w/AAA8P8wIAAAAAAAAAfUFAACUAAAA/q+B/0p4sz8waKjwYcHsPwCAPD/cCAAAAAAAAAH2BQAAlAAAABL/jEjstLM/MGio8GHB7D8AQD0/3AgAAAAAAAAB9wUAAJQAAAAoTpiRjfGzP8Cs98t6v+w/AAA9P+sIAAAAAAAAAfgFAACUAAAARGKnnWRCtD/gNZaCrLvsPwAAPT/rCAAAAAAAAAH5BQAAlAAAAN6TNMggibQ/sowiyyiy7D8AQDo/+wgAAAAAAAAB+gUAAJQAAAD6p0PU99m0P/SeXziMquw/AMA2P/sIAAAAAAAAAfsFAACUAAAAFrxS4M4qtT82sZyl76LsPwBAMj8LCQAAAAAAAAH8BQAAlAAAALiy483AhbU/esPZElOb7D8AQC0/CwkAAAAAAAAB/QUAAJQAAADai/aczeq1PyiRx6Sdlew/AMAhPwsJAAAAAAAAAf4FAACUAAAAgkeLTfVZtj8okceknZXsPwDAEz8aCQAAAAAAAAH/BQAAlAAAACgDIP4cybY/pmxNytak7D8AAM8+GgkAAAAAAAA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41129|recordEnd=270223|recordLength=501944|start=241129|end=270223|audioFormat={00001610-0000-0010-8000-00AA00389B71}|audioRate=44100|muted=false|volume=0.8|fadeIn=0|fadeOut=0|videoFormat={34363248-0000-0010-8000-00AA00389B71}|videoRate=15|videoWidth=256|videoHeight=25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70223|recordEnd=299011|recordLength=501944|start=270223|end=299011|audioFormat={00001610-0000-0010-8000-00AA00389B71}|audioRate=44100|muted=false|volume=0.8|fadeIn=0|fadeOut=0|videoFormat={34363248-0000-0010-8000-00AA00389B71}|videoRate=15|videoWidth=256|videoHeight=25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IAAAABwMAAAAAAQAAAAgAAAAECUlua0F0b21WMQIAAAAJBAAAAAkFAAAACQYAAAAJBwAAAAkIAAAACQkAAAANAgUEAAAAC1BlblN0cm9rZVYxBAAAAApBdHRyaWJ1dGVzBVRyYWNlCVN0YXJ0VGltZQRUeXBlBAQABA9QZW5BdHRyaWJ1dGVzVjECAAAACklua1RyYWNlVjECAAAAEAxBY3Rpb25UeXBlVjECAAAAAgAAAAkKAAAACQsAAABAKgAAAAAAAAX0////DEFjdGlvblR5cGVWMQEAAAAHdmFsdWVfXwAIAgAAAAAAAAABBQAAAAQAAAAJDQAAAAkOAAAA/ywAAAAAAAAB8f////T///8AAAAAAQYAAAAEAAAACRAAAAAJEQAAACRGAAAAAAAAAe7////0////AAAAAAEHAAAABAAAAAkTAAAACRQAAABLSAAAAAAAAAHr////9P///wAAAAABCAAAAAQAAAAJFgAAAAkXAAAAa0gAAAAAAAAB6P////T///8AAAAAAQkAAAAEAAAACRkAAAAJGgAAABxY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AqAAAAKgAAAAENAAAACgAAAP8AAAAAAAAAAAAACEAAAAHi////5P///wEAAAAAAAAAAAAIQAEOAAAACwAAAAkfAAAANQAAADUAAAABEAAAAAoAAAD/AAAAAAAAAAAAAAhAAAAB4P///+T///8BAAAAAAAAAAAACEABEQAAAAsAAAAJIQAAACcAAAAnAAAAARMAAAAKAAAA/wAAAAAAAAAAAAAIQAAAAd7////k////AQAAAAAAAAAAAAhAARQAAAALAAAACSMAAAAFAAAABQAAAAEWAAAACgAAAP8AAAAAAAAAAAAACEAAAAHc////5P///wEAAAAAAAAAAAAIQAEXAAAACwAAAAklAAAAIAAAACAAAAABGQAAAAoAAAD/AAAAAAAAAAAAAAhAAAAB2v///+T///8BAAAAAAAAAAAACEABGgAAAAsAAAAJJwAAAEgAAABIAAAABx0AAAAAAQAAAEAAAAAECklua1BvaW50VjEC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DRYHHwAAAAABAAAAQAAAAAQKSW5rUG9pbnRWMQI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DQsHIQAAAAABAAAAQAAAAAQKSW5rUG9pbnRWMQIAAAAJhwAAAAmIAAAACYkAAAAJigAAAAmLAAAACYwAAAAJjQAAAAmOAAAACY8AAAAJkAAAAAmRAAAACZIAAAAJkwAAAAmUAAAACZUAAAAJlgAAAAmXAAAACZgAAAAJmQAAAAmaAAAACZsAAAAJnAAAAAmdAAAACZ4AAAAJnwAAAAmgAAAACaEAAAAJogAAAAmjAAAACaQAAAAJpQAAAAmmAAAACacAAAAJqAAAAAmpAAAACaoAAAAJqwAAAAmsAAAACa0AAAANGQcjAAAAAAEAAAAIAAAABApJbmtQb2ludFYxAgAAAAmuAAAACa8AAAAJsAAAAAmxAAAACbIAAAANAwclAAAAAAEAAAAgAAAABApJbmtQb2ludFYxAgAAAAmzAAAACbQAAAAJtQAAAAm2AAAACbcAAAAJuAAAAAm5AAAACboAAAAJuwAAAAm8AAAACb0AAAAJvgAAAAm/AAAACcAAAAAJwQAAAAnCAAAACcMAAAAJxAAAAAnFAAAACcYAAAAJxwAAAAnIAAAACckAAAAJygAAAAnLAAAACcwAAAAJzQAAAAnOAAAACc8AAAAJ0AAAAAnRAAAACdIAAAAHJwAAAAABAAAAgAAAAAQKSW5rUG9pbnRWMQ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NOAUoAAAACklua1BvaW50VjEEAAAAAVgBWQ5QcmVzc3VyZUZhY3RvcglUaW1lU3RhbXAAAAAABgYLEAIAAACmBiTwbcvuP0B1fu0hl6U/AABMPgAAAAAAAAAAASkAAAAoAAAAGtGY0fXX7j9Qe9mork2lPwCAjD4QAAAAAAAAAAEqAAAAKAAAAFQ2U8I53u4/UHvZqK5NpT8AAJ4+EAAAAAAAAAABKwAAACgAAADGAMijweruP1B72aiuTaU/AICiPhAAAAAAAAAAASwAAAAoAAAAxgDIo8Hq7j9Qe9mork2lPwCAsD4QAAAAAAAAAAEtAAAAKAAAAMYAyKPB6u4/UHvZqK5NpT8AgLg+HwAAAAAAAAABLgAAACgAAADGAMijweruP1B72aiuTaU/AIC/Ph8AAAAAAAAAAS8AAAAoAAAAxgDIo8Hq7j9Qe9mork2lPwCAwz4fAAAAAAAAAAEwAAAAKAAAAIybDbN95O4/UHvZqK5NpT8AgMc+HwAAAAAAAAABMQAAACgAAAAa0ZjR9dfuP2D+hgb1KKU/AADJPi8AAAAAAAAAATIAAAAoAAAAMjyvDua+7j+Ah48fyLqkPwAAzz4vAAAAAAAAAAEzAAAAKAAAAJ53lnkKk+4/kAo9fQ6WpD8AgNc+PwAAAAAAAAABNAAAACgAAADSTcPz6mDuP7CTRZbhJ6Q/AIDdPj8AAAAAAAAAATUAAAAoAAAAII8Gq7sV7j+wk0WW4SekPwCA4j5eAAAAAAAAAAE2AAAAKAAAAGrQSWKMyu0/wBbz8ycDpD8AAOc+XgAAAAAAAAABNwAAACgAAAB8rNIoGXntP8AW8/MnA6Q/AADrPl4AAAAAAAAAATgAAAAoAAAA4lgsHdoU7T+wk0WW4SekPwAA8T5uAAAAAAAAAAE5AAAAKAAAAEgFhhGbsOw/sJNFluEnpD8AgPk+bgAAAAAAAAABOgAAACgAAAD/gbAzkDnsP5CN6tpUcaQ/AEAAP24AAAAAAAAAATsAAAAoAAAAlwQ3ojGj6z+QjeraVHGkPwDAAz+NAAAAAAAAAAE8AAAAKAAAAIRXjj4H+uo/sJNFluEnpD8AQAc/jQAAAAAAAAABPQAAACgAAACJFfwXzTfqP8AW8/MnA6Q/AEALP40AAAAAAAAAAT4AAAAoAAAAi9Np8ZJ16T/wn/sM+5SjPwAADj+NAAAAAAAAAAE/AAAAKAAAAORhqPiMoOg/EKZWyIdLoz8AgBA/nAAAAAAAAAABQAAAACgAAADJJXIe/77nPyCssYMUAqM/AIARP5wAAAAAAAAAAUEAAAAoAAAA5U72NLXj5j9Asgw/obiiPwBAEj+sAAAAAAAAAAFCAAAAKAAAAD7dNDyvDuY/YDsVWHRKoj8AwBM/rAAAAAAAAAABQwAAACgAAABcBrlSZTPlP4BBcBMBAaI/AIAVP7wAAAAAAAAAAUQAAAAoAAAABWXIh5NL5D+QR8vOjbehPwCAFj+8AAAAAAAAAAFFAAAAKAAAALDD17zBY+M/oE0mihpuoT8AwBY/ywAAAAAAAAABRgAAACgAAABDt9C0/5TiP9DWLqPt/6A/AAAXP8sAAAAAAAAAAUcAAAAoAAAA1arJrD3G4T/gXze8wJGgPwAAFz/bAAAAAAAAAAFIAAAAKAAAAJ4DfZW//eA/QNjaZbT9nz8AABc/2wAAAAAAAAABSQAAACgAAABqXDB+QTXgP4Dq65daIZ8/AAAXP+sAAAAAAAAAAUoAAAAoAAAAOJSaU6YL3z/A/PzJAEWePwAAFz/rAAAAAAAAAAFLAAAAKAAAAAw6SYxRud0/IBVptzMfnT8AgBc/+gAAAAAAAAABTAAAACgAAAA8P1ZplIzcP0AbxHLA1Zw/AMAXP/oAAAAAAAAAAU0AAAAoAAAAVNlMCed42z+gLdWkZvmbPwDAFz8KAQAAAAAAAAFOAAAAKAAAADidFi9Zl9o/oC3VpGb5mz8AQBU/CgEAAAAAAAABTwAAACgAAAB2wD75YtvZP8AzMGDzr5s/AMARPxkBAAAAAAAAAVAAAAAoAAAADkPFZwRF2T/AOYsbgGabPwDAAT8ZAQAAAAAAAAFRAAAAKAAAAAElqno91Ng/wDmLG4Bmmz8AANk+GQEAAAAAAAABUgAAACgAAAAUXjn6HOjrPwB6T2y6aX4/AAAEPgAAAAAAAAAAAVMAAAAoAAAAFF45+hzo6z8AkrtZ7UN9PwAAOD4QAAAAAAAAAAFUAAAAKAAAAE3D8+pg7us/gKonRyAefD8AAFA+EAAAAAAAAAABVQAAACgAAAAUXjn6HOjrPwD0aw+5rHg/AABKPhAAAAAAAAAAAVYAAAAoAAAAFF45+hzo6z8A9GsPuax4PwAATD4QAAAAAAAAAAFXAAAAKAAAABReOfoc6Os/AAzY/OuGdz8AAFI+IAAAAAAAAAABWAAAACgAAAAUXjn6HOjrPwA9sNdRO3U/AABePiAAAAAAAAAAAVkAAAAoAAAAFF45+hzo6z8APbDXUTt1PwAAdT4gAAAAAAAAAAFaAAAAKAAAABReOfoc6Os/AD2w11E7dT8AAIk+IAAAAAAAAAABWwAAACgAAAAUXjn6HOjrP4BVHMWEFXQ/AACQPi8AAAAAAAAAAVwAAAAoAAAATcPz6mDu6z8Aboiyt+9yPwCAmj4vAAAAAAAAAAFdAAAAKAAAAIUortuk9Os/gJ5gjR2kcD8AgKY+PwAAAAAAAAABXgAAACgAAAD48iK9LAHsP4CeYI0dpHA/AICvPj8AAAAAAAAAAV8AAAAoAAAAbr2XnrQN7D8Abpn1oPxuPwAAtz4/AAAAAAAAAAFgAAAAKAAAABrtxnCAIOw/AG6Z9aD8bj8AgLo+TgAAAAAAAAABYQAAACgAAAA752ok1D/sP4CeYI0dpHA/AIC8Pl4AAAAAAAAAAWIAAAAoAAAAkkbJyGtl7D8Aboiyt+9yPwCAvz5eAAAAAAAAAAFjAAAAKAAAANU6ETATpOw/AD2w11E7dT8AAMM+bgAAAAAAAAABZAAAACgAAAAUL1mXuuLsP4Db/yGG0nk/AADIPn0AAAAAAAAAAWUAAAAoAAAAkIhb76Un7T8Aek9suml+PwAAzz6NAAAAAAAAAAFmAAAAKAAAAAjiXUeRbO0/QIxPW3eAgT8AgNY+jQAAAAAAAAABZwAAACgAAAC+oBqQwLftP0Bbd4ARzIM/AIDfPo0AAAAAAAAAAWgAAAAoAAAAcl/X2O8C7j8ABn1BX9CHPwCA5T6NAAAAAAAAAAFpAAAAKAAAACYelCEfTu4/QMnu79+uij8AAOw+nQAAAAAAAAABagAAACgAAAAUQgtbkp/uPwB09LAts44/AIDuPp0AAAAAAAAAAWsAAAAoAAAAxgDIo8Hq7j8ACaL9MKWRPwCA8D68AAAAAAAAAAFsAAAAKAAAAAb1DwtpKe8/QN4k3lenkz8AgPE+vAAAAAAAAAABbQAAACgAAAAOhJ2BzGHvP8Czp75+qZU/AADzPrwAAAAAAAAAAW4AAAAoAAAApEi2FqiN7z8gj4VaMmKXPwCA9D7LAAAAAAAAAAFvAAAAKAAAAMJCWsr7rO8/QFL3CLNAmj8AgPY+ywAAAAAAAAABcAAAACgAAAA4Dc+rg7nvPyAVabczH50/AAD2PssAAAAAAAAAAXEAAAAoAAAAOA3Pq4O57z/gXze8wJGgPwAA9j7bAAAAAAAAAAFyAAAAKAAAAIjdn9m3pu8/EKZWyIdLoz8AAPc+2wAAAAAAAAABcwAAACgAAABm4/slZIfvPxBpyHYIKqY/AID5PusAAAAAAAAAAXQAAAAoAAAADoSdgcxh7z8QqYzHQi2pPwAA+z7rAAAAAAAAAAF1AAAAKAAAAEJayvusL+8/EGz+dcMLrD8AgPs++gAAAAAAAAABdgAAACgAAAA6yzyFSffuPxCswsb9Dq8/AID6PvoAAAAAAAAAAXcAAAAoAAAA+tb0HaK47j8Q+XBpYuSwPwAA+j4KAQAAAAAAAAF4AAAAKAAAAEQYONVybe4/oF1XHukusj8AgP8+CgEAAAAAAAABeQAAACgAAABY9MCb/xvuPzDCPdNvebM/AMADPxoBAAAAAAAAAXoAAAAoAAAAatBJYozK7T/QqdHlPJ+0PwCACD8aAQAAAAAAAAF7AAAAKAAAAHys0igZee0/aJFl+AnFtT8AgA0/KQEAAAAAAAABfAAAACgAAACQiFvvpSftPxD8pmgdxrY/AEARPykBAAAAAAAAAX0AAAAoAAAAomTktTLW7D/I6ZU2d6K3PwDAFD85AQAAAAAAAAF+AAAAKAAAAO6lJ20Di+w/CBwJkbpHuD8AwBc/OQEAAAAAAAABfwAAACgAAAB1TCUVGEbsP1BOfOv97Lg/AMAaP0gBAAAAAAAAAYAAAAAoAAAA+PIivSwB7D8wxXPSKlu5PwBAHD9IAQAAAAAAAAGBAAAAKAAAALj+2lWFwus/kP1B6Pq2uT8AwBw/WAEAAAAAAAABggAAACgAAACzb03fIYrrP+iyYqCEN7o/AAAdP1gBAAAAAAAAAYMAAAAoAAAA5UV6WQJY6z9Q6zC2VJO6PwAAHT9oAQAAAAAAAAGEAAAAKAAAAFGBYcQmLOs/oKBRbt4Tuz8AAAg/aAEAAAAAAAABhQAAACgAAABq7HcBFxPrP3AXSVULgrs/AADTPncBAAAAAAAAAYYAAAAoAAAA3Lbs4p4f6z9olJv3xKa7PwAAiT53AQAAAAAAAAGHAAAAKAAAAKYGJPBty+4/6PeAmvaywT8AAAA+AAAAAAAAAAABiAAAACgAAACmBiTwbcvuPzQaw2Brl8E/AAAxPhAAAAAAAAAAAYkAAAAoAAAA4Gve4LHR7j/wei74PI7BPwAASD4QAAAAAAAAAAGKAAAAKAAAABrRmNH11+4/uNuZjw6FwT8AAFo+EAAAAAAAAAABiwAAACgAAABUNlPCOd7uP7jbmY8OhcE/AAB+PiAAAAAAAAAAAYwAAAAoAAAAjJsNs33k7j88nXC+sXLBPwCAjj4gAAAAAAAAAAGNAAAAKAAAAMYAyKPB6u4/BP7bVYNpwT8AgJ0+IAAAAAAAAAABjgAAACgAAADGAMijweruP8ReR+1UYME/AICnPj8AAAAAAAAAAY8AAAAoAAAAxgDIo8Hq7j+Iv7KEJlfBPwAArz4/AAAAAAAAAAGQAAAAKAAAAMYAyKPB6u4/iL+yhCZXwT8AgLI+PwAAAAAAAAABkQAAACgAAADGAMijweruP4i/soQmV8E/AICzPj8AAAAAAAAAAZIAAAAoAAAAxgDIo8Hq7j+Iv7KEJlfBPwAAtT4/AAAAAAAAAAGTAAAAKAAAAIybDbN95O4/iL+yhCZXwT8AgLY+PwAAAAAAAAABlAAAACgAAAAa0ZjR9dfuP4i/soQmV8E/AIC4Pj8AAAAAAAAAAZUAAAAoAAAAbKFp/ynF7j+Iv7KEJlfBPwCAvD4/AAAAAAAAAAGWAAAAKAAAAE6nxUvWpe4/iL+yhCZXwT8AAMI+XgAAAAAAAAABlwAAACgAAAC64qy2+nnuP0ggHhz4TcE/AIDIPl4AAAAAAAAAAZgAAAAoAAAAeO5kT1M77j8MgYmzyUTBPwCA0T5uAAAAAAAAAAGZAAAAKAAAAIzK7RXg6e0/zOH0Sps7wT8AgNc+fQAAAAAAAAABmgAAACgAAAAq3AH75IvtP8zh9EqbO8E/AIDcPn0AAAAAAAAAAZsAAAAoAAAAVCOh/mEh7T9Yo8t5PinBPwAA4j6NAAAAAAAAAAGcAAAAKAAAAA+gyyBXquw/3GSiqOEWwT8AAOk+jQAAAAAAAAABnQAAACgAAABUUoFhxCbsPySH5G5W+8A/AADvPp0AAAAAAAAAAZ4AAAAoAAAAegqT7t2D6z80CpLMnNbAPwCA9j6dAAAAAAAAAAGfAAAAKAAAAJ3CpHv34Oo/uMto+z/EwD8AAP0+rAAAAAAAAAABoAAAACgAAABOsEEniTHqPzyNPyrjscA/AMABP6wAAAAAAAAAAaEAAAAoAAAAdGhTtKKO6T/EThZZhp/APwBAAz+8AAAAAAAAAAGiAAAAKAAAAJcgZUG86+g/SBDthymNwD8AwAM/vAAAAAAAAAABowAAACgAAAD2PTG/GU/oPwxxWB/7g8A/AAAEP8wAAAAAAAAAAaQAAAAoAAAA45CIW++l5z+UMi9OnnHAPwAABD/MAAAAAAAAAAGlAAAAKAAAAD+uVNlMCec/VJOa5W9owD8AAAQ/zAAAAAAAAAABpgAAACgAAABL+08pdn/mPxj0BX1BX8A/AAAEP+sAAAAAAAAAAacAAAAoAAAAyxLAWicC5j8Y9AV9QV/APwCABD/rAAAAAAAAAAGoAAAAKAAAALz0pG1gkeU/GPQFfUFfwD8AQAU/6wAAAAAAAAABqQAAACgAAABcBrlSZTPlPxj0BX1BX8A/AAADP/oAAAAAAAAAAaoAAAAoAAAAqUf8CTbo5D8Y9AV9QV/APwCA/z76AAAAAAAAAAGrAAAAKAAAAKG4bpPSr+Q/VJOa5W9owD8AAOU++gAAAAAAAAABrAAAACgAAABIWRDvOorkP8zRw7bMesA/AIDCPgoBAAAAAAAAAa0AAAAoAAAASFkQ7zqK5D+Ir4HwV5bAPwCAgz4KAQAAAAAAAAGuAAAAKAAAAIy3O1IILew/wIZKAc5IuT8AAHg+AAAAAAAAAAABrwAAACgAAADFHPZCTDPsP2jRKUlEyLg/AICqPhAAAAAAAAAAAbAAAAAoAAAAxRz2Qkwz7D9o0SlJRMi4PwAAwD4QAAAAAAAAAAGxAAAAKAAAAP+BsDOQOew/4A9TGqHauD8AgL4+EAAAAAAAAAABsgAAACgAAAD/gbAzkDnsP+APUxqh2rg/AADFPhAAAAAAAAAAAbMAAAAoAAAArrHfBVxM7D84SCEwcTa5PwCAxT4AAAAAAAAAAAG0AAAAKAAAAJJGychrZew/kP1B6Pq2uT8AAMY+AAAAAAAAAAABtQAAACgAAAC0QG18v4TsP9gvtUI+XLo/AADGPg8AAAAAAAAAAbYAAAAoAAAAgWpAAt+27D8gYiidgQG7PwCAwz4fAAAAAAAAAAG3AAAAKAAAAMBeiGmG9ew/8FVyJmiUuz8AgME+HwAAAAAAAAABuAAAACgAAAAEU9DQLTTtP6hDYfTBcLw/AIDAPh8AAAAAAAAAAbkAAAAoAAAAREcYONVy7T9wtP0fYii9PwAAwD4uAAAAAAAAAAG6AAAAKAAAAL6gGpDAt+0/KCWaSwLgvT8AAME+LgAAAAAAAAABuwAAACgAAAA4+hzoq/ztP/CVNneil74/AIDDPj4AAAAAAAAAAbwAAAAoAAAAeO5kT1M77j+4iYAAiSq/PwAAyD4+AAAAAAAAAAG9AAAAKAAAALrirLb6ee4/iPocLCnivz8AgM0+TgAAAAAAAAABvgAAACgAAAD61vQdorjuP2QWSEO2Q8A/AIDQPk4AAAAAAAAAAb8AAAAoAAAAAGaClAXx7j/EThZZhp/APwCA0j5dAAAAAAAAAAHAAAAAKAAAAMyPVRolI+8/6OdPBijywD8AgNQ+XQAAAAAAAAABwQAAACgAAABgVG6vAE/vP8zh9EqbO8E/AIDXPm0AAAAAAAAAAcIAAAAoAAAASulXchBo7z80GsNga5fBPwAA2j5tAAAAAAAAAAHDAAAAKAAAALqzzFOYdO8/xG54gSMhwj8AgN0+fQAAAAAAAAABxAAAACgAAACCThJjVG7vP9iEBNF+mMI/AADgPn0AAAAAAAAAAcUAAAAoAAAA1h7jkIhb7z/wmpAg2g/DPwCA4z6MAAAAAAAAAAHGAAAAKAAAALQkP900PO8/CLEccDWHwz8AAOY+jAAAAAAAAAABxwAAACgAAAAgYCZIWRDvP1xmPSi/B8Q/AIDoPpwAAAAAAAAAAcgAAAAoAAAAGtGY0fXX7j90fMl3Gn/EPwCA6j6cAAAAAAAAAAHJAAAAKAAAAJ53lnkKk+4/jJJVx3X2xD8AgOw+qwAAAAAAAAABygAAACgAAAB47mRPUzvuP+zKI91FUsU/AIDtPqsAAAAAAAAAAcsAAAAoAAAAFgB5NFjd7T+MooZbRLfFPwCA7T67AAAAAAAAAAHMAAAAKAAAALYRjRldf+0/sDvACOYJxj8AgOw+uwAAAAAAAAABzQAAACgAAACQiFvvpSftP9TU+bWHXMY/AADsPssAAAAAAAAAAc4AAAAoAAAAomTktTLW7D98LwqSzJzGPwAA7D7LAAAAAAAAAAHPAAAAKAAAALRAbXy/hOw/7OqFBePTxj8AAO0+2gAAAAAAAAAB0AAAACgAAAA752ok1D/sP+Rn2Kec+MY/AADSPtoAAAAAAAAAAdEAAAAoAAAAMljdrXAH7D8QhL+yhCbHPwAAqj7qAAAAAAAAAAHSAAAAKAAAAE3D8+pg7us/BAESVT5Lxz8AAGI+6gAAAAAAAAAB0wAAACgAAAAGvm3ZxT3fP/Fo2bnxNuI/AABUPgAAAAAAAAAAAdQAAAAoAAAAoBEU5QSi3z9RGY+FWjLiPwAAkz4QAAAAAAAAAAHVAAAAKAAAAKARFOUEot8/URmPhVoy4j8AAKY+EAAAAAAAAAAB1gAAACgAAACgERTlBKLfPyNBtB+mNOI/AIChPhAAAAAAAAAAAdcAAAAoAAAAoBEU5QSi3z8jQbQfpjTiPwAAoz4fAAAAAAAAAAHYAAAAKAAAACpHnwN9ld8/8WjZufE24j8AgKQ+HwAAAAAAAAAB2QAAACgAAABEsrVAbXzfP13gSIjUPeI/AICnPh8AAAAAAAAAAdoAAAAoAAAA6lJXnNVW3z/LV7hWt0TiPwCArj4fAAAAAAAAAAHbAAAAKAAAADiUmlOmC98/1x5yWTFQ4j8AALc+LwAAAAAAAAAB3AAAACgAAAC2qwqFV47eP0eW4ScUV+I/AIC7Pj8AAAAAAAAAAd0AAAAoAAAA2GMcEnHr3T/j5Stcq1viPwCAwT4/AAAAAAAAAAHeAAAAKAAAAKS8z/ryIt0/4+UrXKtb4j8AgMg+PwAAAAAAAAAB3wAAACgAAACi669dVSjcP0eW4ScUV+I/AADNPk4AAAAAAAAAAeAAAAAoAAAAXiZIWRDv2j/LV7hWt0TiPwAA0D5OAAAAAAAAAAHhAAAAKAAAAE43Dc+rg9k/I0G0H6Y04j8AANA+bgAAAAAAAAAB4gAAACgAAADLfV1jvwvYPwmzQBqyHeI/AADPPm4AAAAAAAAAAeMAAAAoAAAA1Pk4FkuH1j/BTPKuCQniPwAAyz5uAAAAAAAAAAHkAAAAKAAAAN51FMnWAtU/PUcP2zLr4T8AAMY+bgAAAAAAAAAB5QAAACgAAADNhtk+cpfTP4VpUaGnz+E/AIDEPn0AAAAAAAAAAeYAAAAoAAAApCyIdx1F0j/Ni5NnHLThPwAAxT59AAAAAAAAAAHnAAAAKAAAAGBnIHPYC9E/I3WPMAuk4T8AgMY+jQAAAAAAAAAB6AAAACgAAABflgDWOhHQP0eGsJNFluE/AIDJPo0AAAAAAAAAAekAAAAoAAAAVt5nfXmRzj87v/aQy4rhPwCA0T6cAAAAAAAAAAHqAAAAKAAAALa5odScMs0/a5fR9n+I4T8AAN0+nAAAAAAAAAAB6wAAACgAAACCElW9HmrMPzu/9pDLiuE/AIDkPqwAAAAAAAAAAewAAAAoAAAA/inF7s/syz/n1frH3JrhPwCA6z6sAAAAAAAAAAHtAAAAKAAAADQA8miwuss/LzxJM4Wv4T8AgO4+vAAAAAAAAAAB7gAAACgAAADovq6x3wXMP4VpUaGnz+E/AIDwPrwAAAAAAAAAAe8AAAAoAAAANtERBk61zD935qNDYfThPwCA8T7LAAAAAAAAAAHwAAAAKAAAACI3G2b7yM0/pwKLTkki4j8AAPM+ywAAAAAAAAAB8QAAACgAAAAEnSTGqNzOP7UNUfb2XeI/AIDyPtsAAAAAAAAAAfIAAAAoAAAA0mB1t8Id0D+dB/Y6aqfiPwAA8j7bAAAAAAAAAAHzAAAAKAAAAK6oYyqpwNA/v6Av6Av64j8AAPI+6wAAAAAAAAAB9AAAACgAAACI8FGdj2PRPyHZ/f3bVeM/AADyPusAAAAAAAAAAfUAAAAoAAAAfaNWTWbt0T/5T/XkCMTjPwCA8D7rAAAAAAAAAAH2AAAAKAAAABf3/FilUdI/4Y2mzq895D8AAO8++gAAAAAAAAAB9wAAACgAAAD/i+YbtWrSPx/5XyZ51+Q/AADtPvoAAAAAAAAAAfgAAAAoAAAAvJeetA0s0j8Fex21U4HlPwAA6z4KAQAAAAAAAAH5AAAAKAAAAONPsEEnidE/ZzsEFYs95j8AgOo+CgEAAAAAAAAB+gAAACgAAACGHzIA8mjQPyesoEAr9eY/AADqPhkBAAAAAAAAAfsAAAAoAAAAvIrBcTotzj/dVYNpUaHnPwAA6j4ZAQAAAAAAAAH8AAAAKAAAABrEu44i2co/S5kXJ8846D8AAOs+KQEAAAAAAAAB/QAAACgAAAAOgDwarO7GP9vtzEeHwug/AIDrPikBAAAAAAAAAf4AAAAoAAAA7tCmaEUdwz/nPJ+UaC7pPwAA7T45AQAAAAAAAAH/AAAAKAAAAFdt9fPcyb4/qSUjdqGF6T8AgOw+OQEAAAAAAAABAAEAACgAAAC3YnCcTou3P1OAM1Lmxek/AADsPkgBAAAAAAAAAQEBAAAoAAAAPf83XD4VsT+FnBpdzvPpPwAA7D5IAQAAAAAAAAECAQAAKAAAAPaFmGZYz6Y/F2m3Mx8d6j8AAO0+WAEAAAAAAAABAwEAACgAAAD8XgGe3tKaP5tumgf2Ouo/AAD0PlgBAAAAAAAAAQQBAAAoAAAAeDo79QF0iT/j1Ohynk/qPwAA/j5oAQAAAAAAAAEFAQAAKAAAACiyPAwVn4E/j+vsqa9f6j8AAA0/aAEAAAAAAAABBgEAACgAAAAosjwMFZ+BP5uypqwpa+o/AIAUP4cBAAAAAAAAAQcBAAAoAAAAOOEcb3ekkD8LKhZ7DHLqPwAAGj+HAQAAAAAAAAEIAQAAKAAAAPyigBJVvZ4/R8mq4zp76j8AwBs/hwEAAAAAAAABCQEAACgAAAA2LeV91penP7NAGrIdguo/AAAcP5YBAAAAAAAAAQoBAAAoAAAAadVk1h7jsD+/B9S0l43qPwAAHD+WAQAAAAAAAAELAQAAKAAAABc+qvNxLLY/deWR7iKp6j8AABw/pgEAAAAAAAABDAEAACgAAACJ/6L5Rq26PxN56Mft3eo/AIAcP6YBAAAAAAAAAQ0BAAAoAAAAYT4VkXrEvz/7co0MYSfrPwDAHT+2AQAAAAAAAAEOAQAAKAAAALIpWlHHVMI/yyLL8BOK6z8AgB8/tgEAAAAAAAABDwEAACgAAAAgSRMdYeDEP70nNt00D+w/AIAhP7YBAAAAAAAAARABAAAoAAAAjmjM6Pprxz+BVMZjoZbsPwCAJD/FAQAAAAAAAAERAQAAKAAAAOAcb3ekEMo/39CgHqUi7T8AwCg/xQEAAAAAAAABEgEAACgAAABopz6ALoPMP0FNe9moru0/AAAtP9UBAAAAAAAAARMBAAAoAAAAuFvhDtgnzz+VApyRMi/uPwAAMT/VAQAAAAAAAAEUAQAAKAAAACBz2AsxzdA/3/ACR0Kk7j8AADM/5QEAAAAAAAABFQEAACgAAAC8l560DSzSPw9R9vZdAu8/AMAzP+UBAAAAAAAAARYBAAAoAAAAWrxkXeqK0z8/semmeWDvPwCALz/0AQAAAAAAAAEXAQAAKAAAAPfgKgbH6dQ/h1tEt1Wl7z8AwCk/9AEAAAAAAAABGAEAACgAAAAH0GWQK1XWP7d3K8I90+8/AAAPPwQCAAAAAAAAARkBAAAoAAAAi4kV/BfN1z+RZgpfA+HvPwCA1j4EAgAAAAAAAAEaAQAAKAAAABxh4FTLtdk/h59QXInV7z8AgIg+MwIAAAAAAAA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99011|recordEnd=351603|recordLength=501944|start=299011|end=351603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6233|recordEnd=65280|recordLength=220542|start=46233|end=65280|audioFormat={00001610-0000-0010-8000-00AA00389B71}|audioRate=44100|muted=false|volume=0.8|fadeIn=0|fadeOut=0|videoFormat={34363248-0000-0010-8000-00AA00389B71}|videoRate=15|videoWidth=256|videoHeight=25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4AAAAPAAAABwMAAAAAAQAAABAAAAAECUlua0F0b21WMQIAAAAJBAAAAAkFAAAACQYAAAAJBwAAAAkIAAAACQkAAAAJCgAAAAkLAAAACQwAAAAJDQAAAAkOAAAACQ8AAAAJEAAAAAkRAAAADQIFBAAAAAtQZW5TdHJva2VWMQQAAAAKQXR0cmlidXRlcwVUcmFjZQlTdGFydFRpbWUEVHlwZQQEAAQPUGVuQXR0cmlidXRlc1YxAgAAAApJbmtUcmFjZVYxAgAAABAMQWN0aW9uVHlwZVYxAgAAAAIAAAAJEgAAAAkTAAAADigAAAAAAAAF7P///wxBY3Rpb25UeXBlVjEBAAAAB3ZhbHVlX18ACAIAAAAAAAAAAQUAAAAEAAAACRUAAAAJFgAAAHIqAAAAAAAAAen////s////AAAAAAEGAAAABAAAAAkYAAAACRkAAABvTAAAAAAAAAHm////7P///wAAAAABBwAAAAQAAAAJGwAAAAkcAAAAtk4AAAAAAAAB4////+z///8AAAAAAQgAAAAEAAAACR4AAAAJHwAAAB1XAAAAAAAAAeD////s////AAAAAAEJAAAABAAAAAkhAAAACSIAAAD+dQAAAAAAAAHd////7P///wAAAAABCgAAAAQAAAAJJAAAAAklAAAAm3gAAAAAAAAB2v///+z///8AAAAAAQsAAAAEAAAACScAAAAJKAAAAAiNAAAAAAAAAdf////s////AAAAAAEMAAAABAAAAAkqAAAACSsAAAAujwAAAAAAAAHU////7P///wAAAAABDQAAAAQAAAAJLQAAAAkuAAAABa0AAAAAAAAB0f///+z///8AAAAAAQ4AAAAEAAAACTAAAAAJMQAAAIu2AAAAAAAAAc7////s////AAAAAAEPAAAABAAAAAkzAAAACTQAAADDtwAAAAAAAAHL////7P///wAAAAABEAAAAAQAAAAJNgAAAAk3AAAAz70AAAAAAAAByP///+z///8AAAAAAREAAAAEAAAACTkAAAAJOgAAAAe/AAAAAAAAAcX////s////AAAAAAUSAAAAD1BlbkF0dHJpYnV0ZXNWMQoAAAAHX2NvbG9yQQdfY29sb3JSB19jb2xvckcHX2NvbG9yQgpGaXRUb0N1cnZlBkhlaWdodA5JZ25vcmVQcmVzc3VyZQ1Jc0hpZ2hsaWdodGVyBVNoYXBlBVdpZHRoAAAAAAAAAAAEAAICAgIBBgEBDEJydXNoU2hhcGVWMQIAAAAGAgAAAP8AAAAAAAAAAAAACEAAAAXE////DEJydXNoU2hhcGVWMQEAAAAHdmFsdWVfXwAIAgAAAAEAAAAAAAAAAAAIQAUTAAAACklua1RyYWNlVjEDAAAADUxpc3RgMStfaXRlbXMMTGlzdGAxK19zaXplD0xpc3RgMStfdmVyc2lvbgQAABhTaGFyZWQuSW5raW5nLklua1BvaW50W10CAAAACAgCAAAACT0AAAAdAAAAHQAAAAEVAAAAEgAAAP8AAAAAAAAAAAAACEAAAAHC////xP///wEAAAAAAAAAAAAIQAEWAAAAEwAAAAk/AAAAIgAAACIAAAABGAAAABIAAAD/AAAAAAAAAAAAAAhAAAABwP///8T///8BAAAAAAAAAAAACEABGQAAABMAAAAJQQAAACEAAAAhAAAAARsAAAASAAAA/wAAAAAAAAAAAAAIQAAAAb7////E////AQAAAAAAAAAAAAhAARwAAAATAAAACUMAAAAtAAAALQAAAAEeAAAAEgAAAP8AAAAAAAAAAAAACEAAAAG8////xP///wEAAAAAAAAAAAAIQAEfAAAAEwAAAAlFAAAAMQAAADEAAAABIQAAABIAAAD/AAAAAAAAAAAAAAhAAAABuv///8T///8BAAAAAAAAAAAACEABIgAAABMAAAAJRwAAACcAAAAnAAAAASQAAAASAAAA/wAAAAAAAAAAAAAIQAAAAbj////E////AQAAAAAAAAAAAAhAASUAAAATAAAACUkAAAAhAAAAIQAAAAEnAAAAEgAAAP8AAAAAAAAAAAAACEAAAAG2////xP///wEAAAAAAAAAAAAIQAEoAAAAEwAAAAlLAAAAHgAAAB4AAAABKgAAABIAAAD/AAAAAAAAAAAAAAhAAAABtP///8T///8BAAAAAAAAAAAACEABKwAAABMAAAAJTQAAACUAAAAlAAAAAS0AAAASAAAA/wAAAAAAAAAAAAAIQAAAAbL////E////AQAAAAAAAAAAAAhAAS4AAAATAAAACU8AAABKAAAASgAAAAEwAAAAEgAAAP8AAAAAAAAAAAAACEAAAAGw////xP///wEAAAAAAAAAAAAIQAExAAAAEwAAAAlRAAAAEwAAABMAAAABMwAAABIAAAD/AAAAAAAAAAAAAAhAAAABrv///8T///8BAAAAAAAAAAAACEABNAAAABMAAAAJUwAAAA0AAAANAAAAATYAAAASAAAA/wAAAAAAAAAAAAAIQAAAAaz////E////AQAAAAAAAAAAAAhAATcAAAATAAAACVUAAAAXAAAAFwAAAAE5AAAAEgAAAP8AAAAAAAAAAAAACEAAAAGq////xP///wEAAAAAAAAAAAAIQAE6AAAAEwAAAAlXAAAAGQAAABkAAAAHPQAAAAABAAAAIAAAAAQKSW5rUG9pbnRWMQIAAAAJWAAAAAlZAAAACVoAAAAJWwAAAAlcAAAACV0AAAAJXgAAAAlfAAAACWAAAAAJYQAAAAliAAAACWMAAAAJZAAAAAllAAAACWYAAAAJZwAAAAloAAAACWkAAAAJagAAAAlrAAAACWwAAAAJbQAAAAluAAAACW8AAAAJcAAAAAlxAAAACXIAAAAJcwAAAAl0AAAADQMHPwAAAAABAAAAQAAAAAQKSW5rUG9pbnRWMQIAAAAJdQAAAAl2AAAACXcAAAAJeAAAAAl5AAAACXoAAAAJewAAAAl8AAAACX0AAAAJfgAAAAl/AAAACYAAAAAJgQAAAAmCAAAACYMAAAAJhAAAAAmFAAAACYYAAAAJhwAAAAmIAAAACYkAAAAJigAAAAmLAAAACYwAAAAJjQAAAAmOAAAACY8AAAAJkAAAAAmRAAAACZIAAAAJkwAAAAmUAAAACZUAAAAJlgAAAA0eB0EAAAAAAQAAAEAAAAAECklua1BvaW50VjECAAAACZcAAAAJmAAAAAmZAAAACZoAAAAJmwAAAAmcAAAACZ0AAAAJngAAAAmfAAAACaAAAAAJoQAAAAmiAAAACaMAAAAJpAAAAAmlAAAACaYAAAAJpwAAAAmoAAAACakAAAAJqgAAAAmrAAAACawAAAAJrQAAAAmuAAAACa8AAAAJsAAAAAmxAAAACbIAAAAJswAAAAm0AAAACbUAAAAJtgAAAAm3AAAADR8HQwAAAAABAAAAQAAAAAQKSW5rUG9pbnRWMQI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NEwdFAAAAAAEAAABAAAAABApJbmtQb2ludFYxAg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DQ8HRwAAAAABAAAAQAAAAAQKSW5rUG9pbnRWMQIAAAAJFgEAAAkXAQAACRgBAAAJGQEAAAkaAQAACRsBAAAJHAEAAAkdAQAACR4BAAAJHwEAAAkgAQAACSEBAAAJIgEAAAkjAQAACSQBAAAJJQEAAAkmAQAACScBAAAJKAEAAAkpAQAACSoBAAAJKwEAAAksAQAACS0BAAAJLgEAAAkvAQAACTABAAAJMQEAAAkyAQAACTMBAAAJNAEAAAk1AQAACTYBAAAJNwEAAAk4AQAACTkBAAAJOgEAAAk7AQAACTwBAAANGQdJAAAAAAEAAABAAAAABApJbmtQb2ludFYxAgAAAAk9AQAACT4BAAAJPwEAAAlAAQAACUEBAAAJQgEAAAlDAQAACUQBAAAJRQEAAAlGAQAACUcBAAAJSAEAAAlJAQAACUoBAAAJSwEAAAlMAQAACU0BAAAJTgEAAAlPAQAACVABAAAJUQEAAAlSAQAACVMBAAAJVAEAAAlVAQAACVYBAAAJVwEAAAlYAQAACVkBAAAJWgEAAAlbAQAACVwBAAAJXQEAAA0fB0sAAAAAAQAAACAAAAAECklua1BvaW50VjECAAAACV4BAAAJXwEAAAlgAQAACWEBAAAJYgEAAAljAQAACWQBAAAJZQEAAAlmAQAACWcBAAAJaAEAAAlpAQAACWoBAAAJawEAAAlsAQAACW0BAAAJbgEAAAlvAQAACXABAAAJcQEAAAlyAQAACXMBAAAJdAEAAAl1AQAACXYBAAAJdwEAAAl4AQAACXkBAAAJegEAAAl7AQAADQIHTQAAAAABAAAAQAAAAAQKSW5rUG9pbnRWMQIAAAAJfAEAAAl9AQAACX4BAAAJfwEAAAmAAQAACYEBAAAJggEAAAmDAQAACYQBAAAJhQEAAAmGAQAACYcBAAAJiAEAAAmJAQAACYoBAAAJiwEAAAmMAQAACY0BAAAJjgEAAAmPAQAACZABAAAJkQEAAAmSAQAACZMBAAAJlAEAAAmVAQAACZYBAAAJlwEAAAmYAQAACZkBAAAJmgEAAAmbAQAACZwBAAAJnQEAAAmeAQAACZ8BAAAJoAEAAA0bB08AAAAAAQAAAIAAAAAECklua1BvaW50VjECAA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02B1EAAAAAAQAAACAAAAAECklua1BvaW50VjECAAAACesBAAAJ7AEAAAntAQAACe4BAAAJ7wEAAAnwAQAACfEBAAAJ8gEAAAnzAQAACfQBAAAJ9QEAAAn2AQAACfcBAAAJ+AEAAAn5AQAACfoBAAAJ+wEAAAn8AQAACf0BAAANDQdTAAAAAAEAAAAQAAAABApJbmtQb2ludFYxAgAAAAn+AQAACf8BAAAJAAIAAAkBAgAACQICAAAJAwIAAAkEAgAACQUCAAAJBgIAAAkHAgAACQgCAAAJCQIAAAkKAgAADQMHVQAAAAABAAAAIAAAAAQKSW5rUG9pbnRWMQIAAAAJCwIAAAkMAgAACQ0CAAAJDgIAAAkPAgAACRACAAAJEQIAAAkSAgAACRMCAAAJFAIAAAkVAgAACRYCAAAJFwIAAAkYAgAACRkCAAAJGgIAAAkbAgAACRwCAAAJHQIAAAkeAgAACR8CAAAJIAIAAAkhAgAADQkHVwAAAAABAAAAIAAAAAQKSW5rUG9pbnRWMQIAAAAJIgIAAAkjAgAACSQCAAAJJQIAAAkmAgAACScCAAAJKAIAAAkpAgAACSoCAAAJKwIAAAksAgAACS0CAAAJLgIAAAkvAgAACTACAAAJMQIAAAkyAgAACTMCAAAJNAIAAAk1AgAACTYCAAAJNwIAAAk4AgAACTkCAAAJOgIAAA0HBVgAAAAKSW5rUG9pbnRWMQQAAAABWAFZDlByZXNzdXJlRmFjdG9yCVRpbWVTdGFtcAAAAAAGBgsQAgAAAM0mUE/Uh8Y/Hh4eHh4e0T8AAGg+AAAAAAAAAAABWQAAAFgAAADkNKLK0mrGPw4MDAwMDNE/AACgPg8AAAAAAAAAAVoAAABYAAAAwaMGe2tZxj/m5+fn5+fQPwAAtD4PAAAAAAAAAAFbAAAAWAAAANixWPZpPMY/1tXV1dXV0D8AALY+DwAAAAAAAAABXAAAAFgAAAAWUUbBzzDGP9bV1dXV1dA/AIDCPg8AAAAAAAAAAV0AAABYAAAAUfAzjDUlxj/W1dXV1dXQPwCAzD4PAAAAAAAAAAFeAAAAWAAAAC1fmDzOE8Y/1tXV1dXV0D8AgNY+HwAAAAAAAAABXwAAAFgAAAAh3E5oZeXFP+Dh4eHh4dA/AIDePh8AAAAAAAAAAWAAAABYAAAAtCh8eS+xxT/08/Pz8/PQPwCA5T4fAAAAAAAAAAFhAAAAWAAAAONEIHAsd8U/BAYGBgYG0T8AgOg+PgAAAAAAAAABYgAAAFgAAACQn5/89CXFPxYYGBgYGNE/AIDrPj4AAAAAAAAAAWMAAABYAAAAdZkMVCPJxD8qKioqKirRPwAA7z4+AAAAAAAAAAFkAAAAWAAAANjRVEEdVcQ/Ojw8PDw80T8AAPQ+PgAAAAAAAAABZQAAAFgAAAAth1NarrLDP05OTk5OTtE/AID5Pj4AAAAAAAAAAWYAAABYAAAAXau2I9j+wj9mZmZmZmbRPwCA/z5OAAAAAAAAAAFnAAAAWAAAAMluB7hnP8I/cnJycnJy0T8AwAI/XQAAAAAAAAABaAAAAFgAAACzcDPiwmjBP35+fn5+ftE/AMAFP10AAAAAAAAAAWkAAABYAAAA1RFN14OGwD+KioqKiorRPwDACD9dAAAAAAAAAAFqAAAAWAAAAPVlzZiJSL8/lpaWlpaW0T8AAA0/bQAAAAAAAAABawAAAFgAAAB7R+5NcXi9P6KioqKiotE/AIARP20AAAAAAAAAAWwAAABYAAAAeWfqmCSRuz+urq6urq7RPwBAFT99AAAAAAAAAAFtAAAAWAAAAIUKMLhA2Lk/vsDAwMDA0T8AQBk/fQAAAAAAAAABbgAAAFgAAAAYb5pBkTa4P87MzMzMzNE/AAAbP4wAAAAAAAAAAW8AAABYAAAAqdMEy+GUtj/W2NjY2NjRPwBAHD+MAAAAAAAAAAFwAAAAWAAAAIJapvMAFrU/5uTk5OTk0T8AgBs/nAAAAAAAAAABcQAAAFgAAAAiQlpRuqKzP+rq6urq6tE/AMAaP5wAAAAAAAAAAXIAAABYAAAAkA1quHZpsj/q6urq6urRPwDAED+rAAAAAAAAAAFzAAAAWAAAAMy81Sg2arE/5uTk5OTk0T8AAAM/qwAAAAAAAAABdAAAAFgAAAAU74ptXpmwP97e3t7e3tE/AIC2PtoAAAAAAAAAAXUAAABYAAAAjbfcdHu4wz9cXV1dXV3LPwAAnD4AAAAAAAAAAAF2AAAAWAAAAO/nZY9IvsM/PDk5OTk5yz8AgNU+EAAAAAAAAAABdwAAAFgAAAAVeQHfr8/DPyAhISEhIcs/AADwPhAAAAAAAAAAAXgAAABYAAAA2NkTFErbwz8gISEhISHLPwCA6z4QAAAAAAAAAAF5AAAAWAAAAFybOH5+8sM/PDk5OTk5yz8AAPQ+LwAAAAAAAAABegAAAFgAAAClvW8dTRXEP1BRUVFRUcs/AID3Pi8AAAAAAAAAAXsAAABYAAAA8N+mvBs4xD9kaWlpaWnLPwAA+T4+AAAAAAAAAAF8AAAAWAAAAPxi8JCEZsQ/jI2NjY2Nyz8AAPs+PgAAAAAAAAABfQAAAFgAAADw1+fp7rHEP7y9vb29vcs/AID7Pj4AAAAAAAAAAX4AAABYAAAA5UzfQln9xD8EBgYGBgbMPwAAAD9OAAAAAAAAAAF/AAAAWAAAAJwi6dBdVMU/TE5OTk5OzD8AQAM/TgAAAAAAAAABgAAAAFgAAABS+PJeYqvFP5iWlpaWlsw/AAAHP04AAAAAAAAAAYEAAABYAAAACs787GYCxj8wMzMzMzPNPwAACz9eAAAAAAAAAAGCAAAAWAAAAF1zfWCeU8Y/qKurq6urzT8AgA4/XgAAAAAAAAABgwAAAFgAAABR6HS5CJ/GPwgMDAwMDM4/AMARP20AAAAAAAAAAYQAAABYAAAA5Szj96Xkxj90eHh4eHjOPwDAFD9tAAAAAAAAAAGFAAAAWAAAALQQPwGpHsc/yMzMzMzMzj8AwBc/fQAAAAAAAAABhgAAAFgAAABfY/+6REfHPywtLS0tLc8/AMAZP30AAAAAAAAAAYcAAABYAAAAqIU2WhNqxz+QjY2NjY3PPwDAGz+NAAAAAAAAAAGIAAAAWAAAAMwW0ql6e8c/BAMDAwMD0D8AgB0/jQAAAAAAAAABiQAAAFgAAADMFtKpenvHP1BRUVFRUdA/AIAfP5wAAAAAAAAAAYoAAABYAAAACba/dOBvxz+kpaWlpaXQPwCAIj+cAAAAAAAAAAGLAAAAWAAAAOYkJCV5Xsc/BAYGBgYG0T8AwCY/rAAAAAAAAAABjAAAAFgAAACcAu2FqjvHP3JycnJyctE/AMAoP6wAAAAAAAAAAY0AAABYAAAALk8al3QHxz/29vb29vbRPwDAKT+7AAAAAAAAAAGOAAAAWAAAAF1rvo1xzcY/cnV1dXV10j8AgCs/ywAAAAAAAAABjwAAAFgAAABs9sY0B4LGP/Lz8/Pz89I/AIAuP9sAAAAAAAAAAZAAAABYAAAAtSC9pgIrxj9mZmZmZmbTPwAAMD/bAAAAAAAAAAGRAAAAWAAAAJsaKv4wzsU/xsbGxsbG0z8AQDE/2wAAAAAAAAABkgAAAFgAAAAh5A07kmvFPyIhISEhIdQ/AIAwP9sAAAAAAAAAAZMAAABYAAAACN56ksAOxT92dXV1dXXUPwDALz/qAAAAAAAAAAGUAAAAWAAAAJCnXs8hrMQ/wsPDw8PD1D8AQCA/6gAAAAAAAAABlQAAAFgAAAB2ocsmUE/EPwYGBgYGBtU/AAALP+oAAAAAAAAAAZYAAABYAAAAIfxKsxj+wz9OTk5OTk7VPwAAvj4ZAQAAAAAAAAGXAAAAWAAAAGz2xjQHgsY/2Nvb29vbwT8AADg+AAAAAAAAAAABmAAAAFgAAADNJlBP1IfGP9jb29vb28E/AAB/PhAAAAAAAAAAAZkAAABYAAAAzSZQT9SHxj/Y29vb29vBPwAAkD4QAAAAAAAAAAGaAAAAWAAAAAjGPRo6fMY/nJ+fn5+fwT8AgI4+EAAAAAAAAAABmwAAAFgAAACnlbT/bHbGP5STk5OTk8E/AICTPhAAAAAAAAAAAZwAAABYAAAA5DSiytJqxj98e3t7e3vBPwAAlz4fAAAAAAAAAAGdAAAAWAAAAMGjBntrWcY/SEtLS0tLwT8AAJw+HwAAAAAAAAABngAAAFgAAAA54uEQN0LGPzg/Pz8/P8E/AICgPh8AAAAAAAAAAZ8AAABYAAAAUfAzjDUlxj84Pz8/Pz/BPwAApT4vAAAAAAAAAAGgAAAAWAAAAOQ8YZ3/8MU/KCcnJycnwT8AAKc+PwAAAAAAAAABoQAAAFgAAAC0KHx5L7HFPxAPDw8PD8E/AACqPj8AAAAAAAAAAaIAAABYAAAAwLOEIMVlxT/o6urq6urAPwAArT4/AAAAAAAAAAGjAAAAWAAAAAjeepLADsU/vLq6urq6wD8AAK8+PwAAAAAAAAABpAAAAFgAAACQp17PIazEP2BmZmZmZsA/AICwPk4AAAAAAAAAAaUAAABYAAAA8N+mvBs4xD8oKioqKirAPwAAuD5OAAAAAAAAAAGmAAAAWAAAAAn2twpHocM/eHt7e3t7vz8AAMI+bQAAAAAAAAABpwAAAFgAAAC+2z8+pQTDP4iKioqKir4/AADLPm0AAAAAAAAAAagAAABYAAAAE5E+VzZiwj/AycnJycm9PwAA1T5tAAAAAAAAAAGpAAAAWAAAAAYWtFX6ucE/CAkJCQkJvT8AAN8+fQAAAAAAAAABqgAAAFgAAAA3OhcfJAbBP2BgYGBgYLw/AADpPo0AAAAAAAAAAasAAABYAAAABy7xzYBMwD/g5+fn5+e7PwAA8z6NAAAAAAAAAAGsAAAAWAAAADMFu2PvPL8/MD8/Pz8/uz8AAP0+jQAAAAAAAAABrQAAAFgAAADfb7iVEfi9P8jGxsbGxro/AEABP40AAAAAAAAAAa4AAABYAAAASTvI/M2+vD9gZmZmZma6PwCAAz+cAAAAAAAAAAGvAAAAWAAAALYG2GOKhbs/AAYGBgYGuj8AgAQ/nAAAAAAAAAABsAAAAFgAAAAwVTGfr3q6P4iNjY2Njbk/AMAEP6EAAAAAAAAAAbEAAABYAAAALmWvRAmHuT9IRUVFRUW5PwBABD+hAAAAAAAAAAGyAAAAWAAAAPLVPx/9nrg/+Pz8/Pz8uD8AgAM/sQAAAAAAAAABswAAAFgAAADCyRnOWeW3P9DMzMzMzLg/AID8PrEAAAAAAAAAAbQAAABYAAAAnkA9UR9atz+YnJycnJy4PwCA7T7AAAAAAAAAAAG1AAAAWAAAAMHZl3Oz8bY/aGxsbGxsuD8AAM0+wAAAAAAAAAABtgAAAFgAAADy9TtqsLe2PyAkJCQkJLg/AIClPtAAAAAAAAAAAbcAAABYAAAAdrdg1OTOtj/w8/Pz8/O3PwAAWz7QAAAAAAAAAAG4AAAAWAAAAGoeglLnIMQ/qK6urq6usj8AAJA9AAAAAAAAAAABuQAAAFgAAABqHoJS5yDEP6iurq6urrI/AADMPQ8AAAAAAAAAAboAAABYAAAALX+Uh4EsxD+orq6urq6yPwAA6D0PAAAAAAAAAAG7AAAAWAAAAI6vHaJOMsQ/qK6urq6usj8AAAU+DwAAAAAAAAABvAAAAFgAAADw36a8GzjEP8DGxsbGxrI/AAAmPh8AAAAAAAAAAb0AAABYAAAAsUC58bVDxD/w9vb29vayPwAAQT4fAAAAAAAAAAG+AAAAWAAAAHahyyZQT8Q/EA8PDw8Psz8AAFs+HwAAAAAAAAABvwAAAFgAAACaMmd2t2DEP2hvb29vb7M/AABoPh8AAAAAAAAAAcAAAABYAAAAv8MCxh5yxD/Iz8/Pz8+zPwAAcj4vAAAAAAAAAAHBAAAAWAAAAORUnhWGg8Q/YGBgYGBgtD8AgIE+PgAAAAAAAAABwgAAAFgAAABpFsN/uprEP+Dw8PDw8LQ/AACNPj4AAAAAAAAAAcMAAABYAAAA8Nfn6e6xxD/g4eHh4eG1PwCAkj5OAAAAAAAAAAHEAAAAWAAAANnJlW7wzsQ/0NLS0tLStj8AAJ0+TgAAAAAAAAABxQAAAFgAAABGfWhdJgPFP9Db29vb27c/AICoPk4AAAAAAAAAAcYAAABYAAAAFWHEZik9xT8oLS0tLS25PwCAsj5sAAAAAAAAAAHHAAAAWAAAAEZ1qYr5fMU/eH5+fn5+uj8AAL0+bAAAAAAAAAAByAAAAFgAAADYuRfJlsLFP8jPz8/Pz7s/AIDEPmwAAAAAAAAAAckAAABYAAAAbP6FBzQIxj8ICQkJCQm9PwCAzD5sAAAAAAAAAAHKAAAAWAAAAJsSaysESMY/uLq6urq6vj8AANE+fAAAAAAAAAABywAAAFgAAABs9sY0B4LGPwQGBgYGBsA/AADUPnwAAAAAAAAAAcwAAABYAAAA2amZIz22xj+srq6urq7APwCA1T6LAAAAAAAAAAHNAAAAWAAAAOUs4/el5MY/MDMzMzMzwT8AANc+iwAAAAAAAAABzgAAAFgAAACQf6OxQQ3HP6irq6urq8E/AIDXPpsAAAAAAAAAAc8AAABYAAAAd3FRNkMqxz8sMDAwMDDCPwCA1z6bAAAAAAAAAAHQAAAAWAAAAJwC7YWqO8c/mJycnJycwj8AANg+qwAAAAAAAAAB0QAAAFgAAAD9Mnagd0HHP/j8/Pz8/MI/AADYPqsAAAAAAAAAAdIAAABYAAAA/TJ2oHdBxz9oaWlpaWnDPwAA2T66AAAAAAAAAAHTAAAAWAAAAJwC7YWqO8c/xMnJycnJwz8AgNs+ugAAAAAAAAAB1AAAAFgAAADaodpQEDDHPygqKioqKsQ/AADgPsoAAAAAAAAAAdUAAABYAAAA8a8szA4Txz+UlpaWlpbEPwAA5z7KAAAAAAAAAAHWAAAAWAAAAEZdbBJz6sY/AAMDAwMDxT8AAO0+2gAAAAAAAAAB1wAAAFgAAAB4eRAJcLDGP4iHh4eHh8U/AID0PtoAAAAAAAAAAdgAAABYAAAAwaMGe2tZxj/w8/Pz8/PFPwCA/T7pAAAAAAAAAAHZAAAAWAAAAEVt6rfM9sU/TFRUVFRUxj8AgAM/6QAAAAAAAAAB2gAAAFgAAADMNs70LZTFP7S0tLS0tMY/AMAGP/kAAAAAAAAAAdsAAABYAAAAUgCyMY8xxT/8/Pz8/PzGPwAACj/5AAAAAAAAAAHcAAAAWAAAANnJlW7wzsQ/ODk5OTk5xz8AwAs/+QAAAAAAAAAB3QAAAFgAAABdk3mrUWzEP4SBgYGBgcc/AAANPxgBAAAAAAAAAd4AAABYAAAA5Fxd6LIJxD+8vb29vb3HPwDADT8YAQAAAAAAAAHfAAAAWAAAAC2HU1qussM/7O3t7e3txz8AgA4/GAEAAAAAAAAB4AAAAFgAAAA4ElwBRGfDPxgeHh4eHsg/AEAPPygBAAAAAAAAAeEAAABYAAAAps3twqYhwz9YWlpaWlrIPwBAED8oAQAAAAAAAAHiAAAAWAAAANXpkbmj58I/hIqKioqKyD8AwAA/KAEAAAAAAAAB4wAAAFgAAADJZkjlOrnCP9DS0tLS0sg/AIDUPjcBAAAAAAAAAeQAAABYAAAARaUjewaiwj8kJycnJyfJPwCAjT43AQAAAAAAAAHlAAAAWAAAAIUZWngh29o/sK6urq6uyD8AABQ+AAAAAAAAAAAB5gAAAFgAAADnSeOS7uDaP6CioqKiosg/AABLPhAAAAAAAAAAAecAAABYAAAAF+InINXj2j+wrq6urq7IPwAAZD4QAAAAAAAAAAHoAAAAWAAAAEl6bK275to/uLq6urq6yD8AAF0+EAAAAAAAAAAB6QAAAFgAAABJemytu+baP7i6urq6usg/AABePhAAAAAAAAAAAeoAAABYAAAAeRKxOqLp2j+4urq6urrIPwAAXT4QAAAAAAAAAAHrAAAAWAAAAKqq9ceI7No/uLq6urq6yD8AAF4+IAAAAAAAAAAB7AAAAFgAAAAL237iVfLaP7i6urq6usg/AAB1PiAAAAAAAAAAAe0AAABYAAAAPHPDbzz12j+4urq6urrIPwAAjD4gAAAAAAAAAAHuAAAAWAAAAJ6jTIoJ+9o/uLq6urq6yD8AgJQ+IAAAAAAAAAAB7wAAAFgAAAAA1NWk1gDbP7Curq6ursg/AICjPi8AAAAAAAAAAfAAAABYAAAAYQRfv6MG2z+wrq6urq7IPwAAtj4vAAAAAAAAAAHxAAAAWAAAACRlcfQ9Ets/sK6urq6uyD8AAMc+PwAAAAAAAAAB8gAAAFgAAADnxYMp2B3bP7i6urq6usg/AIDYPj8AAAAAAAAAAfMAAABYAAAA277a61gs2z/Q0tLS0tLIPwAA4z5PAAAAAAAAAAH0AAAAWAAAAABQdjvAPds/9Pb29vb2yD8AAOs+TwAAAAAAAAAB9QAAAFgAAACFEZul9FTbPyQnJycnJ8k/AIDuPl4AAAAAAAAAAfYAAABYAAAAPGsEnQ9v2z9UV1dXV1fJPwCA7z5uAAAAAAAAAAH3AAAAWAAAAIWNOzzekds/dHt7e3t7yT8AAPE+bgAAAAAAAAAB+AAAAFgAAABgeECDYL3bP5CTk5OTk8k/AIDyPn0AAAAAAAAAAfkAAABYAAAAPGNFyuLo2z+gn5+fn5/JPwCA9z6NAAAAAAAAAAH6AAAAWAAAAHl+0ysyGtw/sLe3t7e3yT8AgP4+jQAAAAAAAAAB+wAAAFgAAABVadhytEXcP8DDw8PDw8k/AEAEP40AAAAAAAAAAfwAAABYAAAAkoRm1AN33D+wt7e3t7fJPwDACT+dAAAAAAAAAAH9AAAAWAAAAM+f9DVTqNw/wMPDw8PDyT8AQA8/nQAAAAAAAAAB/gAAAFgAAAANu4KXotncP8DDw8PDw8k/AEAUP6wAAAAAAAAAAf8AAABYAAAAqwaaE78Q3T+wt7e3t7fJPwDAFz+sAAAAAAAAAAEAAQAAWAAAAHrq9RzCSt0/wMPDw8PDyT8AABs/vAAAAAAAAAABAQEAAFgAAAAYNg2Z3oHdP8zPz8/Pz8k/AMAcP7wAAAAAAAAAAQIBAABYAAAAuIEkFfu43T/08/Pz8/PJPwAAHj/MAAAAAAAAAAEDAQAAWAAAACY19wMx7d0/FBgYGBgYyj8AAB4/zAAAAAAAAAABBAEAAFgAAACU6MnyZiHePzAwMDAwMMo/AAAeP9sAAAAAAAAAAQUBAABYAAAAAJyc4ZxV3j9gYGBgYGDKPwAAHj/bAAAAAAAAAAEGAQAAWAAAAD23KkPsht4/gISEhISEyj8AAB4/2wAAAAAAAAABBwEAAFgAAABJOnQXVbXeP5ycnJycnMo/AIAeP+sAAAAAAAAAAQgBAABYAAAAt+1GBovp3j+8wMDAwMDKPwDAHz/rAAAAAAAAAAEJAQAAWAAAACahGfXAHd8/2NjY2NjYyj8AACI/+gAAAAAAAAABCgEAAFgAAAABjB48Q0nfP/Dw8PDw8Mo/AMAkP/oAAAAAAAAAAQsBAABYAAAArd7e9d5x3z/4/Pz8/PzKPwDAJj8KAQAAAAAAAAEMAQAAWAAAAPMAFpWtlN8/EBUVFRUVyz8AwCg/CgEAAAAAAAABDQEAAFgAAAANiwinlbTfPyAhISEhIcs/AAAqPxoBAAAAAAAAAQ4BAABYAAAAxeRxnrDO3z88OTk5OTnLPwDAKz8aAQAAAAAAAAEPAQAAWAAAABkOUnv+4t8/QEVFRUVFyz8AgCw/KQEAAAAAAAABEAEAAFgAAAA/n+3KZfTfP1BRUVFRUcs/AMAsPykBAAAAAAAAAREBAABYAAAAAAAAAAAA4D9cXV1dXV3LPwBALD85AQAAAAAAAAESAQAAWAAAAEnk5tNZBOA/dHV1dXV1yz8AgCs/OQEAAAAAAAABEwEAAFgAAABiMIkazQXgP5iZmZmZmcs/AEAiPzkBAAAAAAAAARQBAABYAAAAMZhEjeYC4D/U1dXV1dXLPwAAFj9JAQAAAAAAAAEVAQAAWAAAANFnu3IZ/d8/LCoqKioqzD8AgNI+SQEAAAAAAAABFgEAAFgAAADjde5FsqXQPxIVFRUVFdg/AAA8PgAAAAAAAAAAARcBAABYAAAARKZ3YH+r0D8CAwMDAwPYPwCAgT4PAAAAAAAAAAEYAQAAWAAAAESmd2B/q9A/9vb29vb21z8AAJI+DwAAAAAAAAABGQEAAFgAAAATDjPTmKjQP8rMzMzMzNc/AACPPg8AAAAAAAAAARoBAABYAAAAEw4z05io0D/KxsbGxsbXPwAAkz4PAAAAAAAAAAEbAQAAWAAAAON17kWypdA/rq6urq6u1z8AgJM+HwAAAAAAAAABHAEAAFgAAACBRWUr5Z/QP5qcnJycnNc/AACVPh8AAAAAAAAAAR0BAABYAAAA7nyXgzGX0D+SkJCQkJDXPwCAlD4fAAAAAAAAAAEeAQAAWAAAAF20ydt9jtA/hoSEhISE1z8AAJM+LwAAAAAAAAABHwEAAFgAAADL6/szyoXQP35+fn5+ftc/AICSPi8AAAAAAAAAASABAABYAAAAB4vp/i960D96eHh4eHjXPwAAkT4+AAAAAAAAAAEhAQAAWAAAAEQq18mVbtA/cnJycnJy1z8AAJA+PgAAAAAAAAABIgEAAFgAAABRMYAHFWDQP35+fn5+ftc/AACQPj4AAAAAAAAAASMBAABYAAAAXDgpRZRR0D+KioqKiorXPwAAkD5OAAAAAAAAAAEkAQAAWAAAAKXev015N9A/mpycnJyc1z8AAJA+UgAAAAAAAAABJQEAAFgAAAC/7BHJdxrQP66urq6urtc/AACRPlIAAAAAAAAAASYBAABYAAAAScU+bh/1zz/KxsbGxsbXPwAAmD5iAAAAAAAAAAEnAQAAWAAAABmxWUpPtc8/2t7e3t7e1z8AAKI+YgAAAAAAAAABKAEAAFgAAAAlPGLx5GnPP/b29vb29tc/AICvPnIAAAAAAAAAASkBAABYAAAAMcdqmHoezz8ODw8PDw/YPwAAvz5yAAAAAAAAAAEqAQAAWAAAANsh6iRDzc4/Ki0tLS0t2D8AgM0+gQAAAAAAAAABKwEAAFgAAADDG1d8cXDOPz4/Pz8/P9g/AADcPoEAAAAAAAAAASwBAABYAAAAhoQohDgCzj9SUVFRUVHYPwCA5j6RAAAAAAAAAAEtAQAAWAAAAOi8cHEyjs0/YmNjY2Nj2D8AAPA+kQAAAAAAAAABLgEAAFgAAABI9bheLBrNP3J1dXV1ddg/AAD1PpEAAAAAAAAAAS8BAABYAAAAqi0BTCamzD+OjY2NjY3YPwAA+D6hAAAAAAAAAAEwAQAAWAAAAGyW0lPtN8w/np+fn5+f2D8AAPg+oQAAAAAAAAABMQEAAFgAAAAx/6NbtMnLP7a3t7e3t9g/AAD4PrAAAAAAAAAAATIBAABYAAAA82d1Y3tbyz/Oz8/Pz8/YPwAA+D6wAAAAAAAAAAEzAQAAWAAAABgB0IUP88o/5ufn5+fn2D8AAPk+wAAAAAAAAAABNAEAAFgAAAA7miqoo4rKP/b5+fn5+dg/AID4PsAAAAAAAAAAATUBAABYAAAAwWMO5QQoyj8ODAwMDAzZPwAA+D7fAAAAAAAAAAE2AQAAWAAAAAqOBFcA0ck/FhgYGBgY2T8AAPg+3wAAAAAAAAABNwEAAFgAAAB3SZYYY4vJPyIkJCQkJNk/AAD4Pt8AAAAAAAAAATgBAABYAAAAqGU6D2BRyT8qKioqKirZPwAA7T7fAAAAAAAAAAE5AQAAWAAAAP0SelXEKMk/LjAwMDAw2T8AAN0+7wAAAAAAAAABOgEAAFgAAADagd4FXRfJP0ZISEhISNk/AACtPu8AAAAAAAAAATsBAABYAAAAX0MDcJEuyT9WWlpaWlrZPwAAPD7+AAAAAAAAAAE8AQAAWAAAAKhlOg9gUck/Sk5OTk5O2T8AAJ49/gAAAAAAAAABPQEAAFgAAAAjTOCWPnbOP15gYGBgYNU/AAB0PgAAAAAAAAAAAT4BAABYAAAAz56gUNqezj9eYGBgYGDVPwAApz4PAAAAAAAAAAE/AQAAWAAAAJX/soV0qs4/dnh4eHh41T8AALw+DwAAAAAAAAABQAEAAFgAAAC3kE7V27vOP4qKioqKitU/AIC4Pg8AAAAAAAAAAUEBAABYAAAAefFgCnbHzj+SkJCQkJDVPwAAvD4fAAAAAAAAAAFCAQAAWAAAAKGC/Fnd2M4/mpycnJyc1T8AALw+HwAAAAAAAAABQwEAAFgAAAAlRCHEEfDOP6qoqKioqNU/AAC8Ph8AAAAAAAAAAUQBAABYAAAADTbPSBMNzz+6urq6urrVPwAAvD4uAAAAAAAAAAFFAQAAWAAAAPMnfc0UKs8/yszMzMzM1T8AALw+LgAAAAAAAAABRgEAAFgAAACfej2HsFLPP+bk5OTk5NU/AAC8Pj4AAAAAAAAAAUcBAABYAAAADS4QduaGzz/+/Pz8/PzVPwCAuj5OAAAAAAAAAAFIAQAAWAAAAN0RbH/pwM8/FhUVFRUV1j8AALo+TgAAAAAAAAABSQEAAFgAAAAGk6jRXADQPyotLS0tLdY/AAC6Pk4AAAAAAAAAAUoBAABYAAAAULXfcCsj0D9OS0tLS0vWPwAAuz5OAAAAAAAAAAFLAQAAWAAAAGg/0oITQ9A/YmNjY2Nj1j8AgLs+bQAAAAAAAAABTAEAAFgAAABRMYAHFWDQP3p7e3t7e9Y/AAC9Pm0AAAAAAAAAAU0BAABYAAAAB4vp/i960D+Sk5OTk5PWPwAAxD5tAAAAAAAAAAFOAQAAWAAAAL7kUvZKlNA/rrGxsbGx1j8AAM4+fQAAAAAAAAABTwEAAFgAAADjde5FsqXQP8LDw8PDw9Y/AADWPn0AAAAAAAAAAVABAABYAAAABweKlRm30D/W1dXV1dXWPwCA3T59AAAAAAAAAAFRAQAAWAAAAMpnnMqzwtA/7u3t7e3t1j8AgOA+jAAAAAAAAAABUgEAAFgAAAAtmCXlgMjQPyoqKioqKtc/AIDiPowAAAAAAAAAAVMBAABYAAAAXTBqcmfL0D9iZmZmZmbXPwCA5j6cAAAAAAAAAAFUAQAAWAAAAC2YJeWAyNA/pqioqKio1z8AAO0+qwAAAAAAAAABVQEAAFgAAADKZ5zKs8LQP/Lw8PDw8Nc/AADyPqsAAAAAAAAAAVYBAABYAAAA125FCDO00D9CRUVFRUXYPwAA+D6rAAAAAAAAAAFXAQAAWAAAAIFFZSvln9A/np+fn5+f2D8AgP0+uwAAAAAAAAABWAEAAFgAAAD7g0DBsIjQP/bz8/Pz89g/AMABP7sAAAAAAAAAAVkBAABYAAAARCrXyZVu0D86PDw8PDzZPwBAAz/LAAAAAAAAAAFaAQAAWAAAAMtvW53gSNA/ioqKioqK2T8AQAQ/ywAAAAAAAAABWwEAAFgAAACBTST+ESbQP9rY2NjY2Nk/AMAEP9oAAAAAAAAAAVwBAABYAAAAq/XHiOz6zz8iJycnJyfaPwCABT/aAAAAAAAAAAFdAQAAWAAAALmA0C+Cr88/bm9vb29v2j8AgME+CQEAAAAAAAABXgEAAFgAAADifa0Y3yvQP2JjY2NjY94/AACEPgAAAAAAAAAAAV8BAABYAAAAFBbypcUu0D9WV1dXV1fePwCAtj4eAAAAAAAAAAFgAQAAWAAAABQW8qXFLtA/VldXV1dX3j8AAM4+HgAAAAAAAAABYQEAAFgAAABFrjYzrDHQP1ZXV1dXV94/AIDPPh4AAAAAAAAAAWIBAABYAAAARa42M6wx0D9WV1dXV1fePwCA3D4eAAAAAAAAAAFjAQAAWAAAAEWuNjOsMdA/VldXV1dX3j8AgN4+HgAAAAAAAAABZAEAAFgAAAAUFvKlxS7QP1pdXV1dXd4/AADfPi0AAAAAAAAAAWUBAABYAAAAseVoi/go0D9qaWlpaWnePwCA3j4tAAAAAAAAAAFmAQAAWAAAAIxUzTuRF9A/bm9vb29v3j8AAN8+PQAAAAAAAAABZwEAAFgAAAAGk6jRXADQP3p7e3t7e94/AIDfPj0AAAAAAAAAAWgBAABYAAAAn3J+tIPMzz+OjY2NjY3ePwAA5D5MAAAAAAAAAAFpAQAAWAAAANGOIquAks8/lpmZmZmZ3j8AgOo+TAAAAAAAAAABagEAAFgAAAAZuRgdfDvPP7KxsbGxsd4/AID0PlwAAAAAAAAAAWsBAABYAAAAoYL8Wd3Yzj/W1dXV1dXePwBAAD9cAAAAAAAAAAFsAQAAWAAAAAG7REfXZM4/BgYGBgYG3z8AgAY/XAAAAAAAAAABbQEAAFgAAAB6Ad+vz9PNPzo8PDw8PN8/AMAMP2wAAAAAAAAAAW4BAABYAAAAkRfw/fo8zT9ycnJycnLfPwCAED9sAAAAAAAAAAFvAQAAWAAAAIScZfy+lMw/npycnJyc3z8AQBM/ewAAAAAAAAABcAEAAFgAAAC1wMjF6ODLP77AwMDAwN8/AIAUP3sAAAAAAAAAAXEBAABYAAAAJIQZWnghyz/a2NjY2NjfPwBAFT+bAAAAAAAAAAFyAQAAWAAAAPF38wjVZ8o/4uTk5OTk3z8AwBY/mwAAAAAAAAABcwEAAFgAAADAa823Ma7JP97e3t7e3t8/AAAZP5sAAAAAAAAAAXQBAABYAAAAeVFV648RyT/a2NjY2NjfPwDAGj+bAAAAAAAAAAF1AQAAWAAAAJBnZjm7esg/yszMzMzM3z8AABw/qgAAAAAAAAABdgEAAFgAAADMDhPXTfXHP77AwMDAwN8/AIAbP6oAAAAAAAAAAXcBAABYAAAALUdbxEeBxz+ytLS0tLTfPwDAGj+6AAAAAAAAAAF4AQAAWAAAABVByBt2JMc/oqKioqKi3z8AgBE/ugAAAAAAAAABeQEAAFgAAABda76Ncc3GP56cnJycnN8/AAAFP9kAAAAAAAAAAXoBAABYAAAALlfZaaGNxj+WlpaWlpbfPwAAgD7ZAAAAAAAAAAF7AQAAWAAAAGz2xjQHgsY/goSEhISE3z8AAOA9+AAAAAAAAAABfAEAAFgAAADQtt3IYDHNP87Pz8/Pz9o/AABQPgAAAAAAAAAAAX0BAABYAAAAuKiLTWJOzT/i4eHh4eHaPwCAjz4PAAAAAAAAAAF+AQAAWAAAANw5J53JX80/8vPz8/Pz2j8AAKI+DwAAAAAAAAABfwEAAFgAAABg+0sH/nbNPxISEhISEts/AICjPg8AAAAAAAAAAYABAABYAAAAJVxePJiCzT8qKioqKirbPwCArD4fAAAAAAAAAAGBAQAAWAAAAEjt+Yv/k80/Ojw8PDw82z8AALE+HwAAAAAAAAABggEAAFgAAABufpXbZqXNP15gYGBgYNs/AAC1Pi8AAAAAAAAAAYMBAABYAAAA9D+6RZu8zT+anJycnJzbPwAAtz4vAAAAAAAAAAGEAQAAWAAAAHoB36/P080/zszMzMzM2z8AgLc+PgAAAAAAAAABhQEAAFgAAABg84w00fDNP/b29vb29ts/AAC4Pj4AAAAAAAAAAYYBAABYAAAADEZN7mwZzj8aGxsbGxvcPwAAuD4+AAAAAAAAAAGHAQAAWAAAALeYDagIQs4/Pj8/Pz8/3D8AALk+PgAAAAAAAAABiAEAAFgAAADDG1d8cXDOP2ZpaWlpadw/AIC4Pl4AAAAAAAAAAYkBAABYAAAAz56gUNqezj+KjY2NjY3cPwAAtz5eAAAAAAAAAAGKAQAAWAAAADtScz8Q084/ure3t7e33D8AgME+XgAAAAAAAAABiwEAAFgAAAANNs9IEw3PP9bV1dXV1dw/AADRPl4AAAAAAAAAAYwBAABYAAAAPUq0bONMzz/q7e3t7e3cPwCA4T5tAAAAAAAAAAGNAQAAWAAAAKv9hlsZgc8/CgwMDAwM3T8AgPM+bQAAAAAAAAABjgEAAFgAAAAZsVlKT7XPPxoeHh4eHt0/AAAAP30AAAAAAAAAAY8BAABYAAAAxQMaBOvdzz8uMDAwMDDdPwDABD99AAAAAAAAAAGQAQAAWAAAAAaTqNFcANA/Pjw8PDw83T8AgAg/jAAAAAAAAAABkQEAAFgAAAArJEQhxBHQP0pISEhISN0/AMALP4wAAAAAAAAAAZIBAABYAAAA74RWVl4d0D9eYGBgYGDdPwCACz+sAAAAAAAAAAGTAQAAWAAAAIFNJP4RJtA/hoqKioqK3T8AwAo/rAAAAAAAAAABlAEAAFgAAACx5WiL+CjQP7a0tLS0tN0/AEAKP6wAAAAAAAAAAZUBAABYAAAAseVoi/go0D/u6urq6urdPwCACj+7AAAAAAAAAAGWAQAAWAAAAIFNJP4RJtA/Ki0tLS0t3j8AQAs/uwAAAAAAAAABlwEAAFgAAAC/7BHJdxrQP3Z1dXV1dd4/AEAMP8sAAAAAAAAAAZgBAABYAAAAmVt2eRAJ0D/Oz8/Pz8/ePwBADT/LAAAAAAAAAAGZAQAAWAAAACU0ox64488/MjAwMDAw3z8AwA4/2wAAAAAAAAABmgEAAFgAAAC5gNAvgq/PP5KQkJCQkN8/AAARP9sAAAAAAAAAAZsBAABYAAAASc39QEx7zz/u8PDw8PDfPwDAET/bAAAAAAAAAAGcAQAAWAAAAFdYBujhL88/o6KioqIi4D8AgBE/6gAAAAAAAAABnQEAAFgAAAABs4V0qt7OP8XGxsbGRuA/AIAQP+oAAAAAAAAAAZ4BAABYAAAAhXxpsQt8zj/n5+fn52fgPwCADz/6AAAAAAAAAAGfAQAAWAAAAEnlOrnSDc4/AwMDAwOD4D8AgP0++gAAAAAAAAABoAEAAFgAAADovHBxMo7NPykqKioqquA/AADNPhkBAAAAAAAAAaEBAABYAAAA7cu52XjL7T+Aq6urq6ubPwAAVD4AAAAAAAAAAAGiAQAAWAAAAE/8QvRF0e0/ACoqKioqmj8AgJE+EAAAAAAAAAABowEAAFgAAABnSOU6udLtP6CoqKioqJg/AACkPhAAAAAAAAAAAaQBAABYAAAAf5SHgSzU7T9AZmZmZmaWPwAAoD4QAAAAAAAAAAGlAQAAWAAAAH+Uh4Es1O0/QEVFRUVFlT8AAKI+IAAAAAAAAAABpgEAAFgAAACY4CnIn9XtPwAkJCQkJJQ/AACiPiAAAAAAAAAAAacBAABYAAAAsCzMDhPX7T+goqKioqKSPwAAoz4gAAAAAAAAAAGoAQAAWAAAAMl4blWG2O0/ICEhISEhkT8AgKM+LwAAAAAAAAABqQEAAFgAAAD6ELPibNvtPwA/Pz8/P48/AICjPi8AAAAAAAAAAaoBAABYAAAAK6n3b1Pe7T/A/Pz8/PyMPwAApD4/AAAAAAAAAAGrAQAAWAAAAHON3kOt4u0/gHt7e3t7iz8AAKQ+PwAAAAAAAAABrAEAAFgAAADUvWdeeujtP8D29vb29oY/AACkPk8AAAAAAAAAAa0BAABYAAAATzqTv7rv7T/A8/Pz8/ODPwAApD5PAAAAAAAAAAGuAQAAWAAAAOACYWdu+O0/AHJycnJygj8AAKQ+TwAAAAAAAAABrwEAAFgAAACkY3OcCATuPwAwMDAwMIA/AICpPl4AAAAAAAAAAbABAABYAAAAfxAoGBYR7j+A2NjY2Nh4PwCAsj5eAAAAAAAAAAGxAQAAWAAAAIxVISEKIe4/gNXV1dXVdT8AgLs+bgAAAAAAAAABsgEAAFgAAADhfgH+VzXuPwBUVFRUVHQ/AADFPm4AAAAAAAAAAbMBAABYAAAAgIzIrv9N7j8AVFRUVFR0PwCAzD59AAAAAAAAAAG0AQAAWAAAADfmMaYaaO4/gNXV1dXVdT8AgNQ+jQAAAAAAAAABtQEAAFgAAAAf2N8qHIXuPwDf3t7e3n4/AADZPo0AAAAAAAAAAbYBAABYAAAABsqNrx2i7j/A8/Pz8/ODPwAA3D6NAAAAAAAAAAG3AQAAWAAAAAYI3nqSwO4/wDs8PDw8jD8AgN8+nQAAAAAAAAABuAEAAFgAAABPKhUaYePuP8DDw8PDw5M/AADjPp0AAAAAAAAAAbkBAABYAAAAyeSQRhYJ7z9AS0tLS0ubPwAA5T6sAAAAAAAAAAG6AQAAWAAAACtTaixYLe8/YGlpaWlpoT8AgOU+rAAAAAAAAAABuwEAAFgAAABcKf+Es07vP0BOTk5OTqY/AADmPrwAAAAAAAAAAbwBAABYAAAAW2dPUCht7z/wAgMDAwOrPwAA5j68AAAAAAAAAAG9AQAAWAAAAERZ/dQpiu8/KCQkJCQksD8AAOY+zAAAAAAAAAABvgEAAFgAAAAS/wgTuKXvPxAPDw8PD7M/AADmPswAAAAAAAAAAb8BAABYAAAAmMAtfey87z8QEhISEhK2PwAA5j7bAAAAAAAAAAHAAQAAWAAAAO7pDVo60e8/UF1dXV1duT8AAOY+2wAAAAAAAAABwQEAAFgAAAD8LgdjLuHvP2BgYGBgYLw/AIDkPusAAAAAAAAAAcIBAABYAAAApEN3UVXr7z+gq6urq6u/PwAA5D7rAAAAAAAAAAHDAQAAWAAAAO4nXiWv7+8/nJ+fn5+fwT8AAOM++gAAAAAAAAABxAEAAFgAAADuJ14lr+/vP1BRUVFRUcM/AADiPvoAAAAAAAAAAcUBAABYAAAAjPfUCuLp7z8AAwMDAwPFPwAA4T76AAAAAAAAAAHGAQAAWAAAABR7qamh4u8/hISEhISExj8AAOA+GQEAAAAAAAABxwEAAFgAAABoZjm7etjvP+zt7e3t7cc/AADgPhkBAAAAAAAAAcgBAABYAAAAjLmEP23L7z9APz8/Pz/JPwAA4D4pAQAAAAAAAAHJAQAAWAAAAIB0izZ5u+8/jJCQkJCQyj8AAOA+KQEAAAAAAAABygEAAFgAAABc4+/mEarvP6yxsbGxscs/AADgPjgBAAAAAAAAAcsBAABYAAAA7m1tw1CU7z+YlpaWlpbMPwAA4D44AQAAAAAAAAHMAQAAWAAAAID46p+Pfu8/hIeHh4eHzT8AAOE+SAEAAAAAAAABzQEAAFgAAAATg2h8zmjvPzw8PDw8PM4/AIDgPkgBAAAAAAAAAc4BAABYAAAAvFmIn4BU7z/AwMDAwMDOPwAA4D5YAQAAAAAAAAHPAQAAWAAAAGcwqMIyQO8/LC0tLS0tzz8AAOE+WAEAAAAAAAAB0AEAAFgAAAArU2osWC3vP4CBgYGBgc8/AIDiPmcBAAAAAAAAAdEBAABYAAAAB8LO3PAb7z/MycnJycnPPwCA5D5nAQAAAAAAAAHSAQAAWAAAAPt81dP8C+8//Pn5+fn5zz8AgOY+dwEAAAAAAAAB0wEAAFgAAADuN9zKCPzuPw4PDw8PD9A/AIDoPncBAAAAAAAAAdQBAABYAAAA4PLiwRTs7j8cGxsbGxvQPwCA6j6GAQAAAAAAAAHVAQAAWAAAANat6bgg3O4/HiEhISEh0D8AgOs+hgEAAAAAAAAB1gEAAFgAAADitJL2n83uPyYnJycnJ9A/AIDrPpYBAAAAAAAAAdcBAABYAAAAHlSAwQXC7j8sLS0tLS3QPwAA7D6WAQAAAAAAAAHYAQAAWAAAAHQ/ENPet+4/PD8/Pz8/0D8AAOw+pgEAAAAAAAAB2QEAAFgAAACw3v2dRKzuP0pLS0tLS9A/AADtPqYBAAAAAAAAAdoBAABYAAAABsqNrx2i7j9QUVFRUVHQPwCA7z61AQAAAAAAAAHbAQAAWAAAAENpe3qDlu4/Xl1dXV1d0D8AAPI+tQEAAAAAAAAB3AEAAFgAAACYVAuMXIzuP2JjY2NjY9A/AADzPtUBAAAAAAAAAd0BAABYAAAA7D+bnTWC7j9ub29vb2/QPwAA9T7VAQAAAAAAAAHeAQAAWAAAAFt3zfWBee4/dHV1dXV10D8AgPY+1QEAAAAAAAAB3wEAAFgAAADJrv9NznDuP3x7e3t7e9A/AID5PuQBAAAAAAAAAeABAABYAAAATzLU7I1p7j9+gYGBgYHQPwAA/T7kAQAAAAAAAAHhAQAAWAAAAO0BS9LAY+4/hoeHh4eH0D8AAAE/5AEAAAAAAAAB4gEAAFgAAACM0cG3813uP4yNjY2NjdA/AIAEP/QBAAAAAAAAAeMBAABYAAAAK6E4nSZY7j+MjY2NjY3QPwDACD/0AQAAAAAAAAHkAQAAWAAAAOC8UcnMU+4/oJ+fn5+f0D8AQAs/9AEAAAAAAAAB5QEAAFgAAACAjMiu/03uP6Cfn5+fn9A/AAANPwMCAAAAAAAAAeYBAABYAAAAN6jh2qVJ7j+kpaWlpaXQPwAADT8DAgAAAAAAAAHnAQAAWAAAANV3WMDYQ+4/pKWlpaWl0D8AAA0/EwIAAAAAAAAB6AEAAFgAAABzR8+lCz7uP6SlpaWlpdA/AAACPxMCAAAAAAAAAekBAABYAAAAEhdGiz447j+ysbGxsbHQPwAA5T4jAgAAAAAAAAHqAQAAWAAAABIXRos+OO4/srGxsbGx0D8AgJ0+IwIAAAAAAAAB6wEAAFgAAAAbkAkaI5PjPyAhISEhIcs/AACMPgAAAAAAAAAAAewBAABYAAAAJpeyV6KE4z8QFRUVFRXLPwAAwD4QAAAAAAAAAAHtAQAAWAAAAGQ2oCIIeeM/QEVFRUVFyz8AANg+EAAAAAAAAAAB7gEAAFgAAAAPDcBFumTjP5iZmZmZmcs/AIDYPhAAAAAAAAAAAe8BAABYAAAAGhRpgzlW4z/U1dXV1dXLPwCA4j4QAAAAAAAAAAHwAQAAWAAAANw2K+1eQ+M/NDY2NjY2zD8AAOY+HwAAAAAAAAAB8QEAAFgAAABXdQaDKizjP5iWlpaWlsw/AIDoPh8AAAAAAAAAAfIBAABYAAAAiM/6RJwQ4z9APz8/Pz/NPwCA4D4vAAAAAAAAAAHzAQAAWAAAAIeRqnkn8uI/qKurq6urzT8AANU+LwAAAAAAAAAB9AEAAFgAAAAO1y5NcsziP+Db29vb280/AIDPPj4AAAAAAAAAAfUBAABYAAAArGhVZzCo4j/g29vb29vNPwCAyj4+AAAAAAAAAAH2AQAAWAAAAHySwA7VhuI/xMPDw8PDzT8AgMY+PgAAAAAAAAAB9wEAAFgAAAAycIlvBmTiP5yfn5+fn80/AADFPk4AAAAAAAAAAfgBAABYAAAAY8p9MXhI4j94e3t7e3vNPwAAxT5OAAAAAAAAAAH5AQAAWAAAAN0IWcdDMeI/SEtLS0tLzT8AgMQ+XgAAAAAAAAAB+gEAAFgAAACI33jq9RziPzAzMzMzM80/AADEPl4AAAAAAAAAAfsBAABYAAAAe5p/4QEN4j8kJycnJyfNPwCAwD5tAAAAAAAAAAH8AQAAWAAAALc5baxnAeI/JCcnJycnzT8AAL0+bQAAAAAAAAAB/QEAAFgAAAA+vUFLJ/rhP0A/Pz8/P80/AICIPpwAAAAAAAAAAf4BAABYAAAA9Dy+lTCg4z+YmZmZmZnPPwAAyD4AAAAAAAAAAAH/AQAAWAAAAIgFjD3kqOM/XF1dXV1dzz8AAAk/EAAAAAAAAAABAAIAAFgAAABwuen2cKfjP2hpaWlpac8/AAAaPxAAAAAAAAAAAQECAABYAAAA3PAbT72e4z+AgYGBgYHPPwBAFz8QAAAAAAAAAAECAgAAWAAAAHvAkjTwmOM/kI2NjY2Nzz8AgBo/EAAAAAAAAAABAwIAAFgAAACgE9644ovjP7y9vb29vc8/AEAaPxAAAAAAAAAAAQQCAABYAAAAGVK5Tq504z/g4eHh4eHPPwAAGj8QAAAAAAAAAAEFAgAAWAAAADJgC8qsV+M//Pn5+fn5zz8AQBI/IAAAAAAAAAABBgIAAFgAAADpPdQq3jTjPwQDAwMDA9A/AAAHPyAAAAAAAAAAAQcCAABYAAAAP+sTcUIM4z8EAwMDAwPQPwAAzz4/AAAAAAAAAAEIAgAAWAAAAAHQhQ/z2uI/7O3t7e3tzz8AAH0+PwAAAAAAAAABCQIAAFgAAABjhG6T1qPiP9DV1dXV1c8/AAALPj8AAAAAAAAAAQoCAABYAAAA3IT5XS1u4j9oaWlpaWnPPwAAVD1eAAAAAAAAAAELAgAAWAAAAFAS2KHaUGA/VVdXV1fX6j8AAFA+AAAAAAAAAAABDAIAAFgAAACIW7yIrqpkP2FgYGBg4Oo/AICOPhAAAAAAAAAAAQ0CAABYAAAARo+OzXEicD9raWlpaenqPwAAoD4QAAAAAAAAAAEOAgAAWAAAAIohV5sZ1ng/gYGBgYEB6z8AAJ4+EAAAAAAAAAABDwIAAFgAAABKUu/fprx7P4+QkJCQEOs/AICiPhAAAAAAAAAAARACAABYAAAAwc1pYz0LgD+lpaWlpSXrPwCApD4QAAAAAAAAAAERAgAAWAAAAHH4bv/4lII/w8PDw8ND6z8AgKY+EAAAAAAAAAABEgIAAFgAAABrNS2VKTWGP+nn5+fnZ+s/AICnPiAAAAAAAAAAARMCAABYAAAAL2bF2bYbiT8TEhISEpLrPwCApz4gAAAAAAAAAAEUAgAAWAAAABWjg2/nu4w/QUJCQkLC6z8AAKg+LwAAAAAAAAABFQIAAFgAAAAm9jOr3YqQP3+BgYGBAew/AACsPi8AAAAAAAAAARYCAABYAAAAyiA5R5kUkz/HxsbGxkbsPwCAsj4/AAAAAAAAAAEXAgAAWAAAAHhLPuNUnpU/EQ8PDw+P7D8AgLs+PwAAAAAAAAABGAIAAFgAAABgBbOkHBCZP2FgYGBg4Ow/AADGPj8AAAAAAAAAARkCAABYAAAAQDzekXtTnD+5urq6ujrtPwCAzz5OAAAAAAAAAAEaAgAAWAAAAB5zCX/alp8/BQYGBgaG7T8AANg+XgAAAAAAAAABGwIAAFgAAAB0k/VL6FWhP19gYGBg4O0/AIDaPl4AAAAAAAAAARwCAABYAAAAzCj4Gcaaoj+tq6urqyvuPwAA3D5eAAAAAAAAAAEdAgAAWAAAAJn81X1vyKM/7e3t7e1t7j8AgNk+bgAAAAAAAAABHgIAAFgAAABcTWoNsMekPyUkJCQkpO4/AIDWPm4AAAAAAAAAAR8CAABYAAAAIJ7+nPDGpT9RUVFRUdHuPwCAxT59AAAAAAAAAAEgAgAAWAAAANprSVjIl6Y/c3JycnLy7j8AAK4+fQAAAAAAAAABIQIAAFgAAACGtko/NzqnP4mKioqKCu8/AABwPqwAAAAAAAAAASICAABYAAAASCfbGStSpj+vrq6uri7tPwAAjD4AAAAAAAAAAAEjAgAAWAAAAG6wt5Zl3aY/x8bGxsZG7T8AAMA+DwAAAAAAAAABJAIAAFgAAAD89CXVAiOnP9XV1dXVVe0/AADYPg8AAAAAAAAAASUCAABYAAAAqD8nvHHFpz8VFRUVFZXtPwAA0z4PAAAAAAAAAAEmAgAAWAAAAEoH3853Oag/Ly0tLS2t7T8AANU+HwAAAAAAAAABJwIAAFgAAADozpbhfa2oP1VUVFRU1O0/AIDUPh8AAAAAAAAAASgCAABYAAAACVhzXrg4qT+DhISEhATuPwAA1D4vAAAAAAAAAAEpAgAAWAAAAC/hT9vyw6k/ubq6uro67j8AANQ+LwAAAAAAAAABKgIAAFgAAABXaixYLU+qP/Hw8PDwcO4/AADUPj4AAAAAAAAAASsCAABYAAAA8zHkajPDqj8pKioqKqruPwAA1D4+AAAAAAAAAAEsAgAAWAAAAId2UqnQCKs/W1paWlra7j8AANU+TgAAAAAAAAABLQIAAFgAAAAbu8DnbU6rP4+NjY2NDe8/AIDWPk4AAAAAAAAAAS4CAABYAAAAIz4KvNZ8qz+9vb29vT3vPwCA2D5OAAAAAAAAAAEvAgAAWAAAACM+CrzWfKs/5+fn5+dn7z8AgNo+TgAAAAAAAAABMAIAAFgAAACffOVRomWrPwkJCQkJie8/AIDePm0AAAAAAAAAATECAABYAAAAh3ZSqdAIqz8lJCQkJKTvPwAA5T5tAAAAAAAAAAEyAgAAWAAAAF/tdSyWfao/PTw8PDy87z8AgO0+bQAAAAAAAAABMwIAAFgAAAAv4U/b8sOpP0VISEhIyO8/AAD4Pn0AAAAAAAAAATQCAABYAAAA8FHgtebbqD9TVFRUVNTvPwBAAT99AAAAAAAAAAE1AgAAWAAAACR+AlI9rqc/WVdXV1fX7z8AQAY/fQAAAAAAAAABNgIAAFgAAADCZbav9jqmP1FRUVFR0e8/AEAJP4wAAAAAAAAAATcCAABYAAAAzgj8zhKCpD9FSEhISMjvPwCACz+MAAAAAAAAAAE4AgAAWAAAANqrQe4uyaI/PTw8PDy87z8AwAo/nAAAAAAAAAABOQIAAFgAAABcjWKjFvmgPystLS0tre8/AMAIP5wAAAAAAAAAAToCAABYAAAAyN0GsfxRnj8XGBgYGJjvPwCAxT7LAAAAAAAAAAs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51603|recordEnd=380848|recordLength=501944|start=351603|end=380848|audioFormat={00001610-0000-0010-8000-00AA00389B71}|audioRate=44100|muted=false|volume=0.8|fadeIn=0|fadeOut=0|videoFormat={34363248-0000-0010-8000-00AA00389B71}|videoRate=15|videoWidth=256|videoHeight=25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QAAAAFAAAABwMAAAAAAQAAAAQAAAAECUlua0F0b21WMQIAAAAJBAAAAAkFAAAACQYAAAAJBwAAAAUEAAAAC1BlblN0cm9rZVYxBAAAAApBdHRyaWJ1dGVzBVRyYWNlCVN0YXJ0VGltZQRUeXBlBAQABA9QZW5BdHRyaWJ1dGVzVjECAAAACklua1RyYWNlVjECAAAAEAxBY3Rpb25UeXBlVjECAAAAAgAAAAkIAAAACQkAAAC/WQAAAAAAAAX2////DEFjdGlvblR5cGVWMQEAAAAHdmFsdWVfXwAIAgAAAAAAAAABBQAAAAQAAAAJCwAAAAkMAAAAz1wAAAAAAAAB8/////b///8AAAAAAQYAAAAEAAAACQ4AAAAJDwAAAGtdAAAAAAAAAfD////2////AAAAAAEHAAAABAAAAAkRAAAACRIAAAA5YQAAAAAAAAHt////9v///wAAAAAFCAAAAA9QZW5BdHRyaWJ1dGVzVjEKAAAAB19jb2xvckEHX2NvbG9yUgdfY29sb3JHB19jb2xvckIKRml0VG9DdXJ2ZQZIZWlnaHQOSWdub3JlUHJlc3N1cmUNSXNIaWdobGlnaHRlcgVTaGFwZQVXaWR0aAAAAAAAAAAABAACAgICAQYBAQxCcnVzaFNoYXBlVjECAAAABgIAAAD/AAAAAAAAAAAAAAhAAAAF7P///wxCcnVzaFNoYXBlVjEBAAAAB3ZhbHVlX18ACAIAAAABAAAAAAAAAAAACEAFCQAAAApJbmtUcmFjZVYxAwAAAA1MaXN0YDErX2l0ZW1zDExpc3RgMStfc2l6ZQ9MaXN0YDErX3ZlcnNpb24EAAAYU2hhcmVkLklua2luZy5JbmtQb2ludFtdAgAAAAgIAgAAAAkVAAAAJwAAACcAAAABCwAAAAgAAAD/AAAAAAAAAAAAAAhAAAAB6v///+z///8BAAAAAAAAAAAACEABDAAAAAkAAAAJFwAAABoAAAAaAAAAAQ4AAAAIAAAA/wAAAAAAAAAAAAAIQAAAAej////s////AQAAAAAAAAAAAAhAAQ8AAAAJAAAACRkAAAARAAAAEQAAAAERAAAACAAAAP8AAAAAAAAAAAAACEAAAAHm////7P///wEAAAAAAAAAAAAIQAESAAAACQAAAAkbAAAAUAAAAFAAAAAHFQAAAAABAAAAQAAAAAQKSW5rUG9pbnRWMQIAAAAJHAAAAAkdAAAACR4AAAAJHwAAAAkgAAAACSEAAAAJIgAAAAkjAAAACSQAAAAJJQAAAAkmAAAACScAAAAJKAAAAAkpAAAACSoAAAAJKwAAAAksAAAACS0AAAAJLgAAAAkvAAAACTAAAAAJMQAAAAkyAAAACTMAAAAJNAAAAAk1AAAACTYAAAAJNwAAAAk4AAAACTkAAAAJOgAAAAk7AAAACTwAAAAJPQAAAAk+AAAACT8AAAAJQAAAAAlBAAAACUIAAAANGQcXAAAAAAEAAAAgAAAABApJbmtQb2ludFYxAgAAAAlDAAAACUQAAAAJRQAAAAlGAAAACUcAAAAJSAAAAAlJAAAACUoAAAAJSwAAAAlMAAAACU0AAAAJTgAAAAlPAAAACVAAAAAJUQAAAAlSAAAACVMAAAAJVAAAAAlVAAAACVYAAAAJVwAAAAlYAAAACVkAAAAJWgAAAAlbAAAACVwAAAANBgcZAAAAAAEAAAAgAAAABApJbmtQb2ludFYxAgAAAAldAAAACV4AAAAJXwAAAAlgAAAACWEAAAAJYgAAAAljAAAACWQAAAAJZQAAAAlmAAAACWcAAAAJaAAAAAlpAAAACWoAAAAJawAAAAlsAAAACW0AAAANDwcbAAAAAAEAAACAAAAABApJbmtQb2ludFYxAg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NMAUcAAAACklua1BvaW50VjEEAAAAAVgBWQ5QcmVzc3VyZUZhY3RvcglUaW1lU3RhbXAAAAAABgYLEAIAAAAAPCKwD4Z8P9BEE0000e4/AAA8PgAAAAAAAAAAAR0AAAAcAAAAAL8miaMQgj8w0UQTTTTvPwCAgT4QAAAAAAAAAAEeAAAAHAAAAAD1LcQsVYM/SCmllFJK7z8AAJI+EAAAAAAAAAABHwAAABwAAAAALDX/tZmEP2CBBRZYYO8/AICTPh8AAAAAAAAAASAAAAAcAAAAACw1/7WZhD9ggQUWWGDvPwCAnT4fAAAAAAAAAAEhAAAAHAAAAAAsNf+1mYQ/aK211lpr7z8AAKk+HwAAAAAAAAABIgAAABwAAAAALDX/tZmEP2ittdZaa+8/AAC2Ph8AAAAAAAAAASMAAAAcAAAAACw1/7WZhD9orbXWWmvvPwCAvz4fAAAAAAAAAAEkAAAAHAAAAAAsNf+1mYQ/aK211lpr7z8AgMg+HwAAAAAAAAABJQAAABwAAAAALDX/tZmEP2ittdZaa+8/AADMPi8AAAAAAAAAASYAAAAcAAAAACw1/7WZhD9ggQUWWGDvPwAA0z4vAAAAAAAAAAEnAAAAHAAAAAAsNf+1mYQ/MNFEE0007z8AgNw+LwAAAAAAAAABKAAAABwAAAAALDX/tZmEP/Ccc8455+4/AADjPk4AAAAAAAAAASkAAAAcAAAAAGE8Oj/ehT+YPPLII4/uPwCA6T5OAAAAAAAAAAEqAAAAHAAAAADNSrBRZ4g/EFhggQUW7j8AgO4+XgAAAAAAAAABKwAAABwAAAAAbmBh7TSMP2iXXXbZZe0/AAD0Pm0AAAAAAAAAASwAAAAcAAAAAKK+JomjkD+wqqqqqqrsPwCA9z5tAAAAAAAAAAEtAAAAHAAAAIB52xKutZU/wA033HDD6z8AAPo+fQAAAAAAAAABLgAAABwAAACAIYPXoK6cP6iUUkoppeo/AID7Pn0AAAAAAAAAAS8AAAAcAAAAgDWgppe6oz8w55xzzjnpPwCA+z6NAAAAAAAAAAEwAAAAHAAAAMCqCbqsBKs/eAUWWGCB5z8AgPo+jQAAAAAAAAABMQAAABwAAABARNxcFKGxP4Dvvffee+U/AAD5PpwAAAAAAAAAATIAAAAcAAAAQGfW0oU5tj9orbXWWmvjPwAA9z6cAAAAAAAAAAEzAAAAHAAAAEAlVOY7dLs/QOecc8454T8AgPY+rAAAAAAAAAABNAAAABwAAAAQJCeuVgbAP6BSSimllN4/AAD5PqwAAAAAAAAAATUAAAAcAAAAMGhiGm0Bwj9QP/3000/bPwAA/z68AAAAAAAAAAE2AAAAHAAAAMDe2zdhq8M/sJRSSiml2D8AAAc/vAAAAAAAAAABNwAAABwAAADgh5MGMwTFP8CqqqqqqtY/AIAQP8sAAAAAAAAAATgAAAAcAAAAANc5Gisgxj8geeSRRx7VPwBAFT/LAAAAAAAAAAE5AAAAHAAAAADMznJJ/8Y/wPfee++90z8AABg/2wAAAAAAAAABOgAAABwAAADwZlIQjqHHP5B++umnn9I/AEAZP9sAAAAAAAAAATsAAAAcAAAAEBt1hkEbyD+wtdZaa63RPwBAGj/qAAAAAAAAAAE8AAAAHAAAACB1hkEbWMg/wOyyyy670D8AABo/6gAAAAAAAAABPQAAABwAAADgW+dorIDIP4CXXXbZZc8/AMAXPwoBAAAAAAAAAT4AAAAcAAAAQM+X/PSUyD/gZZdddtnNPwAAFT8KAQAAAAAAAAE/AAAAHAAAAEDPl/z0lMg/YDTRRBNNzD8AwA0/CgEAAAAAAAABQAAAABwAAADgW+dorIDIP+ACCyywwMo/AEAEPwoBAAAAAAAAAUEAAAAcAAAAcOg21WNsyD+g4YYbbrjJPwCA3j4ZAQAAAAAAAAFCAAAAHAAAAHDoNtVjbMg/wMACCyywyD8AAKs+GQEAAAAAAAABQwAAABwAAADA1SkQTMDLP2BrrbXWWsM/AACiPgAAAAAAAAAAAUQAAAAcAAAA4IlMhv85zD+gyy677LLDPwCA3z4AAAAAAAAAAAFFAAAAHAAAAGBXDtUhi8w/oMsuu+yywz8AAPw+AAAAAAAAAAABRgAAABwAAACgcK2tkGLMPwB877333sM/AID5PgAAAAAAAAAAAUcAAAAcAAAAoHCtrZBizD8AfO+9997DPwBAAT8AAAAAAAAAAAFIAAAAHAAAACBJ2qOU1Ms/wDzyyCOPxD8AwAI/AAAAAAAAAAABSQAAABwAAACw4JS3LeHKP0D99NNPP8U/AEAFPwAAAAAAAAAAAUoAAAAcAAAA4FB8wcpfyT8A33vvvffGPwCACD8AAAAAAAAAAAFLAAAAHAAAAHDzoXxFjcc/wMACCyywyD8AAAo/AAAAAAAAAAABTAAAABwAAADAyAXpnWnFP4BSSimllMo/AEALPwAAAAAAAAAAAU0AAAAcAAAA4ENYmhwJwz9gNNFEE03MPwBADD8AAAAAAAAAAAFOAAAAHAAAAJDx6Px4V8A/oLXWWmutzT8AQA0/AAAAAAAAAAABTwAAABwAAADgC7UNzZy7P8DWWmuttc4/AMAOPwAAAAAAAAAAAVAAAAAcAAAAYBv5SDmztj/gp59++unPPwCADz8AAAAAAAAAAAFRAAAAHAAAAMDFwCHqa7I/YIwxxhhj0D8AQBA/AAAAAAAAAAABUgAAABwAAACAFhgwv42tP/Ccc84559A/AMAQPwAAAAAAAAAAAVMAAAAcAAAAANe1VzOIpz9gVVVVVVXRPwCAET8AAAAAAAAAAAFUAAAAHAAAAAAAmWsOdqI/0A033HDD0T8AwBE/AAAAAAAAAAABVQAAABwAAAAAV4oSKvOdP0AeeeSRR9I/AIASPwAAAAAAAAAAAVYAAAAcAAAAABvxw0mDmT/gLrvsssvSPwCAED8AAAAAAAAAAAFXAAAAHAAAAABKZut7nJc/UOecc8450z8AAA4/AAAAAAAAAAABWAAAABwAAACA5emIwD6YP6Cffvrpp9M/AID5PgAAAAAAAAAAAVkAAAAcAAAAAIf/OVwMnD/gp59++unTPwAAyj4AAAAAAAAAAAFaAAAAHAAAAMDJkTCFMaE/4Keffvrp0z8AgIo+AAAAAAAAAAABWwAAABwAAAAA17VXM4inP6BHHnnkkdM/AAAAPgAAAAAAAAAAAVwAAAAcAAAAAEwfa0jSrj/whhtuuOHSPwAATD0AAAAAAAAAAAFdAAAAHAAAAOB8KF9R48U/QI888sgjxz8AAJ4+AAAAAAAAAAABXgAAABwAAAAQJuAtIzzHPyAAAAAAAMg/AADZPgAAAAAAAAAAAV8AAAAcAAAAcPOhfEWNxz/AwAILLLDIPwAA9D4AAAAAAAAAAAFgAAAAHAAAABAbdYZBG8g/gFJKKaWUyj8AAAA/AAAAAAAAAAABYQAAABwAAAAgdYZBG1jIPyBjjDHGGMs/AEAOPwAAAAAAAAAAAWIAAAAcAAAAkEJIkD2pyD8ghBBCCCHMPwDAFT8AAAAAAAAAAAFjAAAAHAAAABAQCt9f+sg/QKWUUkopzT8AQBs/AAAAAAAAAAABZAAAABwAAACA3cstgkvJP8DWWmuttc4/AEAdPwAAAAAAAAAAAWUAAAAcAAAAkDfd6FuIyT8ALLDAAgvQPwDAHT8AAAAAAAAAAAFmAAAAHAAAAKCR7qM1xck/EE000UQT0T8AAB4/AAAAAAAAAAABZwAAABwAAADA6/9eDwLKP0DGGGOMMdI/AAAePwAAAAAAAAAAAWgAAAAcAAAAgNJghqAqyj+gRx555JHTPwAAHj8AAAAAAAAAAAFpAAAAHAAAAEC5wa0xU8o/0BhjjDHG1D8AQBY/AAAAAAAAAAABagAAABwAAADwnyLVwnvKPyBCCCGEENY/AIALPwAAAAAAAAAAAWsAAAAcAAAAoIaD/FOkyj9AE0000UTXPwAA6D4AAAAAAAAAAAFsAAAAHAAAAFBt5CPlzMo/0EQTTTTR2D8AAK4+AAAAAAAAAAABbQAAABwAAACQIQeamEbLP6B++umnn9o/AABePgAAAAAAAAAAAW4AAAAcAAAAFBCrz12g6D/osssuu+zsPwAAWD4AAAAAAAAAAAFvAAAAHAAAAJxmbz6Ur+g/CDfccMMN7T8AAJU+EAAAAAAAAAABcAAAABwAAACcZm8+lK/oPwg33HDDDe0/AACoPhAAAAAAAAAAAXEAAAAcAAAAnGZvPpSv6D8IN9xwww3tPwAApT4QAAAAAAAAAAFyAAAAHAAAAEygR4i4ueg/6LLLLrvs7D8AgLo+EAAAAAAAAAABcwAAABwAAAD42R/S3MPoP9Auu+yyy+w/AIDKPi8AAAAAAAAAAXQAAAAcAAAAfDDkQBPT6D+YUkoppZTsPwAA2T4vAAAAAAAAAAF1AAAAHAAAAKzAgPlt7Og/GG644YYb7D8AgOU+LwAAAAAAAAABdgAAABwAAAC8bQnX2grpP4gxxhhjjOs/AADrPi8AAAAAAAAAAXcAAAAcAAAAoDd+2Vku6T/IGGOMMcbqPwCA8T4+AAAAAAAAAAF4AAAAHAAAAFwe3wDrVuk/yCOPPPLI6T8AgPk+PgAAAAAAAAABeQAAABwAAACcWwSXso7pP5hSSimllOg/AID+Pj4AAAAAAAAAAXoAAAAcAAAANAzawMLa6T8opZRSSinnPwCAAT9OAAAAAAAAAAF7AAAAHAAAAID2hzT3MOo/oHPOOeec5T8AAAM/TgAAAAAAAAABfAAAABwAAAB0Gg7yT5HqP8ANN9xww+M/AEAEP14AAAAAAAAAAX0AAAAcAAAAbD6Ur6jx6j/ge++9997hPwAABD9tAAAAAAAAAAF+AAAAHAAAAGhiGm0BUus/CBZYYIEF4D8AAAQ/bQAAAAAAAAABfwAAABwAAACMabQFSK3rP1BggQUWWNw/AIADP20AAAAAAAAAAYAAAAAcAAAA/DZ2VGr+6z+APPLII4/YPwAAAz99AAAAAAAAAAGBAAAAHAAAAMTKX1loRew/UCmllFJK1T8AgAQ/fQAAAAAAAAABggAAABwAAADYJHEUQoLsP1B22WWXXdI/AAAHP40AAAAAAAAAAYMAAAAcAAAAQEWqhfe07D+Al1122WXPPwBACD+NAAAAAAAAAAGEAAAAHAAAAKhl4/as5+w/4AILLLDAyj8AQAk/nAAAAAAAAAABhQAAABwAAABcTEQePhDtPwDfe++998Y/AMAJP5wAAAAAAAAAAYYAAAAcAAAAGDOlRc847T9Au+yyyy7DPwCACj+sAAAAAAAAAAGHAAAAHAAAAPz8GUhOXO0/QAghhBBCwD8AAA0/rAAAAAAAAAABiAAAABwAAADgxo5KzX/tPwALLLDAArs/AEAQP7sAAAAAAAAAAYkAAAAcAAAAEFcrAyiZ7T8AhxtuuOG2PwCAEj+7AAAAAAAAAAGKAAAAHAAAAGzK25Zwre0/gKKJJpposj8AgBQ/ywAAAAAAAAABiwAAABwAAADMPYwqucHtP4B++umnn64/AIAVP8sAAAAAAAAAAYwAAAAcAAAAUJRQme/Q7T8AeeSRRx6pPwBAFj/ZAAAAAAAAAAGNAAAAHAAAAADOKOMT2+0/gDTRRBNNpD8AQBc/2QAAAAAAAAABjgAAABwAAACwBwEtOOXtP4Bwww033KA/AEAYP9kAAAAAAAAAAY8AAAAcAAAAhCTtUUrq7T8A3XDDDTecPwBAGT/oAAAAAAAAAAGQAAAAHAAAAIQk7VFK6u0/ANdaa621lj8AwBo/6AAAAAAAAAABkQAAABwAAAAAzijjE9vtPwBTSimllJI/AAAcP/gAAAAAAAAAAZIAAAAcAAAAIAS04JS37T8AU0oppZSSPwDAHT/4AAAAAAAAAAGTAAAAHAAAALjjem/fhO0/AFhggQUWmD8AgB8/CAEAAAAAAAABlAAAABwAAADwT5Fq4T3tP4Bwww033KA/AAAiPwgBAAAAAAAAAZUAAAAcAAAAgILPG7/s7D8Adtlll12mPwDAIj8XAQAAAAAAAAGWAAAAHAAAALBBXTlUh+w/gDzyyCOPrD8AACM/FwEAAAAAAAABlwAAABwAAAAI5P4x1xzsP0BCCCGEELI/AAAjPycBAAAAAAAAAZgAAAAcAAAA3C/cuyOj6z/AZZdddtm1PwAAIz8nAQAAAAAAAAGZAAAAHAAAAISYpWqCLus/wMgjjzzyuD8AACM/NgEAAAAAAAABmgAAABwAAAAIHls+877qP8DLLrvssrs/AIAjPzYBAAAAAAAAAZsAAAAcAAAADPrUgJpe6j/Abbjhhhu+PwBAIz9GAQAAAAAAAAGcAAAAHAAAAMQPJw1mCOo/AFA//fTTvz8AACM/RgEAAAAAAAABnQAAABwAAAAAfD0IaMHpP4BoookmmsA/AIAjP1YBAAAAAAAAAZ4AAAAcAAAA5CEsTY6E6T9AKaWUUkrBPwDAJD9WAQAAAAAAAAGfAAAAHAAAAIAB89vYUek/wIkmmmiiwT8AgCU/ZQEAAAAAAAABoAAAABwAAADIGpK0RynpP+Dpp59++sE/AEAmP2UBAAAAAAAAAaEAAAAcAAAAlIr1++wP6T/g6aeffvrBPwDAJj91AQAAAAAAAAGiAAAAHAAAABA0MY22AOk/YEoppZRSwj8AwCY/dQEAAAAAAAABowAAABwAAADkUB2yyAXpP+Dpp59++sE/AIAnP3UBAAAAAAAAAaQAAAAcAAAAGOG5aiMf6T/AiSaaaKLBPwBAKD91AQAAAAAAAAGlAAAAHAAAAKjkBrfGTOk/gLjhhhtuwD8AgCc/lAEAAAAAAAABpgAAABwAAABIldzg1pjpP8BtuOGGG74/AEAmP5QBAAAAAAAAAacAAAAcAAAA7PI66FMD6j8AiiaaaKK5PwDAIz+UAQAAAAAAAAGoAAAAHAAAAESKcTn1d+o/gEQTTTTRtD8AgCE/pAEAAAAAAAABqQAAABwAAABsPpSvqPHqP4A//fTTT68/AIAgP6QBAAAAAAAAAaoAAAAcAAAAyNXKAEpm6z8AN9xwww2nPwAAID+zAQAAAAAAAAGrAAAAHAAAAGgzKQjH0Os/gHDDDTfcoD8AgCA/swEAAAAAAAABrAAAABwAAADsrXM0VkDsPwBaa6211po/AMAhP9MBAAAAAAAAAa0AAAAcAAAA4NH58a6g7D8A11prrbWWPwAAJD/TAQAAAAAAAAGuAAAAHAAAACy8p2Xj9uw/AN1www03nD8AgCc/0wEAAAAAAAABrwAAABwAAADEbH2P80LtP4BzzjnnnKM/AAApP9MBAAAAAAAAAbAAAAAcAAAAZB1TuQOP7T8AfO+9996rPwDAKT/iAQAAAAAAAAGxAAAAHAAAAHx3ZHTdy+0/gMMNN9xwsz8AACo/4gEAAAAAAAABsgAAABwAAAC8tIkKpQPuP8DII4888rg/AAAqP/IBAAAAAAAAAbMAAAAcAAAASLjWVkgx7j+AzjnnnHO+PwCAKj/yAQAAAAAAAAG0AAAAHAAAANy7I6PrXu4/YEoppZRSwj8AQCs/AgIAAAAAAAABtQAAABwAAACUooTKfIfuP0D99NNPP8U/AAArPwICAAAAAAAAAbYAAAAcAAAAeGz5zPuq7j8gAAAAAADIPwCAKj8RAgAAAAAAAAG3AAAAHAAAAARwRhmf2O4/YKKJJppoyj8AACg/EQIAAAAAAAABuAAAABwAAACYc5NlQgbvP4DkkUceecw/AAAlPyECAAAAAAAAAbkAAAAcAAAALHfgseUz7z8gFlhggQXOPwAAGz8hAgAAAAAAAAG6AAAAHAAAAJCXGSObZu8/ACywwAIL0D8AAA4/MAIAAAAAAAABuwAAABwAAABMfnpKLI/vPwD1008//dA/AADIPjACAAAAAAAAAbwAAAAcAAAAVCsDKJmt7z9AxhhjjDHSPwAAMT5fAgAAAAAAAAG9AAAAHAAAAIy7n+Dzxu8/0E8//fTT0z8AAIo9XwIAAAAAAAA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380848|recordEnd=436568|recordLength=501944|start=380848|end=436568|audioFormat={00001610-0000-0010-8000-00AA00389B71}|audioRate=44100|muted=false|volume=0.8|fadeIn=0|fadeOut=0|videoFormat={34363248-0000-0010-8000-00AA00389B71}|videoRate=15|videoWidth=256|videoHeight=25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MAAAAEAAAABwMAAAAAAQAAAAQAAAAECUlua0F0b21WMQIAAAAJBAAAAAkFAAAACQYAAAAKBQQAAAALUGVuU3Ryb2tlVjEEAAAACkF0dHJpYnV0ZXMFVHJhY2UJU3RhcnRUaW1lBFR5cGUEBAAED1BlbkF0dHJpYnV0ZXNWMQIAAAAKSW5rVHJhY2VWMQIAAAAQDEFjdGlvblR5cGVWMQIAAAACAAAACQcAAAAJCAAAAJxqAAAAAAAABff///8MQWN0aW9uVHlwZVYxAQAAAAd2YWx1ZV9fAAgCAAAAAAAAAAEFAAAABAAAAAkKAAAACQsAAAANfwAAAAAAAAH0////9////wAAAAABBgAAAAQAAAAJDQAAAAkOAAAAUqgAAAAAAAAB8f////f///8AAAAABQcAAAAPUGVuQXR0cmlidXRlc1YxCgAAAAdfY29sb3JBB19jb2xvclIHX2NvbG9yRwdfY29sb3JCCkZpdFRvQ3VydmUGSGVpZ2h0Dklnbm9yZVByZXNzdXJlDUlzSGlnaGxpZ2h0ZXIFU2hhcGUFV2lkdGgAAAAAAAAAAAQAAgICAgEGAQEMQnJ1c2hTaGFwZVYxAgAAAAYCAAAA/wAAAAAAAAAAAAAIQAAABfD///8MQnJ1c2hTaGFwZVYxAQAAAAd2YWx1ZV9fAAgCAAAAAQAAAAAAAAAAAAhABQgAAAAKSW5rVHJhY2VWMQMAAAANTGlzdGAxK19pdGVtcwxMaXN0YDErX3NpemUPTGlzdGAxK192ZXJzaW9uBAAAGFNoYXJlZC5JbmtpbmcuSW5rUG9pbnRbXQIAAAAICAIAAAAJEQAAAE8AAABPAAAAAQoAAAAHAAAA/wAAAAAAAAAAAAAIQAAAAe7////w////AQAAAAAAAAAAAAhAAQsAAAAIAAAACRMAAABKAAAASgAAAAENAAAABwAAAP8AAAAAAAAAAAAACEAAAAHs////8P///wEAAAAAAAAAAAAIQAEOAAAACAAAAAkVAAAATwAAAE8AAAAHEQAAAAABAAAAg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0xBxMAAAAAAQAAAIAAAAAECklua1BvaW50VjEC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02BxUAAAAAAQAAAIAAAAAECklua1BvaW50VjEC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NMQUWAAAACklua1BvaW50VjEEAAAAAVgBWQ5QcmVzc3VyZUZhY3RvcglUaW1lU3RhbXAAAAAABgYLEAIAAADqfxu9rs3qP2CyQ9bcILQ/AACgPQAAAAAAAAAAARcAAAAWAAAAzugylnXb6j/gXxSGOHyyPwAA4j0PAAAAAAAAAAEYAAAAFgAAAD6dvgJZ4uo/QBw+qRcosj8AAAA+DwAAAAAAAAABGQAAABYAAADqK5AlruzqPwBzJoHFVbE/AAD+PQ8AAAAAAAAAARoAAAAWAAAAIgbW2x/w6j9gDeU1lNewPwAABz4PAAAAAAAAAAEbAAAAFgAAAJK6YUgD9+o/MGTNDUIFsD8AAA4+HwAAAAAAAAABHAAAABYAAADOlKf+dPrqP4C5QagAuq4/AAAWPh8AAAAAAAAAAR0AAAAWAAAAPkkza1gB6z+gqug0fWmtPwAAHD4+AAAAAAAAAAEeAAAAFgAAAHYjeSHKBOs/QFi55NjEqz8AACE+PgAAAAAAAAABHwAAABYAAACw/b7XOwjrP2BJYHFVdKo/AAArPj4AAAAAAAAAASAAAAAWAAAAILJKRB8P6z/AOgf+0SOpPwAAOT4+AAAAAAAAAAEhAAAAFgAAAJBm1rACFus/oG+EZ28nqD8AAEg+TgAAAAAAAAABIgAAABYAAAAGG2Id5hzrP4CkAdEMK6c/AABbPk4AAAAAAAAAASMAAAAWAAAAsKkzQDsn6z/gYCv069amPwAAaT5dAAAAAAAAAAEkAAAAFgAAAJASSxkCNes/4GAr9OvWpj8AAHc+XQAAAAAAAAABJQAAABYAAACsVaioOkbrP+ArropO06c/AICCPm0AAAAAAAAAASYAAAAWAAAAAHNL7uRa6z/g9jAhsc+oPwCAij5tAAAAAAAAAAEnAAAAFgAAAFaQ7jOPb+s/YElgcVV0qj8AAI4+fQAAAAAAAAABKAAAABYAAACqrZF5OYTrPyBnElhcFa0/AICQPn0AAAAAAAAAASkAAAAWAAAA/so0v+OY6z+Q63nHg62wPwCAkj59AAAAAAAAAAEqAAAAFgAAAFDo1wSOres/QOfAP3oksz8AAJI+kQAAAAAAAAABKwAAABYAAACmBXtKOMLrP+AEcyaBxbU/AACRPpEAAAAAAAAAASwAAAAWAAAA/CIekOLW6z/AqdHGyQ65PwAAjz6RAAAAAAAAAAEtAAAAFgAAAIgaB4z+7us/wE4wZxJYvD8AAI0+kQAAAAAAAAABLgAAABYAAABM7DU+jArsP6gsaCnGD8A/AICNPpEAAAAAAAAAAS8AAAAWAAAAhHLwXP0s7D/IU6ONkx3CPwCAjj6wAAAAAAAAAAEwAAAAFgAAAIIeZcX8S+w/qC1/l3lqxD8AAI4+sAAAAAAAAAABMQAAABYAAABK8JN3imfsP7Dl7zJPjcY/AACNPrAAAAAAAAAAATIAAAAWAAAAEsLCKRiD7D9IcmziTRnJPwCAjT6wAAAAAAAAAAEzAAAAFgAAAGTfZW/Cl+w/EG6zWkSQyz8AgI4+wAAAAAAAAAABNAAAABYAAAB8IsP++qjsP7j6LwpDHM4/AACNPsAAAAAAAAAAATUAAAAWAAAAZIva18G27D8UnaYvrXPQPwCAiz7PAAAAAAAAAAE2AAAAFgAAAAwarPoWwew/yDw12jjZ0T8AgIk+zwAAAAAAAAABNwAAABYAAAB8zjdn+sfsP8jGyQ5Zc9M/AACHPt8AAAAAAAAAATgAAAAWAAAAfM43Z/rH7D9giMMn9QLVPwCAiD7fAAAAAAAAAAE5AAAAFgAAAET08bCIxOw/yGsor6G81j8AgIs+7wAAAAAAAAABOgAAABYAAADUP2ZEpb3sP1gtIsg9TNg/AACPPu8AAAAAAAAAATsAAAAWAAAAfCLD/vqo7D/g7hvh2dvZPwAAkz7+AAAAAAAAAAE8AAAAFgAAALpQlExtjew/cLAV+nVr2z8AAJU+/gAAAAAAAAABPQAAABYAAACCytkt/GrsPyhQpKQB0dw/AICVPg4BAAAAAAAAAT4AAAAWAAAASkQfD4tI7D/4Xv0XhSHePwCAlD4OAQAAAAAAAAE/AAAAFgAAABS+ZPAZJuw/0NwgVABd3z8AAJM+HQEAAAAAAAABQAAAABYAAACkXWQbNwDsP6QAup53POA/AACRPh0BAAAAAAAAAUEAAAAWAAAANP1jRlTa6z8wZvvpqLrgPwCAkD4tAQAAAAAAAAFCAAAAFgAAAMacY3FxtOs/0DoH/tEj4T8AgJU+LQEAAAAAAAABQwAAABYAAAAcYh3mHIvrP1ygSEkDouE/AICdPj0BAAAAAAAAAUQAAAAWAAAAOE2RpFZe6z/AEIdP6gXiPwCApD49AQAAAAAAAAFFAAAAFgAAALCpM0A7J+s/OPCPHslU4j8AgKw+TAEAAAAAAAABRgAAABYAAADqK5AlruzqP4TalahdieI/AACwPkwBAAAAAAAAAUcAAAAWAAAA6tOmVK+u6j8kmDMJLK7iPwCAsj5cAQAAAAAAAAFIAAAAFgAAAChWAzoidOo/YPwAF26z4j8AgLM+XAEAAAAAAAABSQAAABYAAADyI9SysTLqP3Rry99lnuI/AICzPmwBAAAAAAAAAUoAAAAWAAAA9svq4bL06T9g5ZJjE2/iPwAAtj5sAQAAAAAAAAFLAAAAFgAAADROR8cluuk/cD3veLAV4j8AALk+bAEAAAAAAAABTAAAABYAAABu0KOsmH/pPyA8ezvBnOE/AIC5PnsBAAAAAAAAAU0AAAAWAAAAplIAkgtF6T/4GJyPwfngPwAAuT57AQAAAAAAAAFOAAAAFgAAAHQg0QqbA+k/bJzskDU34D8AgLo+iwEAAAAAAAABTwAAABYAAAB2yOc5nMXoP2hVdJq+tN4/AIC9PosBAAAAAAAAAVAAAAAWAAAA6iSK1YCO6D+whwmJfcbcPwAAwD6aAQAAAAAAAAFRAAAAFgAAAAoQ/pO6Yeg/mGDOJLC42j8AgMM+mgEAAAAAAAABUgAAABYAAADQiUN1ST/oPxjgwm1Wi9g/AIDJPqoBAAAAAAAAAVMAAAAWAAAARJJaeS0n6D+wzoF/9EjWPwCA0T6qAQAAAAAAAAFUAAAAFgAAAGQpQ6BmGeg/4GNwPgbn0z8AgNc+ugEAAAAAAAABVQAAABYAAAAqT/3p9BXoP6AwxOGTetE/AIDcProBAAAAAAAAAVYAAAAWAAAADLgUw7sj6D+4+i8KQxzOPwAA4T7ZAQAAAAAAAAFXAAAAFgAAAJiv/b7XO+g/KJTXUF5DyT8AAOU+2QEAAAAAAAABWAAAABYAAABggSxxZVfoP1hxVXSavsQ/AADpPtkBAAAAAAAAAVkAAAAWAAAAmAfnj9Z56D8ItBTjB7jAPwAA7j7ZAQAAAAAAAAFaAAAAFgAAAAZo52S5n+g/IFPp7hvhuT8AgPI+6QEAAAAAAAABWwAAABYAAAB2yOc5nMXoP/AqlxybeLM/AAD4PukBAAAAAAAAAVwAAAAWAAAAyJH/50X56D9AWLnk2MSrPwCA+z74AQAAAAAAAAFdAAAAFgAAABxbF5bvLOk/gDQgmmHloj8AAP4++AEAAAAAAAABXgAAABYAAACm/nT6CmTpP8C3E8yZBJY/AAD9PggCAAAAAAAAAV8AAAAWAAAAFAvqN+2o6T+An0hJA6KJPwCA+j4IAgAAAAAAAAFgAAAAFgAAAIQXX3XP7ek/gEcyle6+gT8AAO4+FwIAAAAAAAABYQAAABYAAADyI9SysTLqPwCDlmL8AIc/AADePhcCAAAAAAAAAWIAAAAWAAAAKFYDOiJ06j/AtxPMmQSWPwAAuj4nAgAAAAAAAAFjAAAAFgAAAJhieHcEueo/AIdP6gWKpD8AgIw+JwIAAAAAAAABZAAAABYAAAAGb+205v3qPwBzJoHFVbE/AAA0PicCAAAAAAAAAWUAAAAWAAAAkHTiUF3S7z+8KAxx+KTmPwAAjD4AAAAAAAAAAAFmAAAAFgAAAAApbr1A2e8/WM87HmyF5j8AgME+EAAAAAAAAAABZwAAABYAAADITigHz9XvP8yX1jnwj+Y/AADaPhAAAAAAAAAAAWgAAAAWAAAAWJqcmuvO7z+UMwksrormPwCA0z4fAAAAAAAAAAFpAAAAFgAAAFianJrrzu8/lDMJLK6K5j8AgNU+HwAAAAAAAAABagAAABYAAADo5RAuCMjvP1jPOx5sheY/AIDTPh8AAAAAAAAAAWsAAAAWAAAAPlc/C7O97z/kBqEC6HrmPwCA0j4fAAAAAAAAAAFsAAAAFgAAAOg5nMUIqe8/bD4G52Nw5j8AANI+LwAAAAAAAAABbQAAABYAAAAiaG0Te43vP7wRnr2dYOY/AADSPj4AAAAAAAAAAW4AAAAWAAAAsgdtPphn7z+UHJt4U0bmPwAA0j4+AAAAAAAAAAFvAAAAFgAAAGA+VZDuM+8/vPovCkMc5j8AANM+TgAAAAAAAAABcAAAABYAAAAsDCYJfvLuP3x/9Eim0uU/AIDUPk4AAAAAAAAAAXEAAAAWAAAA8tn2gQ2x7j/MOx5shX7lPwAA1D5OAAAAAAAAAAFyAAAAFgAAAEzzO465aO4/aMvfZZ4a5T8AANQ+XgAAAAAAAAABcwAAABYAAACmDIGaZSDuP1QuOTbxpuQ/AADUPl4AAAAAAAAAAXQAAAAWAAAA/iXGphHY7T/IyPfqvyjkPwAA1T5tAAAAAAAAAAF1AAAAFgAAAJAZUWkvk+0/8I8eyVS64z8AAN0+bQAAAAAAAAABdgAAABYAAACwWFC/aUftPxBXRafpS+M/AIDpPn0AAAAAAAAAAXcAAAAWAAAAQkzbgYcC7T84HmyFft3iPwAA+z59AAAAAAAAAAF4AAAAFgAAAET08bCIxOw/1K0tf5d54j8AAAc/jQAAAAAAAAABeQAAABYAAACCdk6W+4nsP+gFipQ0IOI/AIAMP40AAAAAAAAAAXoAAAAWAAAALq026FFW7D9wJoHFVdHhPwAAED+cAAAAAAAAAAF7AAAAFgAAAEyYqqaLKew/cA8TEvuM4T8AgBE/nAAAAAAAAAABfAAAABYAAADcN6rRqAPsPyAlDYhmWOE/AMARP5wAAAAAAAAAAX0AAAAWAAAApLHvsjfh6z+U1jnwjx7hPwAAEj+sAAAAAAAAAAF+AAAAFgAAAN7fwACqxes/+Bicj8H54D8AgBI/rAAAAAAAAAABfwAAABYAAACKwh27/7DrP1hb/i7z1OA/AMASP7AAAAAAAAAAAYAAAAAWAAAAbn/AK8ef6z8wZvvpqLrgPwCAEz+wAAAAAAAAAAGBAAAAFgAAAI4WqVIAkus/RNXFsqCl4D8AQBM/wAAAAAAAAAABggAAABYAAADkh9cvq4frP1hEkHuYkOA/AAATP8AAAAAAAAAAAYMAAAAWAAAActNLw8eA6z/ge/VfFIbgPwAAEz/QAAAAAAAAAAGEAAAAFgAAAP4ewFbkees/pBcoUtKA4D8AABM/0AAAAAAAAAABhQAAABYAAACOajTqAHPrP+B79V8UhuA/AAATP98AAAAAAAAAAYYAAAAWAAAAHLaofR1s6z9YRJB7mJDgPwAAEz/fAAAAAAAAAAGHAAAAFgAAAKwBHRE6Zes/gDmTwOKq4D8AgBM/3wAAAAAAAAABiAAAABYAAAA4TZGkVl7rPxz3MCGxz+A/AEAUP+8AAAAAAAAAAYkAAAAWAAAAyJgFOHNX6z9s4TarRQThPwBAFT//AAAAAAAAAAGKAAAAFgAAACAKNBUeTes/bPikXqBI4T8AQBY//wAAAAAAAAABiwAAABYAAAB0e2LyyELrP/hGePZ2guE/AMAWPw4BAAAAAAAAAYwAAAAWAAAAkBJLGQI16z/4Xeap0cbhPwDAFj8OAQAAAAAAAAGNAAAAFgAAALCpM0A7J+s/+HRUXSwL4j8AABc/HgEAAAAAAAABjgAAABYAAADMQBxndBnrPzjwjx7JVOI/AAAXPx4BAAAAAAAAAY8AAAAWAAAA6NcEjq0L6z84B/7RI5niPwCAFz8tAQAAAAAAAAGQAAAAFgAAAD5JM2tYAes/xFXRafrS4j8AQBg/LQEAAAAAAAABkQAAABYAAACSumFIA/fqP0ykpAHRDOM/AAAYPy0BAAAAAAAAAZIAAAAWAAAAIgbW2x/w6j9kKt19IzzjPwAAGD89AQAAAAAAAAGTAAAAFgAAALJRSm886eo/xIOt0K9b4z8AABg/PQEAAAAAAAABlAAAABYAAAB6dwS5yuXqP6wU4we4cOM/AAAYP00BAAAAAAAAAZUAAAAWAAAAencEucrl6j8o3X0jPHvjPwCAGD9NAQAAAAAAAAGWAAAAFgAAALJRSm886eo/KN19Izx74z8AQBk/TQEAAAAAAAABlwAAABYAAAAiBtbbH/DqPzhMSOwzZuM/AMAZP00BAAAAAAAAAZgAAAAWAAAAkrphSAP36j9kKt19IzzjPwDAGT9cAQAAAAAAAAGZAAAAFgAAAAZv7bTm/eo/2NsJ5kwC4z8AABo/bAEAAAAAAAABmgAAABYAAAA+STNrWAHrPxApaUA0w+I/AAAaP3wBAAAAAAAAAZsAAAAWAAAAPkkza1gB6z8ggcVV0WniPwBAGT98AQAAAAAAAAGcAAAAFgAAAD5JM2tYAes/cD3veLAV4j8AABk/iwEAAAAAAAABnQAAABYAAAA+STNrWAHrP8D5GJyPweE/AIAaP4sBAAAAAAAAAZ4AAAAWAAAAPkkza1gB6z9IGhDNsHLhPwAAHT+bAQAAAAAAAAGfAAAAFgAAAD5JM2tYAes/0DoH/tEj4T8AQB8/mwEAAAAAAAABoAAAABYAAAB2I3khygTrP9AjmUp33+A/AIAhP6oBAAAAAAAAAaEAAAAWAAAAILJKRB8P6z+AOZPA4qrgPwAAIz+qAQAAAAAAAAGiAAAAFgAAAAYbYh3mHOs/ME+NNk524D8AwCQ/ugEAAAAAAAABowAAABYAAADI7JDPczjrPxzJVLr7RuA/AAAmP7oBAAAAAAAAAaQAAAAWAAAAyJgFOHNX6z8IQxw+qRfgPwBAJz/KAQAAAAAAAAGlAAAAFgAAADb5BQ1Wfes/2Ar9urXl3z8AwCc/ygEAAAAAAAABpgAAABYAAACKwh27/7DrPyDHJt6Ukd8/AMAnP9kBAAAAAAAAAacAAAAWAAAAUEDB1Yzr6z/gS+sc+EffPwCAKD/ZAQAAAAAAAAGoAAAAFgAAAIRy8Fz9LOw/CCqArucd3z8AQCk/6QEAAAAAAAABqQAAABYAAAC6pB/kbW7sP4DyGsprKN8/AEAqP+kBAAAAAAAAAaoAAAAWAAAAZIva18G27D9gFIY4fFLfPwBAKz/5AQAAAAAAAAGrAAAAFgAAAJi9CV8y+Ow/IMcm3pSR3z8AgCk/+QEAAAAAAAABrAAAABYAAACUFfMvMTbtP0jTl9Y58N8/AIAmP/kBAAAAAAAAAa0AAAAWAAAAILlQlExt7T8wOB+D8zHgPwAADz8nAgAAAAAAAAGuAAAAFgAAADqoIoyEne0/zAwrlxyb4D8AgN0+JwIAAAAAAAABrwAAABYAAAAgcCmGd0ewPzjZIWtuEOI/AABYPgAAAAAAAAAAAbAAAAAWAAAAsFpCs8nssD+UG4QKoOvhPwAAlT4QAAAAAAAAAAGxAAAAFgAAABDQzslyP7E/cCaBxVXR4T8AAKg+EAAAAAAAAAABsgAAABYAAAAgF4qSqa2xP1ygSEkDouE/AAClPhAAAAAAAAAAAbMAAAAWAAAAsLrn9sTksT80q0UEuYfhPwAAqT4QAAAAAAAAAAG0AAAAFgAAAAAwdA1uN7I/SBoQzbBy4T8AgKg+EAAAAAAAAAABtQAAABYAAAAgdy/WpKWyPyAlDYhmWOE/AACoPhAAAAAAAAAAAbYAAAAWAAAA8I8ZUWkvsz+EZ28nmDPhPwAAqD4fAAAAAAAAAAG3AAAAFgAAANCoA8wtubM/lNY58I8e4T8AAKk+HwAAAAAAAAABuAAAABYAAACwwe1G8kK0P+Sp0cbJDuE/AICpPi8AAAAAAAAAAbkAAAAWAAAAUKwGdETotD9s4TarRQThPwAArD4vAAAAAAAAAAG6AAAAFgAAALBoTlMkqbU/+Bicj8H54D8AgLA+LwAAAAAAAAABuwAAABYAAAAgJZYyBGq2P/gYnI/B+eA/AIC0Pi8AAAAAAAAAAbwAAAAWAAAAULMMxHFGtz9ccmziTRnhPwAAuT4/AAAAAAAAAAG9AAAAFgAAAFATsgdtPrg/6MA/eiRT4T8AgLk+PwAAAAAAAAABvgAAABYAAADAFrWvg225P+TXrS1/l+E/AAC6Pk4AAAAAAAAAAb8AAAAWAAAA0L0VvLXTuj8M5B4mJPbhPwAAuj5OAAAAAAAAAAHAAAAAFgAAANBkdsjnObw/OPCPHslU4j8AALs+XgAAAAAAAAABwQAAABYAAACw3QWHp7u9P9TEmzLyveI/AIC+Pl4AAAAAAAAAAcIAAAAWAAAA8LI34UsGvz+w/XRUXSzjPwAAxD5tAAAAAAAAAAHDAAAAFgAAADhbnUSxGsA/8I8eyVS64z8AgMg+fQAAAAAAAAABxAAAABYAAAAYdIe/daTAPywiyD1MSOQ/AADNPn0AAAAAAAAAAcUAAAAWAAAAECRaYXMgwT/cfAzOx+DkPwAA0j59AAAAAAAAAAHGAAAAFgAAACBrFSqqjsE/VHODUAF05T8AgNc+jQAAAAAAAAABxwAAABYAAAB44KFAU+HBPwjOx+B8DOY/AIDaPo0AAAAAAAAAAcgAAAAWAAAA4OwWfjUmwj9sVXSavrTmPwCA3D6cAAAAAAAAAAHJAAAAFgAAAFD5i7sXa8I/mHhTRr5X5z8AgN0+nAAAAAAAAAABygAAABYAAADgnOkfM6LCP4g3ZeR79ec/AIDdPssAAAAAAAAAAcsAAAAWAAAAoG4Y0sC9wj+sWkSQe5joPwAA3z7LAAAAAAAAAAHMAAAAFgAAAIjXL6uHy8I/nBlWLjk26T8AgOA+ywAAAAAAAAABzQAAABYAAACgbhjSwL3CP9yr/6IwxOk/AADgPssAAAAAAAAAAc4AAAAWAAAAADTSRmyUwj/g2dsJ5kzqPwAA3z7aAAAAAAAAAAHPAAAAFgAAAJAnXQmKT8I/VNBSjB/g6j8AAN0+2gAAAAAAAAAB0AAAABYAAABAstDy4PzBPxyaYeWSY+s/AIDcPuoAAAAAAAAAAdEAAAAWAAAAIGsVKqqOwT+o/6IwxOHrPwAA3T7qAAAAAAAAAAHSAAAAFgAAAEhSK6/lBME/+AAXbrNa7D8AgN4++QAAAAAAAAAB0wAAABYAAADI/vqozFHAP4BmWLnk2Ow/AIDhPvkAAAAAAAAAAdQAAAAWAAAAQCjE9/RYvz+YA//okUztPwAA5T4JAQAAAAAAAAHVAAAAFgAAAMAkwU/eKb4/5ARzJoHF7T8AAOk+CQEAAAAAAAAB1gAAABYAAACwfWBDrMO8P8Q9TEjsM+4/AADtPhkBAAAAAAAAAdcAAAAWAAAAgKgu6Qd5uz9kElhcFZ3uPwAA8D4ZAQAAAAAAAAHYAAAAFgAAADDT/I5jLro/GFYuOTbx7j8AgPI+KAEAAAAAAAAB2QAAABYAAADg/co0v+O4P8iZBBZXRe8/AID1PigBAAAAAAAAAdoAAAAWAAAAoCiZ2hqZtz8YhAqg63nvPwAA+T4oAQAAAAAAAAHbAAAAFgAAAJCBOM7oMrY/tEGoALqe7z8AAP4+OAEAAAAAAAAB3AAAABYAAADQCKkPKbG0P2RuECqAru8/AIACPzgBAAAAAAAAAd0AAAAWAAAAML7qntsTsz/gNqtFBLnvPwAABT9IAQAAAAAAAAHeAAAAFgAAANCh/XsAW7E/ZG4QKoCu7z8AgAc/SAEAAAAAAAAB3wAAABYAAACArn4WZnuvP7RBqAC6nu8/AIAJP1cBAAAAAAAAAeAAAAAWAAAA4LxfmeZ3rD9Q6NetLX/vPwAADD9XAQAAAAAAAAHhAAAAFgAAACDLQBxndKk/AP7RI5lK7z8AQA4/ZwEAAAAAAAAB4gAAABYAAAAgfX8DA6imP3iv/ovCEO8/AIAQP2cBAAAAAAAAAeMAAAAWAAAAAC++6p7boz/IayivobzuPwAAEj92AQAAAAAAAAHkAAAAFgAAAHCEWjZWRqE/nF+3tvxd7j8AQBM/dgEAAAAAAAAB5QAAABYAAAAA+6jMUdCdP0xeQ3kN5e0/AMATP4YBAAAAAAAAAeYAAAAWAAAAAO2cLPcTmT+ElDQgmmHtPwCAFD+GAQAAAAAAAAHnAAAAFgAAACDfkIycV5Q/gGZYueTY7D8AQBU/lgEAAAAAAAAB6AAAABYAAAAAGEC1eAmQP5SnRhsnO+w/AEAWP5YBAAAAAAAAAekAAAAWAAAAgDBVTRdTiD/gTAKLq6LrPwBAFz+lAQAAAAAAAAHqAAAAFgAAAEBNF1MYTII/tCkj36v/6j8AwBg/pQEAAAAAAAAB6wAAABYAAAAA8Z/UDUN6Pxg+qRcoUuo/AAAaP7UBAAAAAAAAAewAAAAWAAAAAJvYa3wYdT887mFCYp/pPwDAGz+1AQAAAAAAAAHtAAAAFgAAAAB/60ihX3M/ZJ4abZzs6D8AAB0/xQEAAAAAAAAB7gAAABYAAACAt8WOV9F2P0jqBYqUNOg/AMAeP8UBAAAAAAAAAe8AAAAWAAAAgCl6GsS0fT9MpbtvhGfnPwAAID/UAQAAAAAAAAHwAAAAFgAAAEDbjeSFKIM/+IzZfjqq5j8AQCE/1AEAAAAAAAAB8QAAABYAAABAot67qXaHP5QFLcX4AeY/AIAkP+QBAAAAAAAAAfIAAAAWAAAAgPelJDuhjD8YD7ZCv27lPwCAKD/kAQAAAAAAAAHzAAAAFgAAAIA0LdhTwpE/UEWn6Uvr5D8AwCs/5AEAAAAAAAAB9AAAABYAAAAgtMLmQKKVP0CoALqed+Q/AEAuP/MBAAAAAAAAAfUAAAAWAAAAgAmKT9LMmj9QAF3POx7kPwCALz/zAQAAAAAAAAH2AAAAFgAAAHA9n20f2KA/xLGJN2Xk4z8AQDA/AwIAAAAAAAAB9wAAABYAAACgGdcX8YCkPyj069aWv+M/AEAwPwMCAAAAAAAAAfgAAAAWAAAAoOAn7xTPqD90x4Ot0K/jPwCALz8TAgAAAAAAAAH5AAAAFgAAAICneMY4Ha0/dMeDrdCv4z8AQCo/EwIAAAAAAAAB+gAAABYAAAAgt+ROrrWwPyj069aWv+M/AMAiPyICAAAAAAAAAfsAAAAWAAAA4EheiDLBsj8YhSEOn9TjPwCAEz8iAgAAAAAAAAH8AAAAFgAAANAIqQ8psbQ/PHokU+nu4z8AgAE/MgIAAAAAAAAB/QAAABYAAABwmiJJrby2PygLWorxA+Q/AACyPjICAAAAAAAACw=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436568|recordEnd=500205|recordLength=501944|start=436568|end=500205|audioFormat={00001610-0000-0010-8000-00AA00389B71}|audioRate=44100|muted=false|volume=0.8|fadeIn=0|fadeOut=0|videoFormat={34363248-0000-0010-8000-00AA00389B71}|videoRate=15|videoWidth=256|videoHeight=25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wAAAAN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BbRAAAAAAAAAXu////DEFjdGlvblR5cGVWMQEAAAAHdmFsdWVfXwAIAgAAAAAAAAABBQAAAAQAAAAJEwAAAAkUAAAAsUYAAAAAAAAB6////+7///8AAAAAAQYAAAAEAAAACRYAAAAJFwAAAAlfAAAAAAAAAej////u////AAAAAAEHAAAABAAAAAkZAAAACRoAAAAVZQAAAAAAAAHl////7v///wAAAAABCAAAAAQAAAAJHAAAAAkdAAAAVGUAAAAAAAAB4v///+7///8AAAAAAQkAAAAEAAAACR8AAAAJIAAAAHd6AAAAAAAAAd/////u////AAAAAAEKAAAABAAAAAkiAAAACSMAAAA1gAAAAAAAAAHc////7v///wAAAAABCwAAAAQAAAAJJQAAAAkmAAAA6okAAAAAAAAB2f///+7///8AAAAAAQwAAAAEAAAACSgAAAAJKQAAAK7CAAAAAAAAAdb////u////AAAAAAENAAAABAAAAAkrAAAACSwAAABn0QAAAAAAAAHT////7v///wAAAAABDgAAAAQAAAAJLgAAAAkvAAAA3tUAAAAAAAAB0P///+7///8AAAAAAQ8AAAAEAAAACTEAAAAJMgAAAMbjAAAAAAAAAc3////u////AAAAAAUQAAAAD1BlbkF0dHJpYnV0ZXNWMQoAAAAHX2NvbG9yQQdfY29sb3JSB19jb2xvckcHX2NvbG9yQgpGaXRUb0N1cnZlBkhlaWdodA5JZ25vcmVQcmVzc3VyZQ1Jc0hpZ2hsaWdodGVyBVNoYXBlBVdpZHRoAAAAAAAAAAAEAAICAgIBBgEBDEJydXNoU2hhcGVWMQIAAAAGAgAAAP8AAAAAAAAAAAAACEAAAAXM////DEJydXNoU2hhcGVWMQEAAAAHdmFsdWVfXwAIAgAAAAEAAAAAAAAAAAAIQAURAAAACklua1RyYWNlVjEDAAAADUxpc3RgMStfaXRlbXMMTGlzdGAxK19zaXplD0xpc3RgMStfdmVyc2lvbgQAABhTaGFyZWQuSW5raW5nLklua1BvaW50W10CAAAACAgCAAAACTUAAAAmAAAAJgAAAAETAAAAEAAAAP8AAAAAAAAAAAAACEAAAAHK////zP///wEAAAAAAAAAAAAIQAEUAAAAEQAAAAk3AAAANQAAADUAAAABFgAAABAAAAD/AAAAAAAAAAAAAAhAAAAByP///8z///8BAAAAAAAAAAAACEABFwAAABEAAAAJOQAAAGMAAABjAAAAARkAAAAQAAAA/wAAAAAAAAAAAAAIQAAAAcb////M////AQAAAAAAAAAAAAhAARoAAAARAAAACTsAAAAFAAAABQAAAAEcAAAAEAAAAP8AAAAAAAAAAAAACEAAAAHE////zP///wEAAAAAAAAAAAAIQAEdAAAAEQAAAAk9AAAASwAAAEsAAAABHwAAABAAAAD/AAAAAAAAAAAAAAhAAAABwv///8z///8BAAAAAAAAAAAACEABIAAAABEAAAAJPwAAAGYAAABmAAAAASIAAAAQAAAA/wAAAAAAAAAAAAAIQAAAAcD////M////AQAAAAAAAAAAAAhAASMAAAARAAAACUEAAABXAAAAVwAAAAElAAAAEAAAAP8AAAAAAAAAAAAACEAAAAG+////zP///wEAAAAAAAAAAAAIQAEmAAAAEQAAAAlDAAAAhAAAAIQAAAABKAAAABAAAAD/AAAAAAAAAAAAAAhAAAABvP///8z///8BAAAAAAAAAAAACEABKQAAABEAAAAJRQAAADgAAAA4AAAAASsAAAAQAAAA/wAAAAAAAAAAAAAIQAAAAbr////M////AQAAAAAAAAAAAAhAASwAAAARAAAACUcAAABmAAAAZgAAAAEuAAAAEAAAAP8AAAAAAAAAAAAACEAAAAG4////zP///wEAAAAAAAAAAAAIQAEvAAAAEQAAAAlJAAAAIgAAACIAAAABMQAAABAAAAD/AAAAAAAAAAAAAAhAAAABtv///8z///8BAAAAAAAAAAAACEABMgAAABEAAAAJSwAAAF4AAABeAAAABzUAAAAAAQAAAEAAAAAECklua1BvaW50VjECAAAACUwAAAAJTQAAAAlOAAAACU8AAAAJUAAAAAlRAAAACVIAAAAJUwAAAAlUAAAACVUAAAAJVgAAAAlXAAAACVgAAAAJWQAAAAlaAAAACVsAAAAJXAAAAAldAAAACV4AAAAJXwAAAAlgAAAACWEAAAAJYgAAAAljAAAACWQAAAAJZQAAAAlmAAAACWcAAAAJaAAAAAlpAAAACWoAAAAJawAAAAlsAAAACW0AAAAJbgAAAAlvAAAACXAAAAAJcQAAAA0aBzcAAAAAAQAAAEAAAAAECklua1BvaW50VjEC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0LBzkAAAAAAQAAAIAAAAAECklua1BvaW50VjEC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DR0HOwAAAAABAAAACAAAAAQKSW5rUG9pbnRWMQIAAAAJCgEAAAkLAQAACQwBAAAJDQEAAAkOAQAADQMHPQAAAAABAAAAgAAAAAQKSW5rUG9pbnRWMQIA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NNQc/AAAAAAEAAACAAAAABApJbmtQb2ludFYxAgA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0aB0EAAAAAAQAAAIAAAAAECklua1BvaW50VjECAA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JEgIAAAkTAgAACRQCAAAJFQIAAAkWAgAADSkHQwAAAAABAAAAAAEAAAQKSW5rUG9pbnRWMQIA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CZQCAAAJlQIAAAmWAgAACZcCAAAJmAIAAAmZAgAACZoCAAANfAdFAAAAAAEAAABAAAAABApJbmtQb2ludFYxAgAAAAmbAgAACZwC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J0AIAAAnRAgAACdICAAANCAdHAAAAAAEAAACAAAAABApJbmtQb2ludFYxAgA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0aB0kAAAAAAQAAAEAAAAAECklua1BvaW50VjECAAAACTkDAAAJOgMAAAk7AwAACTwDAAAJPQMAAAk+AwAACT8DAAAJQAMAAAlBAwAACUIDAAAJQwMAAAlEAwAACUUDAAAJRgMAAAlHAwAACUgDAAAJSQMAAAlKAwAACUsDAAAJTAMAAAlNAwAACU4DAAAJTwMAAAlQAwAACVEDAAAJUgMAAAlTAwAACVQDAAAJVQMAAAlWAwAACVcDAAAJWAMAAAlZAwAACVoDAAANHgdLAAAAAAEAAACAAAAABApJbmtQb2ludFYxAgAAAAlbAwAACVwDAAAJXQMAAAleAwAACV8DAAAJYAMAAAlhAwAACWIDAAAJYwMAAAlkAw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DSIFTAAAAApJbmtQb2ludFYxBAAAAAFYAVkOUHJlc3N1cmVGYWN0b3IJVGltZVN0YW1wAAAAAAYGCxACAAAAQkDu8RCEtz+gTI2ItMKpPwAAWD4AAAAAAAAAAAFNAAAATAAAALKgBcZkw7c/4NKhBrszqT8AAJU+EAAAAAAAAAABTgAAAEwAAADOeAu7OdO3PxAWrEU+7Kg/AACoPhAAAAAAAAAAAU8AAABMAAAA7lARsA7jtz8QFqxFPuyoPwCAqj4QAAAAAAAAAAFQAAAATAAAAO5QEbAO47c/EBasRT7sqD8AgLU+IAAAAAAAAAABUQAAAEwAAAAIKRel4/K3PxAWrEU+7Kg/AADCPiAAAAAAAAAAAVIAAABMAAAAQNkij40SuD8QFqxFPuyoPwAA0T4vAAAAAAAAAAFTAAAATAAAAHqJLnk3Mrg/EBasRT7sqD8AgOA+LwAAAAAAAAABVAAAAEwAAACWYTRuDEK4PxAWrEU+7Kg/AIDwPi8AAAAAAAAAAVUAAABMAAAAsjk6Y+FRuD8QFqxFPuyoPwAA+D4vAAAAAAAAAAFWAAAATAAAALI5OmPhUbg/EBasRT7sqD8AgP4+NAAAAAAAAAABVwAAAEwAAACyOTpj4VG4P6A3MeV/yKg/AIACPzQAAAAAAAAAAVgAAABMAAAAlmE0bgxCuD+gNzHlf8ioPwCABD80AAAAAAAAAAFZAAAATAAAAEDZIo+NErg/UJzAw0RdqD8AgAY/NAAAAAAAAAABWgAAAEwAAACWyP/Qj7O3P6Ai1UFLzqc/AMAJP0QAAAAAAAAAAVsAAABMAAAAtAfRKOg0tz+Qym5fkxunPwBADT9TAAAAAAAAAAFcAAAATAAAAEAOhbcXZ7Y/cHIIfdtopj8AAA8/YwAAAAAAAAABXQAAAEwAAACwPDNRcom1P+A7JzplkqU/AEAQP2MAAAAAAAAAAV4AAABMAAAA6rrVACOMtD8AJ8uWMJikPwBAEj9yAAAAAAAAAAFfAAAATAAAAOqIbMYpb7M/IGrV1bNQpD8AABU/cgAAAAAAAAABYAAAAEwAAADOfv2WW0KyP/DOZLR45aM/AMAXP4IAAAAAAAAAAWEAAABMAAAAesSCfeP1sD+gM/SSPXqjPwDAGj+CAAAAAAAAAAFiAAAATAAAAGNT4R8v1K4/MFV5Mn9Woz8AQB0/kgAAAAAAAAABYwAAAEwAAAARzsguQdyrP9B2/tHAMqM/AAAgP5IAAAAAAAAAAWQAAABMAAAAt0iwPVPkqD/wuQgRROuiPwBAIT+hAAAAAAAAAAFlAAAATAAAAC0TjGK7zKU/8LkIEUTroj8AQCI/oQAAAAAAAAABZgAAAEwAAACc3WeHI7WiP4DbjbCFx6I/AMAiP7EAAAAAAAAAAWcAAABMAAAAkrCeLGt6nz8g/RJQx6OiPwCAIz+xAAAAAAAAAAFoAAAATAAAAATlPqLnC5k/QEAdj0pcoj8AQCM/wQAAAAAAAAABaQAAAEwAAADMOiWUX1uTP+Bhoi6MOKI/AAAjP8EAAAAAAAAAAWoAAABMAAAASGdepUTMjj/gYaIujDiiPwAAIz/QAAAAAAAAAAFrAAAATAAAADyYQ3oiY4Y/4GGiLow4oj8AACM/0AAAAAAAAAABbAAAAEwAAACEF2qP7ut+P+Bhoi6MOKI/AIAjP9AAAAAAAAAAAW0AAABMAAAA8INlG4YJdD9AQB2PSlyiPwBAJD/gAAAAAAAAAAFuAAAATAAAAHjr8jAXPmg/QEAdj0pcoj8AwBs/4AAAAAAAAAABbwAAAEwAAAAI6DeQeENmP0BAHY9KXKI/AADXPv8AAAAAAAAAAXAAAABMAAAAUPJoclQzbD/gYaIujDiiPwAAQj7/AAAAAAAAAAFxAAAATAAAAMAMOa0S/Hg/gG7LKpkaoT8AAJQ9LgEAAAAAAAABcgAAAEwAAACWmY+EJ86zP4CJ38oCyHU/AABMPgAAAAAAAAAAAXMAAABMAAAACPqmWHsNtD8Aq6tnoShuPwCAjD4PAAAAAAAAAAF0AAAATAAAACLSrE1QHbQ/AKurZ6Eobj8AAJ4+DwAAAAAAAAABdQAAAEwAAACWmY+EJ86zPwCvWr8pbnI/AACcPg8AAAAAAAAAAXYAAABMAAAA0EmbbtHtsz8Ar1q/KW5yPwCAoT4fAAAAAAAAAAF3AAAATAAAAOwhoWOm/bM/gInfygLIdT8AAKQ+HwAAAAAAAAABeAAAAEwAAAAI+qZYew20PwB9ts715XY/AICnPi8AAAAAAAAAAXkAAABMAAAAItKsTVAdtD+AShLewV17PwAAqD4vAAAAAAAAAAF6AAAATAAAACLSrE1QHbQ/AD7p4bR7fD8AAKg+LwAAAAAAAAABewAAAEwAAABCqrJCJS20P8CFonjAeYA/AACoPj4AAAAAAAAAAXwAAABMAAAAXoK4N/o8tD9AbFCAprWCPwAAqT4+AAAAAAAAAAF9AAAATAAAAHhavizPTLQ/QEbVi38Phj8AgKs+TgAAAAAAAAABfgAAAEwAAADQ4s8LTny0PwAtg5NlS4g/AICxPk4AAAAAAAAAAX8AAABMAAAAQEPn36G7tD/AEzGbS4eKPwCAuD5OAAAAAAAAAAGAAAAATAAAALKj/rP1+rQ/QHTKJCtSjT8AAL4+XgAAAAAAAAABgQAAAEwAAABA3Bt9Hkq1PwBkHdl+nZA/AADEPl4AAAAAAAAAAYIAAABMAAAA7Ow+OxyptT8gFOqd7gKSPwAAzD5tAAAAAAAAAAGDAAAATAAAAHglXARF+LU/AD6i5Ff3kz8AANU+bQAAAAAAAAABhAAAAEwAAAAkNn/CQle2P4AxeehKFZU/AIDbPn0AAAAAAAAAAYUAAABMAAAAsm6ci2umtj/gJFDsPTOWPwCA4D59AAAAAAAAAAGGAAAATAAAAEKnuVSU9bY/oAv+8yNvmD8AAOM+jAAAAAAAAAABhwAAAEwAAADQ39YdvUS3P+D+1PcWjZk/AIDkPowAAAAAAAAAAYgAAABMAAAAfPD527qjtz+g5YL//MibPwCA5j6cAAAAAAAAAAGJAAAATAAAAO5QEbAO47c/gA87Rma9nT8AgOg+nAAAAAAAAAABigAAAEwAAABgsSiEYiK4P+ACEkpZ254/AIDqPqwAAAAAAAAAAYsAAABMAAAA0BFAWLZhuD+QWW+HZCCgPwCA7D6sAAAAAAAAAAGMAAAATAAAAEJyVywKobg/gG7LKpkaoT8AAOw+uwAAAAAAAAABjQAAAEwAAACY+mgLidC4P5DGMQ1RzaE/AADrPrsAAAAAAAAAAY4AAABMAAAA6oJ66gcAuT/wuQgRROuiPwCA6j7LAAAAAAAAAAGPAAAATAAAACYzhtSxH7k/QK3fFDcJpD8AAOo+ywAAAAAAAAABkAAAAEwAAABCC4zJhi+5P+A7JzplkqU/AADqPtsAAAAAAAAAAZEAAABMAAAAQguMyYYvuT8Aqem/UT+nPwAA6j7bAAAAAAAAAAGSAAAATAAAACYzhtSxH7k/4NKhBrszqT8AgOg+6gAAAAAAAAABkwAAAEwAAAAKW4Df3A+5P2Ae3+xlBKs/AADoPuoAAAAAAAAAAZQAAABMAAAA0Kp09TLwuD8ArSYSlI2sPwAA6D76AAAAAAAAAAGVAAAATAAAAJj6aAuJ0Lg/kDtuN8IWrj8AAOg++gAAAAAAAAABlgAAAEwAAABCclcsCqG4P2ANwJtzWK8/AADqPgkBAAAAAAAAAZcAAABMAAAA0BFAWLZhuD+Q7wiAEk2wPwCA7j4JAQAAAAAAAAGYAAAATAAAAEDZIo+NErg/SGn0AQzcsD8AgPA+GQEAAAAAAAABmQAAAEwAAACWyP/Qj7O3P5AwmBSjoLE/AIDyPhkBAAAAAAAAAZoAAABMAAAA0N/WHb1Etz9AqoOWnC+yPwCA9T4pAQAAAAAAAAGbAAAATAAAAAj3rWrq1bY/YALqeFTisj8AAPo+KQEAAAAAAAABnAAAAEwAAAAKXnnNbUe2P6idWpqPTbM/AIAAPzgBAAAAAAAAAZ0AAABMAAAA0BQ5RkeZtT9QF0YcidyzPwDABD84AQAAAAAAAAGeAAAATAAAAJjL+L4g67Q/INQ73QUktD8AgAo/SAEAAAAAAAABnwAAAEwAAAB4Wr4sz0y0P6De6S4gobQ/AAARP0gBAAAAAAAAAaAAAABMAAAAesGJj1K+sz94m9/vnOi0PwBAFD9YAQAAAAAAAAGhAAAATAAAAHgoVfLVL7M/GOmXgDoetT8AABY/WAEAAAAAAAABogAAAEwAAAC0Pyw/A8GyP4DHEuH4QbU/AMAWP2cBAAAAAAAAAaMAAABMAAAACC8JgQVisj8gFctxlne1PwDAFj9nAQAAAAAAAAGkAAAATAAAAJbO8ayxIrI/aLA7k9HitT8AwAM/dwEAAAAAAAABpQAAAEwAAABARuDNMvOxP7BLrLQMTrY/AIDQPncBAAAAAAAAAaYAAABMAAAAevbrt9wSsj9QmWRFqoO2PwAAiD61AQAAAAAAAAGnAAAATAAAAFnoytI5ntU/QOsSKy2Dsz8AAJA9AAAAAAAAAAABqAAAAEwAAABgXgwQL6LVP6idWpqPTbM/AADGPQ8AAAAAAAAAAakAAABMAAAAYF4MEC+i1T+onVqaj02zPwAA4D0PAAAAAAAAAAGqAAAATAAAAGBeDBAvotU/aC4darA7sz8AAOg9DwAAAAAAAAABqwAAAEwAAABgXgwQL6LVP2guHWqwO7M/AAACPg8AAAAAAAAAAawAAABMAAAAYF4MEC+i1T9oLh1qsDuzPwAADD4PAAAAAAAAAAGtAAAATAAAAGBeDBAvotU/aC4darA7sz8AABg+HwAAAAAAAAABrgAAAEwAAABgXgwQL6LVP2guHWqwO7M/AAAhPh8AAAAAAAAAAa8AAABMAAAAYF4MEC+i1T9oLh1qsDuzPwAAKj4fAAAAAAAAAAGwAAAATAAAAGBeDBAvotU/aC4darA7sz8AAC4+HwAAAAAAAAABsQAAAEwAAABgXgwQL6LVP2guHWqwO7M/AAA8Pi4AAAAAAAAAAbIAAABMAAAASfxHWE+W1T84v9850SmzPwAAUD4uAAAAAAAAAAGzAAAATAAAADWag6BvitU/0OBk2RIGsz8AAGU+LgAAAAAAAAABtAAAAEwAAAAawn2rmnrVP2AC6nhU4rI/AAB8Pk4AAAAAAAAAAbUAAABMAAAA/Ol3tsVq1T/AtDHotqyyPwAAhT5dAAAAAAAAAAG2AAAATAAAAN8RcsHwWtU/GGd5Vxl3sj8AgIo+XQAAAAAAAAABtwAAAEwAAAC9wyqPJkfVP0Cqg5acL7I/AACNPm0AAAAAAAAAAbgAAABMAAAAmXXjXFwz1T+gXMsF//mxPwCAjj5tAAAAAAAAAAG5AAAATAAAAHQnnCqSH9U/cO2N1R/osT8AgJE+fQAAAAAAAAABugAAAEwAAABYT5Y1vQ/VP3DtjdUf6LE/AACUPn0AAAAAAAAAAbsAAABMAAAANAFPA/P71D9w7Y3VH+ixPwCAlz59AAAAAAAAAAG8AAAATAAAABkpSQ4e7NQ/oFzLBf/5sT8AAJs+jAAAAAAAAAABvQAAAEwAAAD12gHcU9jUP0Cqg5acL7I/AACfPowAAAAAAAAAAb4AAABMAAAA2gL85n7I1D9AqoOWnC+yPwAAoT6MAAAAAAAAAAG/AAAATAAAALa0tLS0tNQ/4Pc7Jzplsj8AgKE+nAAAAAAAAAABwAAAAEwAAACSZm2C6qDUP+D3Oyc6ZbI/AACjPqsAAAAAAAAAAcEAAABMAAAAbxgmUCCN1D8YZ3lXGXeyPwCApD6rAAAAAAAAAAHCAAAATAAAAEvK3h1WedQ/GGd5Vxl3sj8AgKU+qwAAAAAAAAABwwAAAEwAAAAnfJfri2XUP4hF9LfXmrI/AIClPrsAAAAAAAAAAcQAAABMAAAABC5QucFR1D/AtDHotqyyPwAApz67AAAAAAAAAAHFAAAATAAAAODfCIf3PdQ/8CNvGJa+sj8AgKk+ywAAAAAAAAABxgAAAEwAAAC8kcFULSrUP/AjbxiWvrI/AACtPssAAAAAAAAAAccAAABMAAAAmUN6ImMW1D9gAup4VOKyPwAAsj7aAAAAAAAAAAHIAAAATAAAAG5/8bKj/tM/0OBk2RIGsz8AgLY+2gAAAAAAAAAByQAAAEwAAABKMaqA2erTPzi/3znRKbM/AAC8PuoAAAAAAAAAAcoAAABMAAAAH20hERrT0z9oLh1qsDuzPwCAvz7qAAAAAAAAAAHLAAAATAAAAO0yV2Rlt9M/QOsSKy2Dsz8AAMI++gAAAAAAAAABzAAAAEwAAAC1gkt6u5fTP3haUFsMlbM/AIDDPgkBAAAAAAAAAc0AAABMAAAAfNI/kBF40z8YqAjsqcqzPwAAxT4JAQAAAAAAAAHOAAAATAAAAEqYdeNcXNM/UBdGHIncsz8AgMU+GQEAAAAAAAABzwAAAEwAAAAYXqs2qEDTP7j1wHxHALQ/AADHPhkBAAAAAAAAAdAAAABMAAAA5iPhifMk0z/oZP6sJhK0PwCAyD4oAQAAAAAAAAHRAAAATAAAALTpFt0+CdM/6GT+rCYStD8AgMs+KAEAAAAAAAAB0gAAAEwAAACEr0wwiu3SP+hk/qwmErQ/AADMPjgBAAAAAAAAAdMAAABMAAAAUnWCg9XR0j/oZP6sJhK0PwAAzD44AQAAAAAAAAHUAAAATAAAACex+RMWutI/6GT+rCYStD8AAMs+OAEAAAAAAAAB1QAAAEwAAAD1di9nYZ7SP+hk/qwmErQ/AADJPkgBAAAAAAAAAdYAAABMAAAAwzxluqyC0j+49cB8RwC0PwCAyT5IAQAAAAAAAAHXAAAATAAAAJh43ErtatI/UBdGHIncsz8AgMs+VwEAAAAAAAAB2AAAAEwAAABttFPbLVPSP+A4y7vKuLM/AADNPlcBAAAAAAAAAdkAAABMAAAAO3qJLnk30j94WlBbDJWzPwCAzT5nAQAAAAAAAAHaAAAATAAAAAlAv4HEG9I/qJ1amo9Nsz8AAM8+ZwEAAAAAAAAB2wAAAEwAAADaBfXUDwDSP2guHWqwO7M/AIDRPncBAAAAAAAAAdwAAABMAAAAnlXp6mXg0T/Q4GTZEgazPwAA1D53AQAAAAAAAAHdAAAATAAAAGal3QC8wNE/0OBk2RIGsz8AgNc+lgEAAAAAAAAB3gAAAEwAAAAmf5DZHJ3RP5BxJ6kz9LI/AADZPpYBAAAAAAAAAd8AAABMAAAA9ETGLGiB0T9gAup4VOKyPwCA2j6WAQAAAAAAAAHgAAAATAAAAK2oN8jTWdE/kHEnqTP0sj8AgNs+lgEAAAAAAAAB4QAAAEwAAABuguqgNDbRP9DgZNkSBrM/AIDbPqUBAAAAAAAAAeIAAABMAAAAL1ydeZUS0T84v9850SmzPwAA3D6lAQAAAAAAAAHjAAAATAAAAO01UFL27tA/aC4darA7sz8AANw+tQEAAAAAAAAB5AAAAEwAAAC0hURoTM/QP6idWpqPTbM/AADcPrUBAAAAAAAAAeUAAABMAAAAfNU4fqKv0D+onVqaj02zPwAA3D7FAQAAAAAAAAHmAAAATAAAAEMlLZT4j9A/QOsSKy2Dsz8AANw+xQEAAAAAAAAB5wAAAEwAAAAD/99sWWzQP0DrEistg7M/AADdPtQBAAAAAAAAAegAAABMAAAAw9iSRbpI0D9A6xIrLYOzPwCA3T7UAQAAAAAAAAHpAAAATAAAAIsoh1sQKdA/QOsSKy2Dsz8AAN8+5AEAAAAAAAAB6gAAAEwAAABSeHtxZgnQP0DrEistg7M/AIDePuQBAAAAAAAAAesAAABMAAAAMpDfDnnTzz94WlBbDJWzPwAA3j70AQAAAAAAAAHsAAAATAAAAL4vyDollM8/GKgI7KnKsz8AAN4+9AEAAAAAAAAB7QAAAEwAAABMz7Bm0VTPP1AXRhyJ3LM/AADePgMCAAAAAAAAAe4AAABMAAAA2G6Zkn0Vzz+49cB8RwC0PwAA3j4DAgAAAAAAAAHvAAAATAAAAGgOgr4p1s4/6GT+rCYStD8AAN8+EwIAAAAAAAAB8AAAAEwAAAD2rWrq1ZbOP+hk/qwmErQ/AIDhPhMCAAAAAAAAAfEAAABMAAAAhE1TFoJXzj8g1DvdBSS0PwAA5T4iAgAAAAAAAAHyAAAATAAAAAYBucdDEM4/INQ73QUktD8AgOU+IgIAAAAAAAAB8wAAAEwAAAB4yJv+GsHNPyDUO90FJLQ/AADmPiICAAAAAAAAAfQAAABMAAAA6I9+NfJxzT8g1DvdBSS0PwAA5j4yAgAAAAAAAAH1AAAATAAAAGlD5OazKs0/INQ73QUktD8AAOc+MgIAAAAAAAAB9gAAAEwAAADp9kmYdePMP+hk/qwmErQ/AIDqPkICAAAAAAAAAfcAAABMAAAAd5YyxCGkzD/oZP6sJhK0PwAA8D5CAgAAAAAAAAH4AAAATAAAAAY2G/DNZMw/6GT+rCYStD8AgPU+UQIAAAAAAAAB+QAAAEwAAACjwYaWZC3MP+hk/qwmErQ/AID8PlECAAAAAAAAAfoAAABMAAAAP03yPPv1yz/oZP6sJhK0PwCAAD9hAgAAAAAAAAH7AAAATAAAANvYXeORvss/6GT+rCYStD8AgAI/YQIAAAAAAAAB/AAAAEwAAACFUEwEE4/LP7j1wHxHALQ/AAAEP3ECAAAAAAAAAf0AAABMAAAAPbS9n35nyz/oZP6sJhK0PwDABT9xAgAAAAAAAAH+AAAATAAAAPgXLzvqP8s/6GT+rCYStD8AAAc/gAIAAAAAAAAB/wAAAEwAAAC8ZyNRQCDLP+hk/qwmErQ/AEAIP4ACAAAAAAAAAQABAABMAAAAecuU7Kv4yj8g1DvdBSS0PwDACT+QAgAAAAAAAAEBAQAATAAAAD4biQIC2co/yCH0baNZtD8AgAs/kAIAAAAAAAABAgEAAEwAAAAVVwCTQsHKP8gh9G2jWbQ/AIAMP5ACAAAAAAAAAQMBAABMAAAA6JJ3I4Opyj8AkTGegmu0PwDADD+fAgAAAAAAAAEEAQAATAAAAL/O7rPDkco/yCH0baNZtD8AAA0/nwIAAAAAAAABBQEAAEwAAACRCmZEBHrKP8gh9G2jWbQ/AAANP68CAAAAAAAAAQYBAABMAAAAaEbd1ERiyj/IIfRto1m0PwBADD+vAgAAAAAAAAEHAQAATAAAAE5u199vUso/yCH0baNZtD8AgAs/vwIAAAAAAAABCAEAAEwAAAA/glRlhUrKP6De6S4gobQ/AIDuPr8CAAAAAAAAAQkBAABMAAAAMpbR6ppCyj94m9/vnOi0PwAAtj6/AgAAAAAAAAEKAQAATAAAAPjf0yTPs88/GN2771K0wz8AAPg9AAAAAAAAAAABCwEAAEwAAAD439Mkz7PPP3wlnVdjq8M/AAAqPhAAAAAAAAAAAQwBAABMAAAAMpDfDnnTzz8QRyL3pIfDPwAAQD4QAAAAAAAAAAENAQAATAAAAE5o5QNO488/2NfkxsV1wz8AAEM+EAAAAAAAAAABDgEAAEwAAABcVGh+OOvPPxBHIvekh8M/AABSPiAAAAAAAAAAAQ8BAABMAAAAaEDr+CLzzz9Etl8nhJnDPwAAWj4AAAAAAAAAAAEQAQAATAAAAGhA6/gi888/RLZfJ4SZwz8AAGA+EAAAAAAAAAABEQEAAEwAAABoQOv4IvPPP+Btfr9zosM/AABlPhAAAAAAAAAAARIBAABMAAAATmjlA07jzz9Etl8nhJnDPwAAZz4QAAAAAAAAAAETAQAATAAAAEB8Yolj288/EEci96SHwz8AAG4+EAAAAAAAAAABFAEAAEwAAAAgpFyUjsvPP3SPA1+1fsM/AAB4Ph8AAAAAAAAAARUBAABMAAAABsxWn7m7zz/Y1+TGxXXDPwAAhD4fAAAAAAAAAAEWAQAATAAAANwHzi/6o88/qGinluZjwz8AAI0+HwAAAAAAAAABFwEAAEwAAACuQ0XAOozPP6hop5bmY8M/AICUPi8AAAAAAAAAARgBAABMAAAAhn+8UHt0zz+oaKeW5mPDPwCAnD4vAAAAAAAAAAEZAQAATAAAAEzPsGbRVM8/2NfkxsV1wz8AgKU+MwAAAAAAAAABGgEAAEwAAAD4Rp+HUiXPPxBHIvekh8M/AACwPjMAAAAAAAAAARsBAABMAAAAltIKLuntzj/gbX6/c6LDPwAAtj4zAAAAAAAAAAEcAQAATAAAABKGcN+qps4/4G1+v3Oiwz8AALo+QwAAAAAAAAABHQEAAEwAAAB4YdCbl0/OP+Btfr9zosM/AIC/PlMAAAAAAAAAAR4BAABMAAAAvmQqY6/ozT9Etl8nhJnDPwCAxj5TAAAAAAAAAAEfAQAATAAAAAhohCrHgc0/EEci96SHwz8AAMw+cgAAAAAAAAABIAEAAEwAAABNa97x3hrNPxBHIvekh8M/AADRPnIAAAAAAAAAASEBAABMAAAAoVq7M+G7zD90jwNftX7DPwAA1T5yAAAAAAAAAAEiAQAATAAAAOddFfv4VMw/2NfkxsV1wz8AANk+cgAAAAAAAAABIwEAAEwAAAA/TfI8+/XLP9jX5MbFdcM/AADcPoIAAAAAAAAAASQBAABMAAAAkjzPfv2Wyz/Y1+TGxXXDPwCA3z6CAAAAAAAAAAElAQAATAAAAOsrrMD/N8s/EEci96SHwz8AAOI+kQAAAAAAAAABJgEAAEwAAAAxLwaIF9HKP3wlnVdjq8M/AIDlPpEAAAAAAAAAAScBAABMAAAAhB7jyRlyyj8gc1XoAOHDPwAA5z6hAAAAAAAAAAEoAQAATAAAANwNwAscE8o/JAnv4K4NxD8AgOg+oQAAAAAAAAABKQEAAEwAAAAHORTeXpzJP/QvS6l9KMQ/AADuPrAAAAAAAAAAASoBAABMAAAAPlDrKowtyT/IVqdxTEPEPwCA9D6wAAAAAAAAAAErAQAATAAAAIRTRfKjxsg/lH0DOhtexD8AAPs+wAAAAAAAAAABLAEAAEwAAADKVp+5u1/IP8zsQGr6b8Q/AMAAP8AAAAAAAAAAAS0BAABMAAAAIkZ8+70AyD9kpF8C6njEPwDAAz/AAAAAAAAAAAEuAQAATAAAAHY1WT3Aocc/nBOdMsmKxD8AwAY/3wAAAAAAAAABLwEAAEwAAADbELn5rErHPzjLu8q4k8Q/AMAJP98AAAAAAAAAATABAABMAAAAXMQeq24Dxz84y7vKuJPEPwDADD/fAAAAAAAAAAExAQAATAAAAOdjB9caxMY/OMu7yriTxD8AwA4/7wAAAAAAAAABMgEAAEwAAAB2A/ACx4TGPzjLu8q4k8Q/AMAQP+8AAAAAAAAAATMBAABMAAAAEY9bqV1Nxj84y7vKuJPEPwCAET/vAAAAAAAAAAE0AQAATAAAALEax0/0FcY/OMu7yriTxD8AQBI//wAAAAAAAAABNQEAAEwAAABOpjL2it7FPzjLu8q4k8Q/AMASP/8AAAAAAAAAATYBAABMAAAA6DGenCGnxT9kpF8C6njEPwDAEj8OAQAAAAAAAAE3AQAATAAAAHbRhsjNZ8U/MDUi0gpnxD8AgBM/DgEAAAAAAAABOAEAAEwAAAAFcW/0eSjFP2AOxgk8TMQ/AEAUPx4BAAAAAAAAATkBAABMAAAAofzamhDxxD/0L0upfSjEPwDAFD8eAQAAAAAAAAE6AQAATAAAACKwQEzSqcQ/jFHQSL8ExD8AgBU/LQEAAAAAAAABOwEAAEwAAACTdyODqVrEPyBzVegA4cM/AEAVPy0BAAAAAAAAATwBAABMAAAAAz8GuoALxD8Y3bvvUrTDPwAAFT89AQAAAAAAAAE9AQAATAAAAIXya2tCxMM/RLZfJ4SZwz8AABU/PQEAAAAAAAABPgEAAEwAAAATklSX7oTDP3SPA1+1fsM/AAAVP00BAAAAAAAAAT8BAABMAAAAoTE9w5pFwz+oaKeW5mPDPwAAFj9NAQAAAAAAAAFAAQAATAAAADDRJe9GBsM/cPlpZgdSwz8AgBc/XAEAAAAAAAABQQEAAEwAAACvhIugCL/CPziKLDYoQMM/AIAYP1wBAAAAAAAAAUIBAABMAAAAPSR0zLR/wj8EG+8FSS7DPwDAGD9sAQAAAAAAAAFDAQAATAAAAMzDXPhgQMI/zKux1Wkcwz8AQBg/bAEAAAAAAAABRAEAAEwAAABoT8ie9wjCP8yrsdVpHMM/AAAYP3wBAAAAAAAAAUUBAABMAAAABNszRY7RwT/Mq7HVaRzDPwAAGD98AQAAAAAAAAFGAQAATAAAAKBmn+skmsE/zKux1Wkcwz8AgBg/iwEAAAAAAAABRwEAAEwAAAAvBogX0VrBP8yrsdVpHMM/AMAYP4sBAAAAAAAAAUgBAABMAAAAvaVwQ30bwT809JI9ehPDPwCAGT+bAQAAAAAAAAFJAQAATAAAAD5Z1vQ+1MA/lDx0pYoKwz8AwBk/mwEAAAAAAAABSgEAAEwAAADM+L4g65TAP5Q8dKWKCsM/AMAZP6oBAAAAAAAAAUsBAABMAAAAWJinTJdVwD+UPHSligrDPwAAGj+qAQAAAAAAAAFMAQAATAAAAOc3kHhDFsA/lDx0pYoKwz8AABo/ugEAAAAAAAABTQEAAEwAAADsrvFI362/PzT0kj16E8M/AIAaP7oBAAAAAAAAAU4BAABMAAAA7BW9q2Ifvz/Mq7HVaRzDPwBAGz+6AQAAAAAAAAFPAQAATAAAAApVjgO7oL4/OIosNihAwz8AABs/ygEAAAAAAAABUAEAAEwAAABCbGVQ6DG+P3D5aWYHUsM/AAAbP8oBAAAAAAAAAVEBAABMAAAAlltCkurSvT+oaKeW5mPDPwAAGz/pAQAAAAAAAAFSAQAATAAAAO5KH9Tsc70/qGinluZjwz8AABs/6QEAAAAAAAABUwEAAEwAAABeEgILxCS9PxBHIvekh8M/AAAbP+kBAAAAAAAAAVQBAABMAAAA7LHqNnDlvD9Etl8nhJnDPwAAGz/pAQAAAAAAAAFVAQAATAAAAHpR02Icprw/fCWdV2Orwz8AABs/+QEAAAAAAAABVgEAAEwAAAAI8buOyGa8Pxjdu+9StMM/AIAbP/kBAAAAAAAAAVcBAABMAAAAsmiqr0k3vD+0lNqHQr3DPwDAGz/5AQAAAAAAAAFYAQAATAAAAFzgmNDKB7w/6AMYuCHPwz8AwBs/CAIAAAAAAAABWQEAAEwAAABACJPb9fe7P7QqdIDw6cM/AMAKPwgCAAAAAAAAAVoBAABMAAAAxJdMZewV3T86kJr+G/XTPwAAOD4AAAAAAAAAAAFbAQAATAAAAL0hCyj3Ed0/0HxsmrTn0z8AAH8+DwAAAAAAAAABXAEAAEwAAAC9IQso9xHdPwQhXc4849M/AACQPg8AAAAAAAAAAV0BAABMAAAAvSELKPcR3T9oaT42TdrTPwCAjz4PAAAAAAAAAAFeAQAATAAAAMSXTGXsFd0/ng0vatXV0z8AgJY+DwAAAAAAAAABXwEAAEwAAADKDY6i4RndPwJWENLlzNM/AICZPi8AAAAAAAAAAWABAABMAAAA2fkQHcwh3T+WQuJtfr/TPwCAnT4vAAAAAAAAAAFhAQAATAAAAOjlk5e2Kd0/LGRnDcCb0z8AAJ8+LwAAAAAAAAABYgEAAEwAAAD9R1hPljXdP8CF7KwBeNM/AICgPi8AAAAAAAAAAWMBAABMAAAAE6ocB3ZB3T/sk0Po20bTPwCAoT4+AAAAAAAAAAFkAQAATAAAACgM4b5VTd0/fup7i8YM0z8AgKE+PgAAAAAAAAABZQEAAEwAAAA8bqV2NVndP3SJlZbBydI/AACiPj4AAAAAAAAAAWYBAABMAAAAU9BpLhVl3T8CFYE9VXnSPwAApj5OAAAAAAAAAAFnAQAATAAAAGgyLub0cN0/XPx7sGAt0j8AgKw+TgAAAAAAAAABaAEAAEwAAAB9lPKd1HzdP4Y/hu/j5dE/AIC5Pl4AAAAAAAAAAWkBAABMAAAAmWz4kqmM3T983p/63qLRPwAAyz5eAAAAAAAAAAFqAQAATAAAALdE/od+nN0/olZdPQtF0T8AgNs+bQAAAAAAAAABawEAAEwAAADakkW6SLDdP2KGORgn8NA/AIDsPm0AAAAAAAAAAWwBAABMAAAABFfOKQjI3T8gthXzQpvQPwAA+D59AAAAAAAAAAFtAQAATAAAADwH2hOy590/Ri7TNW890D8AAAE/fQAAAAAAAAABbgEAAEwAAABvQaTAZgPeP0CVAllHts8/AAAEP4wAAAAAAAAAAW8BAABMAAAAp/GvqhAj3j8gpwJ+4dbOPwCABj+MAAAAAAAAAAFwAQAATAAAANorelfFPt4/0N9ea0oSzj8AgAc/nAAAAAAAAAABcQEAAEwAAAALZkQEelrePxjQ2fCiVs0/AMAHP5wAAAAAAAAAAXIBAABMAAAANirNczly3j9kwFR2+5rMPwAACT+cAAAAAAAAAAFzAQAATAAAAFl4FKYDht4/hNcrxCL6yz8AgAo/uwAAAAAAAAABdAEAAEwAAAB9xlvYzZneP9RdQEIpa8s/AIALP7sAAAAAAAAAAXUBAABMAAAAlCggkK2l3j9cU5LwDu7KPwBADD+7AAAAAAAAAAF2AQAATAAAAKiK5EeNsd4/tG9AZ8OLyj8AwAw/uwAAAAAAAAABdwEAAEwAAAC1dmfCd7nePwyM7t13Kco/AMAMP8sAAAAAAAAAAXgBAABMAAAAzNgrelfF3j9gqJxULMfJPwCADT/LAAAAAAAAAAF5AQAATAAAANrErvRBzd4/8DOI+792yT8AQA4/2wAAAAAAAAABegEAAEwAAADiOvAxN9HeP3y/c6JTJsk/AIANP9sAAAAAAAAAAXsBAABMAAAA7iZzrCHZ3j8MS19J59XIPwDADD/qAAAAAAAAAAF8AQAATAAAAAaJN2QB5d4/NI5piGqOyD8AQA0/6gAAAAAAAAABfQEAAEwAAAAa6/sb4fDeP5RAsffMWMg/AEAPP/oAAAAAAAAAAX4BAABMAAAAKNd+lsv43j/w8vhmLyPIPwDAED/6AAAAAAAAAAF/AQAATAAAADbDARG2AN8/7FxfboH2xz8AABI/CQEAAAAAAAABgAEAAEwAAABEr4SLoAjfP0gPp93jwMc/AEATPwkBAAAAAAAAAYEBAABMAAAATCXGyJUM3z90UrEcZ3nHPwBAFD8ZAQAAAAAAAAGCAQAATAAAAFKbBwaLEN8/NE3a89k6xz8AABQ/GQEAAAAAAAABgwEAAEwAAABaEUlDgBTfP8DYxZpt6sY/AAAUPykBAAAAAAAAAYQBAABMAAAAWhFJQ4AU3z+E0+5x4KvGPwAAFD8pAQAAAAAAAAGFAQAATAAAAFoRSUOAFN8/SM4XSVNtxj8AABQ/OAEAAAAAAAABhgEAAEwAAABaEUlDgBTfP6yAX7i1N8Y/AIAUPzgBAAAAAAAAAYcBAABMAAAAWhFJQ4AU3z9oe4iPKPnFPwBAFT9IAQAAAAAAAAGIAQAATAAAAFoRSUOAFN8/ZOXulnrMxT8AwBY/SAEAAAAAAAABiQEAAEwAAABMJcbIlQzfP2BPVZ7Mn8U/AAAZP1gBAAAAAAAAAYoBAABMAAAARK+Ei6AI3z+8AZ0NL2rFPwBAGj9YAQAAAAAAAAGLAQAATAAAADbDARG2AN8/VCMirXBGxT8AwBo/WAEAAAAAAAABjAEAAEwAAAAo136Wy/jeP+hEp0yyIsU/AEAaP2cBAAAAAAAAAY0BAABMAAAAIGE9Wdb03j98Zizs8/7EPwAAGj93AQAAAAAAAAGOAQAATAAAABrr+xvh8N4/DIixizXbxD8AgBo/dwEAAAAAAAABjwEAAEwAAAASdbre6+zeP0BhVcNmwMQ/AEAbP3cBAAAAAAAAAZABAABMAAAADP94ofbo3j/UgtpiqJzEPwDAGz+GAQAAAAAAAAGRAQAATAAAAAaJN2QB5d4/nBOdMsmKxD8AgBw/hgEAAAAAAAABkgEAAEwAAAD+EvYmDOHeP8zsQGr6b8Q/AEAeP4YBAAAAAAAAAZMBAABMAAAA9Jy06Rbd3j+UfQM6G17EPwAAIT+GAQAAAAAAAAGUAQAATAAAAOiwMW8s1d4/lH0DOhtexD8AQCI/lgEAAAAAAAABlQEAAEwAAADaxK70Qc3ePzA1ItIKZ8Q/AMAiP5YBAAAAAAAAAZYBAABMAAAAxGLqPGLB3j/M7EBq+m/EPwCAIz+kAQAAAAAAAAGXAQAATAAAAKiK5EeNsd4/nBOdMsmKxD8AwCQ/pAEAAAAAAAABmAEAAEwAAACEPJ0Vw53eP6CpNit3t8Q/AAAmP7MBAAAAAAAAAZkBAABMAAAAWXgUpgOG3j98Zizs8/7EPwBAJz/DAQAAAAAAAAGaAQAATAAAACk+SvlOat4/VCMirXBGxT8AwCc/wwEAAAAAAAABmwEAAEwAAADujT4PpUreP2BPVZ7Mn8U/AIAoP9MBAAAAAAAAAZwBAABMAAAAtt0yJfsq3j9oe4iPKPnFPwBAKD/iAQAAAAAAAAGdAQAATAAAAHwtJztRC94/FF/aGHRbxj8AACg/4gEAAAAAAAABngEAAEwAAABDfRtRp+vdP4TT7nHgq8Y/AAAoP/IBAAAAAAAAAZ8BAABMAAAABFfOKQjI3T9gkOQyXfPGPwAAKD/yAQAAAAAAAAGgAQAATAAAANEcBH1TrN0/NE3a89k6xz8AgCg/AQIAAAAAAAABoQEAAEwAAACnWHsNlJTdP9SakoR3cMc/AEApPwECAAAAAAAAAaIBAABMAAAAhAo028mA3T/cMCx9JZ3HPwDAKT8RAgAAAAAAAAGjAQAATAAAAGgyLub0cN0/5MbFddPJxz8AwCk/EQIAAAAAAAABpAEAAEwAAABT0GkuFWXdP7TtIT6i5Mc/AAAqPyECAAAAAAAAAaUBAABMAAAATFoo8R9h3T/sXF9ugfbHPwCAKj8hAgAAAAAAAAGmAQAATAAAAExaKPEfYd0/7FxfboH2xz8AwCs/IQIAAAAAAAABpwEAAEwAAABgvOyo/2zdP+xcX26B9sc/AAAuPyECAAAAAAAAAagBAABMAAAAfZTyndR83T9MpUDWke3HPwBALz8wAgAAAAAAAAGpAQAATAAAAKDiOdCekN0/gH7kDcPSxz8AQDA/MAIAAAAAAAABqgEAAEwAAADakkW6SLDdP0B5DeU1lMc/AMAwP0ACAAAAAAAAAasBAABMAAAAEUNRpPLP3T9svBckuUzHPwDAMD9fAgAAAAAAAAGsAQAATAAAAFrf3wiH990/wNjFmm3qxj8AQC8/XwIAAAAAAAABrQEAAEwAAAChe25tGx/eP4A9VXkyf8Y/AIAtP18CAAAAAAAAAa4BAABMAAAA4aG7lLpC3j90ESKI1iXGPwAALD9fAgAAAAAAAAGvAQAATAAAABlSx35kYt4/ZOXulnrMxT8AQCs/bwIAAAAAAAABsAEAAEwAAABh7lXj+IneP8SXNgbdlsU/AAArP28CAAAAAAAAAbEBAABMAAAAqIrkR42x3j8gSn51P2HFPwCAKz9+AgAAAAAAAAGyAQAATAAAAOiwMW8s1d4/VCMirXBGxT8AwCs/fgIAAAAAAAABswEAAEwAAAAgYT1Z1vTeP4D8xeShK8U/AMArP44CAAAAAAAAAbQBAABMAAAAYIeKgHUY3z+A/MXkoSvFPwAALD+OAgAAAAAAAAG1AQAATAAAAKKt16cUPN8/VCMirXBGxT8AgCw/ngIAAAAAAAABtgEAAEwAAADi0yTPs1/fPyBKfnU/YcU/AMAsP54CAAAAAAAAAbcBAABMAAAAIPpx9lKD3z+QKPnV/YTFPwCALT+tAgAAAAAAAAG4AQAATAAAAFqqfeD8ot8/+AZ0NryoxT8AwC0/rQIAAAAAAAABuQEAAEwAAACM5EeNsb7fP2Tl7pZ6zMU/AIAuP70CAAAAAAAAAboBAABMAAAAtqjQ/HDW3z+g6sW/BwvGPwCALD+9AgAAAAAAAAG7AQAATAAAANj2Fy876t8/rIBfuLU3xj8AACo/zQIAAAAAAAABvAEAAEwAAAD2zh0kEPrfP+SFNuFCdsY/AAAcP80CAAAAAAAAAb0BAABMAAAAhhjx7fcC4D+8Qiyiv73GPwAA/T7sAgAAAAAAAAG+AQAATAAAAJQEdGjiCuA/lP8hYzwFxz8AALQ+7AIAAAAAAAABvwEAAEwAAACw3HldtxrgPwh0NryoVcc/AABdPuwCAAAAAAAAAcABAABMAAAABiFMbtff7z8i96SH0+7RPwAAgj4AAAAAAAAAAAHBAQAATAAAABJSLkrH5e8/Ivekh9Pu0T8AALI+DwAAAAAAAAABwgEAAEwAAAASUi5Kx+XvPyL3pIfT7tE/AADIPg8AAAAAAAAAAcMBAABMAAAAFg3P6MHn7z9Um5W7W+rRPwCAxj4PAAAAAAAAAAHEAQAATAAAABYNz+jB5+8/VJuVu1vq0T8AAM0+HwAAAAAAAAABxQEAAEwAAAAYyG+HvOnvP4Y/hu/j5dE/AIDMPh8AAAAAAAAAAcYBAABMAAAAGMhvh7zp7z/qh2dX9NzRPwCAyz4fAAAAAAAAAAHHAQAATAAAABjIb4e86e8/5rwaW53G0T8AgMo+LgAAAAAAAAAByAEAAEwAAAAWDc/owefvPxiWvpLOq9E/AADKPi4AAAAAAAAAAckBAABMAAAADNzsDNLh7z+st0MyEIjRPwAAyj5OAAAAAAAAAAHKAQAATAAAAACrCjHi2+8/piGqOWJb0T8AAMo+TgAAAAAAAAABywEAAEwAAADwA+cX/dHvP2gc0xDVHNE/AADKPk4AAAAAAAAAAcwBAABMAAAA1uaBwSLE7z+SX91PWNXQPwAAzj5OAAAAAAAAAAHNAQAATAAAALoOfMxNtO8/7EbYwmOJ0D8AgNQ+TgAAAAAAAAABzgEAAEwAAACWwDSag6DvP6x2tJ1/NNA/AADcPl0AAAAAAAAAAc8BAABMAAAAbrdMyb6K7z+k3ePAV63PPwCA5T5dAAAAAAAAAAHQAQAATAAAAEA4I7sEce8/IKcCfuHWzj8AAO8+bQAAAAAAAAAB0QEAAEwAAAADzXYyYE/vP9DfXmtKEs4/AAD5Pm0AAAAAAAAAAdIBAABMAAAAweuIbMYp7z+AGLtYs03NPwCA/z59AAAAAAAAAAHTAQAATAAAAIHFO0UnBu8/YCq7fU1uzD8AAAM/jAAAAAAAAAAB1AEAAEwAAAA4Ka3gkt7uP3Cr+NLGoMs/AEAEP4wAAAAAAAAAAdUBAABMAAAA9Ue/Gvm47j/sdBeQUMrKPwDABD+MAAAAAAAAAAHWAQAATAAAALUhcvNZle4/NGWSFakOyj8AgAU/nAAAAAAAAAAB1wEAAEwAAAB2+yTMunHuP1R8aWPQbck/AMAGP5wAAAAAAAAAAdgBAABMAAAAOpB4QxZQ7j+gbOToKLLIPwAACD+rAAAAAAAAAAHZAQAATAAAAPskzLpxLu4/VDvazj8ayD8AQAk/qwAAAAAAAAAB2gEAAEwAAADDdMDQxw7uP0B5DeU1lMc/AIAMP7sAAAAAAAAAAdsBAABMAAAAkjr2IxPz7T8st0D7Kw7HPwCAED+7AAAAAAAAAAHcAQAATAAAAGd2bbRT2+0/TGSxQQGaxj8AQBQ/ywAAAAAAAAAB3QEAAEwAAABDKCaCicftP3QRIojWJcY/AMAXP8sAAAAAAAAAAd4BAABMAAAAJJV/7rm17T+UvpLOq7HFPwDAGT/aAAAAAAAAAAHfAQAATAAAAAt4Gpjfp+0/7NpARWBPxT8AwBs/2gAAAAAAAAAB4AEAAEwAAAD0FVbg/5vtPxQeS4TjB8U/AIAcP9oAAAAAAAAAAeEBAABMAAAA5ynTZRWU7T+gqTYrd7fEPwBAHT/qAAAAAAAAAAHiAQAATAAAANo9UOsqjO0/ZKRfAup4xD8AQB4/6gAAAAAAAAAB4wEAAEwAAADODG4PO4btP2AOxgk8TMQ/AMAfP/oAAAAAAAAAAeQBAABMAAAAyJYs0kWC7T/0L0upfSjEPwCAIT/6AAAAAAAAAAHlAQAATAAAAMTbizNLgO0/WHgsEY4fxD8AACM/+gAAAAAAAAAB5gEAAEwAAADE24szS4DtP/QvS6l9KMQ/AAAjPxkBAAAAAAAAAecBAABMAAAAxNuLM0uA7T+Q52lBbTHEPwAAIz8ZAQAAAAAAAAHoAQAATAAAAMTbizNLgO0/kOdpQW0xxD8AACM/GQEAAAAAAAAB6QEAAEwAAADE24szS4DtP8hWp3FMQ8Q/AAAjPxkBAAAAAAAAAeoBAABMAAAAyJYs0kWC7T8wNSLSCmfEPwCAIz8ZAQAAAAAAAAHrAQAATAAAAMtRzXBAhO0/ZKRfAup4xD8AwCM/KAEAAAAAAAAB7AEAAEwAAADRxw6uNYjtP9SC2mKonMQ/AMAjPzgBAAAAAAAAAe0BAABMAAAA2j1Q6yqM7T900JLzRdLEPwCAJD9IAQAAAAAAAAHuAQAATAAAAOCzkSggkO0/SI2ItMIZxT8AwCU/SAEAAAAAAAAB7wEAAEwAAADtnxSjCpjtP/Rw2j0OfMU/AAAmP1cBAAAAAAAAAfABAABMAAAA+tD2fvqd7T+cVCzHWd7FPwAAJj9nAQAAAAAAAAHxAQAATAAAAAQC2Vrqo+0/eKe7gIRSxj8AACY/ZwEAAAAAAAAB8gEAAEwAAAAS7lvV1KvtP/CxadKez8Y/AIAmP3cBAAAAAAAAAfMBAABMAAAAGGSdEsqv7T8IdDa8qFXHPwBAJz93AQAAAAAAAAH0AQAATAAAABsfPrHEse0/5MbFddPJxz8AQCg/hgEAAAAAAAAB9QEAAEwAAAAf2t5Pv7PtP4yqF/8eLMg/AIAnP4YBAAAAAAAAAfYBAABMAAAAH9reT7+z7T+Y1krweoXIPwDAJj+WAQAAAAAAAAH3AQAATAAAAB/a3k+/s+0/PCQDgRi7yD8AQCY/lgEAAAAAAAAB+AEAAEwAAAAf2t5Pv7PtPxDh+EGVAsk/AIAmP6UBAAAAAAAAAfkBAABMAAAAH9reT7+z7T98v3OiUybJPwBAJj+lAQAAAAAAAAH6AQAATAAAAB/a3k+/s+0/FHeSOkMvyT8AgCU/pQEAAAAAAAAB+wEAAEwAAAAYZJ0Syq/tP3y/c6JTJsk/AEAlP8UBAAAAAAAAAfwBAABMAAAAEu5b1dSr7T8Q4fhBlQLJPwAAJT/FAQAAAAAAAAH9AQAATAAAAAt4Gpjfp+0/oGzk6CiyyD8AgCU/xQEAAAAAAAAB/gEAAEwAAAAEAtla6qPtP8yv7iesasg/AEAlP9QBAAAAAAAAAf8BAABMAAAA/ouXHfWf7T8gzJyeYAjIPwAAJT/UAQAAAAAAAAEAAgAATAAAAPQVVuD/m+0/pMHuTEaLxz8AACU/5AEAAAAAAAABAQIAAEwAAADq5HMEEJbtPyy3QPsrDsc/AIAlP+QBAAAAAAAAAQICAABMAAAA4LORKCCQ7T+APVV5Mn/GPwBAJT/0AQAAAAAAAAEDAgAATAAAANaCr0wwiu0/oOrFvwcLxj8AACU/9AEAAAAAAAABBAIAAEwAAADODG4PO4btP8SXNgbdlsU/AAAlPwMCAAAAAAAAAQUCAABMAAAAy1HNcECE7T+A/MXkoSvFPwCAJT8DAgAAAAAAAAEGAgAATAAAAMtRzXBAhO0/dNCS80XSxD8AQCY/FwIAAAAAAAABBwIAAEwAAADRxw6uNYjtP5wTnTLJisQ/AMAnPxcCAAAAAAAAAQgCAABMAAAA4LORKCCQ7T/IVqdxTEPEPwBAJz8XAgAAAAAAAAEJAgAATAAAAPrQ9n76ne0/jFHQSL8ExD8AwCY/FwIAAAAAAAABCgIAAEwAAAAYZJ0Syq/tP4C7NlAR2MM/AMAnPycCAAAAAAAAAQsCAABMAAAAPLLkRJTD7T/gbX6/c6LDPwAAKj8nAgAAAAAAAAEMAgAATAAAAGd2bbRT2+0/EEci96SHwz8AwCw/NwIAAAAAAAABDQIAAEwAAACSOvYjE/PtP6hop5bmY8M/AMAvPzcCAAAAAAAAAQ4CAABMAAAAvf5+k9IK7j9w+WlmB1LDPwBAMT9GAgAAAAAAAAEPAgAATAAAAOt9qKGMJO4/OIosNihAwz8AwDE/RgIAAAAAAAABEAIAAEwAAAAVQjERTDzuP8yrsdVpHMM/AAAyP1YCAAAAAAAAARECAABMAAAAPUsZ4hBS7j/Mq7HVaRzDPwAAMj9WAgAAAAAAAAESAgAATAAAAGNUAbPVZ+4/zKux1Wkcwz8AgCw/ZgIAAAAAAAABEwIAAEwAAACE56dGpXnuP8yrsdVpHMM/AAAlP2YCAAAAAAAAARQCAABMAAAApHpO2nSL7j8MsYj+9lrDPwAAAz9mAgAAAAAAAAEVAgAATAAAAL2XszBPme4/fCWdV2Orwz8AgKs+dQIAAAAAAAABFgIAAEwAAADR+XfoLqXuPyQJ7+CuDcQ/AABHPnUCAAAAAAAAARcCAABMAAAAd5BA6P804j/Q4GTZEgazPwAA+D0AAAAAAAAAAAEYAgAATAAAAHeQQOj/NOI/kHEnqTP0sj8AACo+EAAAAAAAAAABGQIAAEwAAAB3kEDo/zTiP9DgZNkSBrM/AABAPhAAAAAAAAAAARoCAABMAAAAd5BA6P804j/Q4GTZEgazPwAAQT4QAAAAAAAAAAEbAgAATAAAAHeQQOj/NOI/0OBk2RIGsz8AAEo+EAAAAAAAAAABHAIAAEwAAAB3kEDo/zTiP9DgZNkSBrM/AABQPh8AAAAAAAAAAR0CAABMAAAAd5BA6P804j/Q4GTZEgazPwAAVz4fAAAAAAAAAAEeAgAATAAAAHeQQOj/NOI/0OBk2RIGsz8AAFg+HwAAAAAAAAABHwIAAEwAAAB7S+GG+jbiP9DgZNkSBrM/AABYPh8AAAAAAAAAASACAABMAAAAg8EixO864j/Q4GTZEgazPwAAWD4fAAAAAAAAAAEhAgAATAAAAIo3ZAHlPuI/0OBk2RIGsz8AAFo+HwAAAAAAAAABIgIAAEwAAACQraU+2kLiP5BxJ6kz9LI/AABdPi8AAAAAAAAAASMCAABMAAAAmCPne89G4j9gAup4VOKyPwAAZz4vAAAAAAAAAAEkAgAATAAAAKJUyVe/TOI/8CNvGJa+sj8AAHc+PgAAAAAAAAABJQIAAEwAAACthaszr1LiP/AjbxiWvrI/AACHPj4AAAAAAAAAASYCAABMAAAAuLaND59Y4j/wI28Ylr6yPwCAlT5OAAAAAAAAAAEnAgAATAAAAMLnb+uOXuI/8CNvGJa+sj8AgKI+TgAAAAAAAAABKAIAAEwAAADR0/JleWbiP8C0Mei2rLI/AICwPl4AAAAAAAAAASkCAABMAAAA37914GNu4j+IRfS315qyPwCAuT5tAAAAAAAAAAEqAgAATAAAAPFmmflIeOI/GGd5Vxl3sj8AgMI+bQAAAAAAAAABKwIAAEwAAAACDr0SLoLiPxhneVcZd7I/AADIPn0AAAAAAAAAASwCAABMAAAAFLXgKxOM4j/g9zsnOmWyPwAAzT59AAAAAAAAAAEtAgAATAAAACoXpePyl+I/QKqDlpwvsj8AANA+jQAAAAAAAAABLgIAAEwAAAA/eWmb0qPiP6BcywX/+bE/AIDSPo0AAAAAAAAAAS8CAABMAAAAVdstU7Kv4j9w7Y3VH+ixPwCA1D6bAAAAAAAAAAEwAgAATAAAAGk98gqSu+I/OH5QpUDWsT8AgNc+qwAAAAAAAAABMQIAAEwAAAB/n7bCccfiP5AwmBSjoLE/AADbPqsAAAAAAAAAATICAABMAAAAm3e8t0bX4j+QMJgUo6CxPwAA4D66AAAAAAAAAAEzAgAATAAAALdPwqwb5+I/WMFa5MOOsT8AgOI+ugAAAAAAAAABNAIAAEwAAADX4mhA6/jiP/ji34MFa7E/AIDjPsoAAAAAAAAAATUCAABMAAAA+HUP1LoK4z/44t+DBWuxPwAA5T7KAAAAAAAAAAE2AgAATAAAABROFcmPGuM/uHOiUyZZsT8AgOc+2gAAAAAAAAABNwIAAEwAAAAxJhu+ZCrjP+C2rJKpEbE/AADpPtoAAAAAAAAAATgCAABMAAAATf4gszk64z+wR29iyv+wPwCA6T7pAAAAAAAAAAE5AgAATAAAAGrWJqgOSuM/EPq20SzKsD8AAOo+6QAAAAAAAAABOgIAAEwAAACGriyd41njPxD6ttEsyrA/AADqPvkAAAAAAAAAATsCAABMAAAAo4Yykrhp4z8Q+rbRLMqwPwAA6j75AAAAAAAAAAE8AgAATAAAAMMZ2SWIe+M/EPq20SzKsD8AAOo++QAAAAAAAAABPQIAAEwAAADirH+5V43jPxD6ttEsyrA/AADqPgkBAAAAAAAAAT4CAABMAAAA/4SFriyd4z+wR29iyv+wPwAA6j4JAQAAAAAAAAE/AgAATAAAABtdi6MBreM/4LaskqkRsT8AgOg+KAEAAAAAAAABQAIAAEwAAAA4NZGY1rzjP7hzolMmWbE/AADoPigBAAAAAAAAAUECAABMAAAAVQ2XjavM4z+QMJgUo6CxPwAA6D4oAQAAAAAAAAFCAgAATAAAAG4q/OOF2uM/oFzLBf/5sT8AAOk+KAEAAAAAAAABQwIAAEwAAACKAgLZWurjP4hF9LfXmrI/AIDoPjcBAAAAAAAAAUQCAABMAAAAox9nLzX44z/Q4GTZEgazPwAA6D43AQAAAAAAAAFFAgAATAAAALiBK+cUBOQ/eFpQWwyVsz8AAOc+RwEAAAAAAAABRgIAAEwAAADUWTHc6RPkPyDUO90FJLQ/AADmPkcBAAAAAAAAAUcCAABMAAAA8TE30b4j5D84LKK/vda0PwAA5j5XAQAAAAAAAAFIAgAATAAAAApPnCeZMeQ/IBXLcZZ3tT8AAOc+VwEAAAAAAAABSQIAAEwAAAAesWDfeD3kP0BtMVROKrY/AIDmPmYBAAAAAAAAAUoCAABMAAAAMFiE+F1H5D9YxZc2Bt22PwAA5T5mAQAAAAAAAAFLAgAATAAAAEL/pxFDUeQ/CD+DuP9rtz8AgOU+hgEAAAAAAAABTAIAAEwAAABR6yqMLVnkPyCX6Zq3Hrg/AIDmPoYBAAAAAAAAAU0CAABMAAAAXBwNaB1f5D9oMlq88om4PwAA5j6GAQAAAAAAAAFOAgAATAAAAGOSTqUSY+Q/eIrAnqo8uT8AAOY+hgEAAAAAAAABTwIAAEwAAABpCJDiB2fkP2Bz6VCD3bk/AADmPpUBAAAAAAAAAVACAABMAAAAbcMwgQJp5D+Ay08zO5C6PwAA5j6VAQAAAAAAAAFRAgAATAAAAG3DMIECaeQ/uGbAVHb7uj8AAOc+pQEAAAAAAAABUgIAAEwAAABpCJDiB2fkP3Dgq9Zvirs/AIDoPqUBAAAAAAAAAVMCAABMAAAAX9etBhhh5D8gWpdYaRm8PwAA6D6lAQAAAAAAAAFUAgAATAAAAFWmyyooW+Q/mGRFqoOWvD8AAOc+tAEAAAAAAAABVQIAAEwAAABC/6cRQ1HkP9j/tcu+Ab0/AADlPrQBAAAAAAAAAVYCAABMAAAAMFiE+F1H5D8gmybt+Wy9PwCA5D7EAQAAAAAAAAFXAgAATAAAAB6xYN94PeQ/kKXUPhTqvT8AAOQ+xAEAAAAAAAABWAIAAEwAAAAOCj3GkzPkP6DRBzBwQ74/AADlPtQBAAAAAAAAAVkCAABMAAAA/GIZra4p5D8Y3LWBisC+PwCA5D7UAQAAAAAAAAFaAgAATAAAAOq79ZPJH+Q/KAjpcuYZvz8AAOQ+4wEAAAAAAAABWwIAAEwAAADZFNJ65BXkP6gSl8QAl78/AADkPuMBAAAAAAAAAVwCAABMAAAAxm2uYf8L5D+MjiKLDQrAPwAA5T7zAQAAAAAAAAFdAgAATAAAALTGikgaAuQ/lCS8g7s2wD8AgOU+8wEAAAAAAAABXgIAAEwAAACjH2cvNfjjP/wCN+R5WsA/AIDlPgMCAAAAAAAAAV8CAABMAAAAlDPktErw4z+gUO90F5DAPwAA6D4DAgAAAAAAAAFgAgAATAAAAHwWf15w4uM/QJ6nBbXFwD8AAOs+IgIAAAAAAAABYQIAAEwAAABi+RkIltTjP4Cjfi5CBME/AADuPiICAAAAAAAAAWICAABMAAAATZdVULbI4z+IORgn8DDBPwAA7z4iAgAAAAAAAAFjAgAATAAAADg1kZjWvOM/JIfQt41mwT8AgO8+MQIAAAAAAAABZAIAAEwAAAAj08zg9rDjP8jUiEgrnME/AADwPjECAAAAAAAAAWUCAABMAAAAESypxxGn4z8E2l9xuNrBPwAA8D5BAgAAAAAAAAFmAgAATAAAAP+Eha4sneM/qCcYAlYQwj8AAPI+QQIAAAAAAAABZwIAAEwAAADqIsH2TJHjP0h10JLzRcI/AID2PlECAAAAAAAAAWgCAABMAAAA2Hud3WeH4z/swogjkXvCPwCA+D5RAgAAAAAAAAFpAgAATAAAAMMZ2SWIe+M/jBBBtC6xwj8AgPk+YAIAAAAAAAABagIAAEwAAACstxRuqG/jP/TuuxTt1MI/AAD6PmACAAAAAAAAAWsCAABMAAAAmFVQtshj4z9gzTZ1q/jCPwAA+z5wAgAAAAAAAAFsAgAATAAAAHx9SsHzU+M/NPSSPXoTwz8AgP0+cAIAAAAAAAABbQIAAEwAAABb6qMtJELjPziKLDYoQMM/AIAAP4ACAAAAAAAAAW4CAABMAAAAO1f9mVQw4z8MsYj+9lrDPwAAAj+AAgAAAAAAAAFvAgAATAAAAB9/96R/IOM/qGinluZjwz8AQAM/jwIAAAAAAAABcAIAAEwAAAD/61ARsA7jP9jX5MbFdcM/AMAEP48CAAAAAAAAAXECAABMAAAA31iqfeD84j+oaKeW5mPDPwCABj+fAgAAAAAAAAFyAgAATAAAAMOApIgL7eI/qGinluZjwz8AgAc/nwIAAAAAAAABcwIAAEwAAACmqJ6TNt3iPwyxiP72WsM/AMAHP58CAAAAAAAAAXQCAABMAAAAitCYnmHN4j9w+WlmB1LDPwCACD+yAgAAAAAAAAF1AgAATAAAAG34kqmMveI/OIosNihAwz8AQAk/sgIAAAAAAAABdgIAAEwAAABRII20t63iP8yrsdVpHMM/AEAKP8ICAAAAAAAAAXcCAABMAAAANEiHv+Kd4j9gzTZ1q/jCPwBACz/CAgAAAAAAAAF4AgAATAAAABS14CsTjOI/XDedfP3Lwj8AwAs/0gIAAAAAAAABeQIAAEwAAAD0ITqYQ3riP4B6p7uAhMI/AMALP9ICAAAAAAAAAXoCAABMAAAA1I6TBHRo4j8QBpNiFDTCPwAADD/hAgAAAAAAAAF7AgAATAAAALT77HCkVuI/PEmdoZfswT8AgAw/4QIAAAAAAAABfAIAAEwAAACYI+d7z0biP1z2DehseME/AMANP/ECAAAAAAAAAX0CAABMAAAAfwaCJfU44j/ogfmOACjBPwCADz/xAgAAAAAAAAF+AgAATAAAAGIufDAgKeI/eA3lNZTXwD8AgBE/AQMAAAAAAAABfwIAAEwAAABKERfaRRviP2zhsUQ4fsA/AAAUPwEDAAAAAAAAAYACAABMAAAALTkR5XAL4j+UJLyDuzbAPwBAFT8QAwAAAAAAAAGBAgAATAAAABjXTC2R/+E/gM+MhX3evz8AQBY/EAMAAAAAAAABggIAAEwAAAADdYh1sfPhP5jmY9OkPb8/AMAWPyADAAAAAAAAAYMCAABMAAAA9IgF+8br4T/obHhRq66+PwDAFj8gAwAAAAAAAAGEAgAATAAAAOlXIx/X5eE/kKXUPhTqvT8AABc/LwMAAAAAAAABhQIAAEwAAADj4eHh4eHhP0DeMCx9Jb0/AAAXPy8DAAAAAAAAAYYCAABMAAAA4+Hh4eHh4T/wFo0Z5mC8PwAAFz8/AwAAAAAAAAGHAgAATAAAAOacgoDc4+E/cOCr1m+Kuz8AgBc/PwMAAAAAAAABiAIAAEwAAADpVyMf1+XhP+ipypP5s7o/AMAXPz8DAAAAAAAAAYkCAABMAAAA9IgF+8br4T8wBKwgpMu5PwDAFz9eAwAAAAAAAAGKAgAATAAAAP+559a28eE/qM3K3S31uD8AABg/XgMAAAAAAAABiwIAAEwAAAAJ68mypvfhP1gGJ8uWMLg/AAAYP14DAAAAAAAAAYwCAABMAAAAGNdMLZH/4T8IP4O4/2u3PwCAGT9eAwAAAAAAAAGNAgAATAAAACbDz6d7B+I/eAiidYmVtj8AABw/bgMAAAAAAAABjgIAAEwAAAA4avPAYBHiP5gfecOw9LU/AMAdP24DAAAAAAAAAY8CAABMAAAATsy3eEAd4j9QWNWwGTC1PwDAHz9+AwAAAAAAAAGQAgAATAAAAGbpHM8aK+I/oN7pLiChtD8AACE/fgMAAAAAAAABkQIAAEwAAAB/BoIl9TjiP+hk/qwmErQ/AMAiP40DAAAAAAAAAZICAABMAAAAmCPne89G4j94WlBbDJWzPwCAIz+NAwAAAAAAAAGTAgAATAAAALBATNKpVOI/0OBk2RIGsz8AwCM/nQMAAAAAAAABlAIAAEwAAADGohCKiWDiP8C0Mei2rLI/AEAjP50DAAAAAAAAAZUCAABMAAAA4noWf15w4j8QO0ZmvR2yPwAAIz+sAwAAAAAAAAGWAgAATAAAAP5SHHQzgOI/kDCYFKOgsT8AgCI/rAMAAAAAAAABlwIAAEwAAAAYcIHKDY7iP7hzolMmWbE/AAAiP7wDAAAAAAAAAZgCAABMAAAAMI3mIOib4j/gtqySqRGxPwCAGD+8AwAAAAAAAAGZAgAATAAAAEmqS3fCqeI/4LaskqkRsT8AgAs/zAMAAAAAAAABmgIAAEwAAABjx7DNnLfiP5AwmBSjoLE/AIDDPswDAAAAAAAAAZsCAABMAAAAwrUGsZVB4T9AYVXDZsDEPwAA2D0AAAAAAAAAAAGcAgAATAAAAMkrSO6KReE/QGFVw2bAxD8AABU+EAAAAAAAAAABnQIAAEwAAADN5uiMhUfhP6CpNit3t8Q/AAAoPhAAAAAAAAAAAZ4CAABMAAAA0KGJK4BJ4T/UgtpiqJzEPwAAJT4QAAAAAAAAAAGfAgAATAAAANgXy2h1TeE/1ILaYqicxD8AACg+EAAAAAAAAAABoAIAAEwAAADfjQymalHhPzjLu8q4k8Q/AAA1Ph8AAAAAAAAAAaECAABMAAAA5QNO419V4T9kpF8C6njEPwAASD4fAAAAAAAAAAGiAgAATAAAAOq+7oFaV+E/YA7GCTxMxD8AAGU+HwAAAAAAAAABowIAAEwAAAD079BdSl3hP1h4LBGOH8Q/AICDPi8AAAAAAAAAAaQCAABMAAAA96px/ERf4T/smbGwz/vDPwAAkj4vAAAAAAAAAAGlAgAATAAAAPeqcfxEX+E/gLs2UBHYwz8AAKA+LwAAAAAAAAABpgIAAEwAAAD3qnH8RF/hPxjdu+9StMM/AACrPk4AAAAAAAAAAacCAABMAAAA9O/QXUpd4T9Etl8nhJnDPwCArz5OAAAAAAAAAAGoAgAATAAAAPE0ML9PW+E/EEci96SHwz8AALc+TgAAAAAAAAABqQIAAEwAAADqvu6BWlfhP9jX5MbFdcM/AIC/Pk4AAAAAAAAAAaoCAABMAAAA3NJrB3BP4T+oaKeW5mPDPwCAxT5OAAAAAAAAAAGrAgAATAAAAMZwp0+QQ+E/cPlpZgdSwz8AgMo+XgAAAAAAAAABrAIAAEwAAACpmKFauzPhPziKLDYoQMM/AADRPm4AAAAAAAAAAa0CAABMAAAAhkpaKPEf4T/Mq7HVaRzDPwCA2D6NAAAAAAAAAAGuAgAATAAAAFjLMBo3BuE/YM02dav4wj8AAN8+jQAAAAAAAAABrwIAAEwAAAAmkWZtgurgPyhe+UTM5sI/AIDlPpwAAAAAAAAAAbACAABMAAAA9xE9X8jQ4D/07rsU7dTCPwCA7D6cAAAAAAAAAAGxAgAATAAAAM1NtO8IueA/wH9+5A3Dwj8AgPU+nAAAAAAAAAABsgIAAEwAAACiiSuASaHgP4wQQbQuscI/AID5PpwAAAAAAAAAAbMCAABMAAAAfIBDr4SL4D9UoQOET5/CPwCA/D6sAAAAAAAAAAG0AgAATAAAAFcy/Hy6d+A/IDLGU3CNwj8AgP4+rAAAAAAAAAABtQIAAEwAAAA3n1Xp6mXgPyAyxlNwjcI/AEAAP7wAAAAAAAAAAbYCAABMAAAAH4LwkhBY4D+Aeqe7gITCPwDAAD+8AAAAAAAAAAG3AgAATAAAAAkgLNswTOA/7MKII5F7wj8AgAE/ywAAAAAAAAABuAIAAEwAAAD7M6lgRkTgP+zCiCORe8I/AMABP8sAAAAAAAAAAbkCAABMAAAA8ALHhFY+4D+0U0vzsWnCPwCAAj/LAAAAAAAAAAG6AgAATAAAAOmMhUdhOuA/GJwsW8Jgwj8AQAM/2wAAAAAAAAABuwIAAEwAAADtRybmWzzgP3zkDcPSV8I/AMAEP9sAAAAAAAAAAbwCAABMAAAA+HgIwktC4D9IddCS80XCPwAABz/bAAAAAAAAAAG9AgAATAAAAAkgLNswTOA/rL2x+gM9wj8AwAk/2wAAAAAAAAABvgIAAEwAAAAiPZExC1rgP3ROdMokK8I/AEALP/oAAAAAAAAAAb8CAABMAAAARovYY9Vt4D/gllUyNSLCPwDACz8KAQAAAAAAAAHAAgAATAAAAG2UwDSag+A/4JZVMjUiwj8AwA4/CgEAAAAAAAABwQIAAEwAAACUnagFX5ngP3ROdMokK8I/AMASPwoBAAAAAAAAAcICAABMAAAAu6aQ1iOv4D+svbH6Az3CPwBAFT8ZAQAAAAAAAAHDAgAATAAAAOKveKfoxOA/5CzvKuNOwj8AgBc/GQEAAAAAAAABxAIAAEwAAAAG/r/ZstjgPxicLFvCYMI/AAAZPykBAAAAAAAAAcUCAABMAAAAJpFmbYLq4D/swogjkXvCPwBAGj8pAQAAAAAAAAHGAgAATAAAAEYkDQFS/OA/IDLGU3CNwj8AABo/OQEAAAAAAAABxwIAAEwAAABbhtG4MQjhPyAyxlNwjcI/AAAaPzkBAAAAAAAAAcgCAABMAAAAbS310RYS4T9UoQOET5/CPwCAGT9IAQAAAAAAAAHJAgAATAAAAHsZeEwBGuE/jBBBtC6xwj8AABk/SAEAAAAAAAABygIAAEwAAACGSloo8R/hP4wQQbQuscI/AAAZP0gBAAAAAAAAAcsCAABMAAAAjcCbZeYj4T+MEEG0LrHCPwAAGT9dAQAAAAAAAAHMAgAATAAAAI3Am2XmI+E/jBBBtC6xwj8AABk/XQEAAAAAAAABzQIAAEwAAACCj7mJ9h3hP4wQQbQuscI/AAAZP20BAAAAAAAAAc4CAABMAAAAanJUMxwQ4T+MEEG0LrHCPwDAEj9tAQAAAAAAAAHPAgAATAAAADvzKiVi9uA/jBBBtC6xwj8AgAo/jAEAAAAAAAAB0AIAAEwAAAANdAEXqNzgP8B/fuQNw8I/AIDzPowBAAAAAAAAAdECAABMAAAA2zk3avPA4D/07rsU7dTCPwAAzD6MAQAAAAAAAAHSAgAATAAAAKy6DVw5p+A/YM02dav4wj8AgIk+uwEAAAAAAAAB0wIAAEwAAACmczxrrIjkP2SkXwLqeMQ/AAAQPQAAAAAAAAAAAdQCAABMAAAAqS7dCaeK5D9kpF8C6njEPwAARD0PAAAAAAAAAAHVAgAATAAAAK3pfaihjOQ/ZKRfAup4xD8AAGA9DwAAAAAAAAAB1gIAAEwAAACzX7/llpDkPyifiNlcOsQ/AAC0PQ8AAAAAAAAAAdcCAABMAAAAuRpghJGS5D+Q52lBbTHEPwAAED4PAAAAAAAAAAHYAgAATAAAAMCQocGGluQ/yFancUxDxD8AAE4+HwAAAAAAAAAB2QIAAEwAAADGBuP+e5rkP5R9AzobXsQ/AICIPh8AAAAAAAAAAdoCAABMAAAA0TfF2mug5D/M7EBq+m/EPwAAnz4fAAAAAAAAAAHbAgAATAAAAN8jSFVWqOQ/ZKRfAup4xD8AALE+LwAAAAAAAAAB3AIAAEwAAADuD8vPQLDkPzjLu8q4k8Q/AADBPi8AAAAAAAAAAd0CAABMAAAA/PtNSiu45D8I8heTh67EPwAA0j4+AAAAAAAAAAHeAgAATAAAAAro0MQVwOQ/QGFVw2bAxD8AgNk+PgAAAAAAAAAB3wIAAEwAAAAbj/Td+snkP6w/0CMl5MQ/AADfPk4AAAAAAAAAAeACAABMAAAALjYY99/T5D8UHkuE4wfFPwCA5D5OAAAAAAAAAAHhAgAATAAAAEKY3K6/3+Q/6ESnTLIixT8AgOg+TgAAAAAAAAAB4gIAAEwAAABUPwDIpOnkP4D8xeShK8U/AADuPl4AAAAAAAAAAeMCAABMAAAAZuYj4Ynz5D+0awMVgT3FPwCA8T5eAAAAAAAAAAHkAgAATAAAAHiNR/pu/eQ/hJJf3U9YxT8AgPU+bQAAAAAAAAAB5QIAAEwAAACO7wuyTgnlP7wBnQ0vasU/AAD3Pm0AAAAAAAAAAeYCAABMAAAApwxxCCkX5T+QKPnV/YTFPwCA9z5tAAAAAAAAAAHnAgAATAAAAL4p1l4DJeU/xJc2Bt2WxT8AAPs+jAAAAAAAAAAB6AIAAEwAAADfvHzy0jblP2BPVZ7Mn8U/AAAAP4wAAAAAAAAAAekCAABMAAAA/08jhqJI5T+UvpLOq7HFPwDAAT+cAAAAAAAAAAHqAgAATAAAAB/jyRlyWuU/zC3Q/orDxT8AAAM/nAAAAAAAAAAB6wIAAEwAAABAdnCtQWzlP2Tl7pZ6zMU/AMADP5wAAAAAAAAAAewCAABMAAAAZMS33wuA5T+cVCzHWd7FPwDAAz+sAAAAAAAAAAHtAgAATAAAAIYS/xHWk+U/0MNp9zjwxT8AAAQ/rAAAAAAAAAAB7gIAAEwAAACqYEZEoKflP2h7iI8o+cU/AAAEP8sAAAAAAAAAAe8CAABMAAAAyfPs12+55T+g6sW/BwvGPwAABD/LAAAAAAAAAAHwAgAATAAAAOqGk2s/y+U/oOrFvwcLxj8AgAQ/ywAAAAAAAAAB8QIAAEwAAAAO1dqdCd/lP6Dqxb8HC8Y/AMAFP8sAAAAAAAAAAfICAABMAAAAMCMi0NPy5T+g6sW/BwvGPwCABz/bAAAAAAAAAAHzAgAATAAAAFVxaQKeBuY/oOrFvwcLxj8AAAo/2wAAAAAAAAAB9AIAAEwAAAB5v7A0aBrmP6Dqxb8HC8Y/AMAMP+oAAAAAAAAAAfUCAABMAAAAmw34ZjIu5j9oe4iPKPnFPwDADj/qAAAAAAAAAAH2AgAATAAAAMbRgNbxReY/0MNp9zjwxT8AwBA/+gAAAAAAAAAB9wIAAEwAAAD0UKrkq1/mPzgMS19J58U/AIASP/oAAAAAAAAAAfgCAABMAAAAIBUzVGt35j+cVCzHWd7FPwAAFT8JAQAAAAAAAAH5AgAATAAAAE6UXGIlkeY/nFQsx1nexT8AQBY/CQEAAAAAAAAB+gIAAEwAAAB5WOXR5KjmPwCdDS9q1cU/AMAWPxkBAAAAAAAAAfsCAABMAAAAoxxuQaTA5j9k5e6WeszFPwAAFz8ZAQAAAAAAAAH8AgAATAAAAM3g9rBj2OY/zC3Q/orDxT8AABc/KQEAAAAAAAAB/QIAAEwAAAD16d6BKO7mP5S+ks6rscU/AEAWPykBAAAAAAAAAf4CAABMAAAAIK5n8ecF5z9gT1WezJ/FPwAAFj84AQAAAAAAAAH/AgAATAAAAE4tkf+hH+c/KOAXbu2NxT8AABY/OAEAAAAAAAABAAMAAEwAAAB0NnnQZjXnP/Rw2j0OfMU/AIAWP0gBAAAAAAAAAQEDAABMAAAAn/oBQCZN5z8gSn51P2HFPwDAFj9IAQAAAAAAAAECAwAATAAAANE0zOzaaOc/hJJf3U9YxT8AwBY/WAEAAAAAAAABAwMAAEwAAAAHKjc4iobnP4SSX91PWMU/AAAXP1gBAAAAAAAAAQQDAABMAAAAPB+igzmk5z/s2kBFYE/FPwAAFz9YAQAAAAAAAAEFAwAATAAAAHEUDc/owec/7NpARWBPxT8AQBY/dwEAAAAAAAABBgMAAEwAAACnCXgamN/nP+zaQEVgT8U/AIAVP3cBAAAAAAAAAQcDAABMAAAA2ENCx0z75z/s2kBFYE/FPwDAFT93AQAAAAAAAAEIAwAATAAAAAfDa9UGFeg/7NpARWBPxT8AQBY/dwEAAAAAAAABCQMAAEwAAAA4/TWCuzDoP4SSX91PWMU/AMAWP4YBAAAAAAAAAQoDAABMAAAAZ3xfkHVK6D+Ekl/dT1jFPwDAFj+GAQAAAAAAAAELAwAATAAAAJT7iJ4vZOg/hJJf3U9YxT8AgBc/pgEAAAAAAAABDAMAAEwAAAC/vxEO73voP+zaQEVgT8U/AMAYP6YBAAAAAAAAAQ0DAABMAAAA8fnbuqOX6D9UIyKtcEbFPwCAGT+mAQAAAAAAAAEOAwAATAAAACM0pmdYs+g/tGsDFYE9xT8AQBo/pgEAAAAAAAABDwMAAEwAAABSs891Es3oP4D8xeShK8U/AEAbP7UBAAAAAAAAARADAABMAAAAfHdY5dHk6D9IjYi0whnFPwBAHD+1AQAAAAAAAAERAwAATAAAAKc74VSR/Og/FB5LhOMHxT8AQB0/xQEAAAAAAAABEgMAAEwAAADQ/2nEUBTpP3xmLOzz/sQ/AEAeP8UBAAAAAAAAARMDAABMAAAA/MPyMxAs6T/grg1UBPbEPwDAHj/VAQAAAAAAAAEUAwAATAAAACASOmbaP+k/rD/QIyXkxD8AwB4/1QEAAAAAAAABFQMAAEwAAAA+peD5qVHpPwyIsYs128Q/AIAfP+QBAAAAAAAAARYDAABMAAAAXH3m7n5h6T9AYVXDZsDEPwBAID/kAQAAAAAAAAEXAwAATAAAAHpV7ONTcek/oKk2K3e3xD8AwCA/9AEAAAAAAAABGAMAAEwAAACSclE6Ln/pP9SC2mKonMQ/AMAgP/QBAAAAAAAAARkDAABMAAAAptQV8g2L6T+cE50yyYrEPwAAIT8DAgAAAAAAAAEaAwAATAAAALw22qntluk/ZKRfAup4xD8AACE/AwIAAAAAAAABGwMAAEwAAADRmJ5hzaLpPzA1ItIKZ8Q/AAAhPxMCAAAAAAAAARwDAABMAAAA5D/CerKs6T+UfQM6G17EPwCAIT8TAgAAAAAAAAEdAwAATAAAAPXm5ZOXtuk/yFancUxDxD8AQCI/EwIAAAAAAAABHgMAAEwAAAAD02gOgr7pP8hWp3FMQ8Q/AEAjPyMCAAAAAAAAAR8DAABMAAAAEb/riGzG6T/IVqdxTEPEPwDAIz8jAgAAAAAAAAEgAwAATAAAABzwzWRczOk/yFancUxDxD8AgCQ/IwIAAAAAAAABIQMAAEwAAAAmIbBATNLpP2AOxgk8TMQ/AEAkPzICAAAAAAAAASIDAABMAAAAL5fxfUHW6T+UfQM6G17EPwAAJD8yAgAAAAAAAAEjAwAATAAAADUNM7s22uk/zOxAavpvxD8AgCM/QgIAAAAAAAABJAMAAEwAAAA4yNNZMdzpP2SkXwLqeMQ/AAAjP0ICAAAAAAAAASUDAABMAAAAPIN0+Cve6T+cE50yyYrEPwAAIz9CAgAAAAAAAAEmAwAATAAAAD8+FZcm4Ok/1ILaYqicxD8AgCM/QgIAAAAAAAABJwMAAEwAAABC+bU1IeLpP6CpNit3t8Q/AMAjP1ICAAAAAAAAASgDAABMAAAARrRW1Bvk6T900JLzRdLEPwCAJD9SAgAAAAAAAAEpAwAATAAAAEa0VtQb5Ok/rD/QIyXkxD8AwCQ/YQIAAAAAAAABKgMAAEwAAABGtFbUG+TpP3xmLOzz/sQ/AMAkP2ECAAAAAAAAASsDAABMAAAARrRW1Bvk6T9IjYi0whnFPwDAIz9xAgAAAAAAAAEsAwAATAAAAEa0VtQb5Ok/gPzF5KErxT8AwCI/cQIAAAAAAAABLQMAAEwAAABGtFbUG+TpP7RrAxWBPcU/AAAhP4ACAAAAAAAAAS4DAABMAAAARrRW1Bvk6T+0awMVgT3FPwBAHz+AAgAAAAAAAAEvAwAATAAAAEa0VtQb5Ok/tGsDFYE9xT8AwB0/kAIAAAAAAAABMAMAAEwAAABGtFbUG+TpP7RrAxWBPcU/AEAdP5ACAAAAAAAAATEDAABMAAAASW/3chbm6T9UIyKtcEbFPwCAHD+QAgAAAAAAAAEyAwAATAAAAElv93IW5uk/VCMirXBGxT8AgBs/kAIAAAAAAAABMwMAAEwAAABJb/dyFubpP1QjIq1wRsU/AEAbP5ACAAAAAAAAATQDAABMAAAASW/3chbm6T9UIyKtcEbFPwCAGz+gAgAAAAAAAAE1AwAATAAAAElv93IW5uk/VCMirXBGxT8AABk/oAIAAAAAAAABNgMAAEwAAABJb/dyFubpP1QjIq1wRsU/AAAVP6ACAAAAAAAAATcDAABMAAAASW/3chbm6T9UIyKtcEbFPwBAAz+gAgAAAAAAAAE4AwAATAAAAElv93IW5uk/gPzF5KErxT8AANY+rwIAAAAAAAABOQMAAEwAAAAnHrdSu5rsP3D5aWYHUsM/AAAYPgAAAAAAAAAAAToDAABMAAAAR7Fd5oqs7D84iiw2KEDDPwAAUT4QAAAAAAAAAAE7AwAATAAAAE8nnyOAsOw/OIosNihAwz8AAGw+EAAAAAAAAAABPAMAAEwAAABZWIH/b7bsPwQb7wVJLsM/AAB5PhAAAAAAAAAAAT0DAABMAAAAX87CPGW67D8EG+8FSS7DPwCAjD4QAAAAAAAAAAE+AwAATAAAAGhEBHpavuw/BBvvBUkuwz8AgJ0+IAAAAAAAAAABPwMAAEwAAABoRAR6Wr7sPwQb7wVJLsM/AICwPiAAAAAAAAAAAUADAABMAAAAaEQEelq+7D8EG+8FSS7DPwAAuT4vAAAAAAAAAAFBAwAATAAAAGhEBHpavuw/BBvvBUkuwz8AAL4+LwAAAAAAAAABQgMAAEwAAABkiWPbX7zsPziKLDYoQMM/AIC/Pj8AAAAAAAAAAUMDAABMAAAAXBMinmq47D84iiw2KEDDPwAAwz4/AAAAAAAAAAFEAwAATAAAAEps/oSFruw/DLGI/vZawz8AAMk+PwAAAAAAAAABRQMAAEwAAAAulPiPsJ7sP9jX5MbFdcM/AADNPk8AAAAAAAAAAUYDAABMAAAADQFS/OCM7D8QRyL3pIfDPwAA0D5PAAAAAAAAAAFHAwAATAAAAO5tq2gRe+w/4G1+v3Oiwz8AgNI+XgAAAAAAAAABSAMAAEwAAADKH2Q2R2fsPxjdu+9StMM/AIDVPl4AAAAAAAAAAUkDAABMAAAAohZ8ZYJR7D/oAxi4Ic/DPwCA3j5uAAAAAAAAAAFKAwAATAAAAHwNlJS9O+w/gLs2UBHYwz8AgOo+bgAAAAAAAAABSwMAAEwAAABVBKzD+CXsPyBzVegA4cM/AAD2Pm4AAAAAAAAAAUwDAABMAAAAJ4WCtT4M7D+0KnSA8OnDPwBAAD99AAAAAAAAAAFNAwAATAAAAPkFWaeE8us/VOKSGODywz8AAAY/jQAAAAAAAAABTgMAAEwAAADJhi+ZytjrP+yZsbDP+8M/AMALP40AAAAAAAAAAU8DAABMAAAAmExl7BW96z+8wA15nhbEPwCADz+NAAAAAAAAAAFQAwAATAAAAGYSmz9hoes/9C9LqX0oxD8AQBI/nQAAAAAAAAABUQMAAEwAAAA6k3Exp4frPyifiNlcOsQ/AIAUP50AAAAAAAAAAVIDAABMAAAAE4qJYOJx6z9gDsYJPEzEPwCAFj+sAAAAAAAAAAFTAwAATAAAAO47Qi4YXus/lH0DOhtexD8AABg/rAAAAAAAAAABVAMAAEwAAADPqJuaSEzrP5R9AzobXsQ/AEAZP7wAAAAAAAAAAVUDAABMAAAAstCVpXM86z+UfQM6G17EPwDAGT+8AAAAAAAAAAFWAwAATAAAAJmzME+ZLus/lH0DOhtexD8AgBo/2wAAAAAAAAABVwMAAEwAAACHDA02tCTrP5R9AzobXsQ/AIATP9sAAAAAAAAAAVgDAABMAAAAfdsqWsQe6z+UfQM6G17EPwAA6z7rAAAAAAAAAAFZAwAATAAAAHVl6RzPGus/zOxAavpvxD8AAJo+6wAAAAAAAAABWgMAAEwAAAB1ZekczxrrP2SkXwLqeMQ/AAAzPusAAAAAAAAAAVsDAABMAAAAxNKgaZjZ1T8QaYUzql7cPwAAFD4AAAAAAAAAAAFcAwAATAAAAMtI4qaN3dU/Qg12ZzJa3D8AAE0+EAAAAAAAAAABXQMAAEwAAADLSOKmjd3VP0INdmcyWtw/AABoPhAAAAAAAAAAAV4DAABMAAAAy0jipo3d1T/a+UcDy0zcPwAAbD4QAAAAAAAAAAFfAwAATAAAAMtI4qaN3dU/2vlHA8tM3D8AAH0+EAAAAAAAAAABYAMAAEwAAADLSOKmjd3VPw6eODdTSNw/AACFPh8AAAAAAAAAAWEDAABMAAAAy0jipo3d1T9w5hmfYz/cPwCAiz4fAAAAAAAAAAFiAwAATAAAAMtI4qaN3dU/1i77BnQ23D8AgI8+HwAAAAAAAAABYwMAAEwAAADE0qBpmNnVPzx33G6ELdw/AICTPh8AAAAAAAAAAWQDAABMAAAAtOYd763R1T/UY64KHSDcPwAAlT4fAAAAAAAAAAFlAwAATAAAAKb6mnTDydU/alCAprUS3D8AgJQ+LwAAAAAAAAABZgMAAEwAAAB8NhIFBLLVPzbhQnbWANw/AACUPj4AAAAAAAAAAWcDAABMAAAAYF4MEC+i1T+aKSTe5vfbPwAAlT4+AAAAAAAAAAFoAwAATAAAADwQxd1kjtU//nEFRvfu2z8AgJY+PgAAAAAAAAABaQMAAEwAAAAawn2rmnrVPzAW9nl/6ts/AICYPk4AAAAAAAAAAWoDAABMAAAA7/30O9ti1T+WXtfhj+HbPwCAmj5OAAAAAAAAAAFrAwAATAAAALVN6VExQ9U//Ka4SaDY2z8AgJ4+XgAAAAAAAAABbAMAAEwAAABtsVrtnBvVP2LvmbGwz9s/AAClPm0AAAAAAAAAAW0DAABMAAAAIJ+KSxPw1D/IN3sZwcbbPwAAqj5tAAAAAAAAAAFuAwAATAAAANGMuqmJxNQ/YCRNtVm52z8AALA+fQAAAAAAAAABbwMAAEwAAAB9BKnKCpXUP8ZsLh1qsNs/AAC4Pn0AAAAAAAAAAXADAABMAAAAIAZWrpZh1D8otQ+FeqfbPwAAwj6cAAAAAAAAAAFxAwAATAAAAMp9RM8XMtQ/jv3w7Iqe2z8AAMo+nAAAAAAAAAABcgMAAEwAAABfk244ufbTP/RF0lSblds/AIDSPpwAAAAAAAAAAXMDAABMAAAA/R7a3k+/0z9WjrO8q4zbPwAA2T6cAAAAAAAAAAF0AwAATAAAAKeWyP/Qj9M/ijKk8DOI2z8AgOA+rAAAAAAAAAABdQMAAEwAAABRDrcgUmDTP4oypPAziNs/AIDoPqwAAAAAAAAAAXYDAABMAAAACnIovL040z+KMqTwM4jbPwAA8D67AAAAAAAAAAF3AwAATAAAANLBHNITGdM/ijKk8DOI2z8AgPo+uwAAAAAAAAABeAMAAEwAAACfh1IlX/3SP4oypPAziNs/AMACP8sAAAAAAAAAAXkDAABMAAAAezkL85Tp0j9WjrO8q4zbPwDACD/LAAAAAAAAAAF6AwAATAAAAGfXRju13dI/9EXSVJuV2z8AQA8/2wAAAAAAAAABewMAAEwAAABgYQX+v9nSPyi1D4V6p9s/AAAVP9sAAAAAAAAAAXwDAABMAAAAbU2IeKrh0j9i75mxsM/bPwBAGj/qAAAAAAAAAAF9AwAATAAAAJkREehp+dI/BAifPqUb3D8AABw/6gAAAAAAAAABfgMAAEwAAADYN14PCR3TP0ijD2Dghtw/AEAcP/oAAAAAAAAAAX8DAABMAAAAJ0ousZJI0z+Q1Bl6yR7dPwBAHD/6AAAAAAAAAAGAAwAATAAAAHzSP5AReNM/gFPcJFDs3T8AABw/+gAAAAAAAAABgQMAAEwAAADEbs70pZ/TP9SwGTCV3d4/AAAcPwoBAAAAAAAAAYIDAABMAAAA9KiYoVq70z/mrQfmOwLgPwAAHD8KAQAAAAAAAAGDAwAATAAAAASVGxxFw9M/mPI/ZIyn4D8AwBo/GQEAAAAAAAABhAMAAEwAAADnvBUncLPTP04Cxd4zY+E/AEAZPxkBAAAAAAAAAYUDAABMAAAAkjQESPGD0z9sJXi9QiziPwAAGT8pAQAAAAAAAAGGAwAATAAAAB/U7HOdRNM/oJojthXz4j8AQBk/KQEAAAAAAAABhwMAAEwAAACSm8+qdPXSP1aqqDC9ruM/AMAZPzgBAAAAAAAAAYgDAABMAAAA7wDuKWya0j+ipv9G/VzkPwDAGT84AQAAAAAAAAGJAwAATAAAAC2OBrSOL9I/Hnz6lG7w5D8AABo/SAEAAAAAAAABigMAAEwAAABYuVqG0bjRP0yQv5g8dOU/AIAaP0gBAAAAAAAAAYsDAABMAAAAdfgr3ik60T+ofSjUO93lPwCAGT9YAQAAAAAAAAGMAwAATAAAAKAjgLBsw9A/AqBEE+Qv5j8AQBg/WAEAAAAAAAABjQMAAEwAAADRxBXApFDQPz6lGzxxbuY/AAAYP2cBAAAAAAAAAY4DAABMAAAA6vNQquSrzz9CO7U0H5vmPwAAGT9nAQAAAAAAAAGPAwAATAAAAFoi/0M/zs4/yGsor6G85j8AABo/dwEAAAAAAAABkAMAAEwAAAD4FDZNWQjOP5iShHdw1+Y/AEAbP3cBAAAAAAAAAZEDAABMAAAAv8v1xTJazT8a+Kr1m+LmPwDAHD+HAQAAAAAAAAGSAwAATAAAAK9GPq7Lw8w/hAvZWQPw5j8AAB8/hwEAAAAAAAABkwMAAEwAAADMhQ8GJEXMPx7D9/Hy+OY/AEAgP5YBAAAAAAAAAZQDAABMAAAAE4lpzTveyz8Gcf/XLvvmPwDAID+WAQAAAAAAAAGVAwAATAAAAIVQTAQTj8s/7B4Hvmr95j8AACE/pgEAAAAAAAABlgMAAEwAAABNoEAaaW/LPx7D9/Hy+OY/AAAiP6YBAAAAAAAAAZcDAABMAAAAPbS9n35nyz+EC9lZA/DmPwCAIz+mAQAAAAAAAAGYAwAATAAAAFyMw5RTd8s/hAvZWQPw5j8AgCQ/tQEAAAAAAAABmQMAAEwAAAChKFL5557LPx7D9/Hy+OY/AMAkP7UBAAAAAAAAAZoDAABMAAAA97Bj2GbOyz+I1iVWWgbnPwCAJT/FAQAAAAAAAAGbAwAATAAAAJTVAxx6Jcw/JFmR6qAl5z8AQCY/1QEAAAAAAAABnAMAAEwAAAAv+qNfjXzMPxSdMsmKVOc/AEAnP9UBAAAAAAAAAZ0DAABMAAAAvDLBKLbLzD+2tTdWf6DnPwBAKD/kAQAAAAAAAAGeAwAATAAAADGT2PwJC80/euuB+Y4A6D8AwCg/5AEAAAAAAAABnwMAAEwAAACSB21Wc0LNP26QCc19cug/AMAoP/QBAAAAAAAAAaADAABMAAAA6I9+NfJxzT+EUta2h/joPwBAKD/0AQAAAAAAAAGhAwAATAAAACRAih+ckc0//ifRBPmL6T8AACg/BAIAAAAAAAABogMAAEwAAABa8JUJRrHNP66hvIbyGuo/AAAoPwQCAAAAAAAAAaMDAABMAAAAlKCh8+/QzT9Eya/uJ6zqPwAAKD8TAgAAAAAAAAGkAwAATAAAAMpQrd2Z8M0/Vot82DEy6z8AACg/EwIAAAAAAAABpQMAAEwAAAAU7TtCLhjOPzipWI6zvOs/AIAoPyMCAAAAAAAAAaYDAABMAAAAeGHQm5dPzj+A2mKonFTsPwDAKT8jAgAAAAAAAAGnAwAATAAAAOjB52/rjs4/SqZGRFrh7D8AgCs/MgIAAAAAAAABqAMAAEwAAAB2+gQ5FN7OPz5LzhdJU+0/AIAuPzICAAAAAAAAAakDAABMAAAAIgso9xE9zz+2ii9tDLrtPwBAMj9CAgAAAAAAAAGqAwAATAAAAOrzUKrkq88/kBJyKuAX7j8AADY/QgIAAAAAAAABqwMAAEwAAABm2j8pRhXQPxzZfp0QZu4/AAA6P1ICAAAAAAAAAawDAABMAAAA/IieL2Ro0D8O6Gx4UavuPwAAPj9SAgAAAAAAAAGtAwAATAAAAK4PAytXy9A/lOMs7yrj7j8AAEI/YQIAAAAAAAABrgMAAEwAAAB1+CveKTrRPwSN9EtAHe8/AABFP2ECAAAAAAAAAa8DAABMAAAAS83XC+ew0T8KI45E7knvPwAASD9hAgAAAAAAAAGwAwAATAAAADQESPGDM9I/XK8Qi+hv7z8AwEo/cQIAAAAAAAABsQMAAEwAAAAQTzVcNq7SP/oxfB8vj+8/AMBNP3ECAAAAAAAAAbIDAABMAAAA362fTP4g0z/KWNjn/anvPwCATj+BAgAAAAAAAAGzAwAATAAAAKeWyP/Qj9M/6HUd/hi+7z8AgE4/gQIAAAAAAAABtAMAAEwAAABYHS37w/LTPx7lWi74z+8/AABIP6ACAAAAAAAAAbUDAABMAAAA5lVKxOxB1D+gSoGsI9vvPwAAPz+gAgAAAAAAAAG2AwAATAAAAFFAIFtLfdQ/VlSYXtfh7z8AQCA/oAIAAAAAAAABtwMAAEwAAACoyDE6yqzUP2ymkHib3+8/AIDwPqACAAAAAAAAAbgDAABMAAAA9doB3FPY1D+6nHnG59jvPwAAmT7PAgAAAAAAAAs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2951|recordLength=175542|start=0|end=72951|audioFormat={00001610-0000-0010-8000-00AA00389B71}|audioRate=44100|muted=false|volume=0.8|fadeIn=0|fadeOut=0|videoFormat={34363248-0000-0010-8000-00AA00389B71}|videoRate=15|videoWidth=256|videoHeight=25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MAAAAaAAAABwMAAAAAAQAAAAgAAAAECUlua0F0b21WMQIAAAAJBAAAAAkFAAAACQYAAAANBQUEAAAAC1BlblN0cm9rZVYxBAAAAApBdHRyaWJ1dGVzBVRyYWNlCVN0YXJ0VGltZQRUeXBlBAQABA9QZW5BdHRyaWJ1dGVzVjECAAAACklua1RyYWNlVjECAAAAEAxBY3Rpb25UeXBlVjECAAAAAgAAAAkHAAAACQgAAAA3egAAAAAAAAX3////DEFjdGlvblR5cGVWMQEAAAAHdmFsdWVfXwAIAgAAAAAAAAABBQAAAAQAAAAJCgAAAAkLAAAAxH0AAAAAAAAB9P////f///8AAAAAAQYAAAAEAAAACQ0AAAAJDgAAALMJAQAAAAAAAfH////3////AAAAAAUHAAAAD1BlbkF0dHJpYnV0ZXNWMQoAAAAHX2NvbG9yQQdfY29sb3JSB19jb2xvckcHX2NvbG9yQgpGaXRUb0N1cnZlBkhlaWdodA5JZ25vcmVQcmVzc3VyZQ1Jc0hpZ2hsaWdodGVyBVNoYXBlBVdpZHRoAAAAAAAAAAAEAAICAgIBBgEBDEJydXNoU2hhcGVWMQIAAAAGAgAAAP8AAAAAAAAAAAAACEAAAAXw////DEJydXNoU2hhcGVWMQEAAAAHdmFsdWVfXwAIAgAAAAEAAAAAAAAAAAAIQAUIAAAACklua1RyYWNlVjEDAAAADUxpc3RgMStfaXRlbXMMTGlzdGAxK19zaXplD0xpc3RgMStfdmVyc2lvbgQAABhTaGFyZWQuSW5raW5nLklua1BvaW50W10CAAAACAgCAAAACREAAAAxAAAAMQAAAAEKAAAABwAAAP8AAAAAAAAAAAAACEAAAAHu////8P///wEAAAAAAAAAAAAIQAELAAAACAAAAAkTAAAAKwAAACsAAAABDQAAAAcAAAD/AAAAAAAAAAAAAAhAAAAB7P////D///8BAAAAAAAAAAAACEABDgAAAAgAAAAJFQAAAGUAAABlAAAABxEAAAAAAQAAAEAAAAAECklua1BvaW50VjECAAAACRYAAAAJFwAAAAkYAAAACRkAAAAJGgAAAAkbAAAACRwAAAAJHQAAAAkeAAAACR8AAAAJIAAAAAkhAAAACSIAAAAJIwAAAAkkAAAACSUAAAAJJgAAAAknAAAACSgAAAAJKQAAAAkqAAAACSsAAAAJLAAAAAktAAAACS4AAAAJLwAAAAkwAAAACTEAAAAJMgAAAAkzAAAACTQAAAAJNQAAAAk2AAAACTcAAAAJOAAAAAk5AAAACToAAAAJOwAAAAk8AAAACT0AAAAJPgAAAAk/AAAACUAAAAAJQQAAAAlCAAAACUMAAAAJRAAAAAlFAAAACUYAAAANDwcTAAAAAAEAAABAAAAABApJbmtQb2ludFYxA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DRUHFQAAAAABAAAAgAAAAAQKSW5rUG9pbnRWMQI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DRsFFgAAAApJbmtQb2ludFYxBAAAAAFYAVkOUHJlc3N1cmVGYWN0b3IJVGltZVN0YW1wAAAAAAYGCxACAAAAfS1G1LPh7z8w8bAykMKlPwAAOD4AAAAAAAAAAAEXAAAAFgAAAMuXtDrf4+8/YIJfgiK4pD8AAH8+DwAAAAAAAAABGAAAABYAAAAZAiOhCubvP2CCX4IiuKQ/AACQPg8AAAAAAAAAARkAAAAWAAAAy5e0Ot/j7z9gKebWEpKkPwCAjz4PAAAAAAAAAAEaAAAAFgAAAMuXtDrf4+8/YCnm1hKSpD8AgJY+HwAAAAAAAAABGwAAABYAAADLl7Q63+PvP2Ap5tYSkqQ/AICZPh8AAAAAAAAAARwAAAAWAAAAfS1G1LPh7z9gKebWEpKkPwAAnD4fAAAAAAAAAAEdAAAAFgAAAC/D122I3+8/QI3LhFEqpT8AgJ0+HwAAAAAAAAABHgAAABYAAACT7vqgMdvvP0CNy4RRKqU/AICdPi8AAAAAAAAAAR8AAAAWAAAAq6+vba/U7z8wP77bcHalPwAAnj4vAAAAAAAAAAEgAAAAFgAAAMNwZDotzu8/QOZEMGFQpT8AAJ4+PgAAAAAAAAABIQAAABYAAAA9XTw6VMPvP0DmRDBhUKU/AACePk4AAAAAAAAAASIAAAAWAAAAad+l00+27z9A5kQwYVClPwAAoD5OAAAAAAAAAAEjAAAAFgAAAJdhD21Lqe8/QI3LhFEqpT8AgKQ+TgAAAAAAAAABJAAAABYAAAB1eQqgG5rvP0CNy4RRKqU/AICnPk4AAAAAAAAAASUAAAAWAAAAByeXbMCI7z9gKebWEpKkPwAAqj5dAAAAAAAAAAEmAAAAFgAAAP3/RmwOc+8/gB561OMfpD8AgK4+bQAAAAAAAAABJwAAABYAAACnbogFMVvvP6ATDtK0raM/AAC0Pm0AAAAAAAAAASgAAAAWAAAAFzQQBaY67z+gYRt7lWGjPwCAuj59AAAAAAAAAAEpAAAAFgAAAIf5lwQbGu8/sK8oJHYVoz8AgMM+fQAAAAAAAAABKgAAABYAAAD5vh8EkPnuP8D9Nc1WyaI/AADOPowAAAAAAAAAASsAAAAWAAAAHRo5ndnW7j/AS0N2N32iPwCA2T6MAAAAAAAAAAEsAAAAFgAAAD91UjYjtO4/0PLJyidXoj8AAOM+nAAAAAAAAAABLQAAABYAAAAVZv1oQY/uP+CZUB8YMaI/AADsPpwAAAAAAAAAAS4AAAAWAAAAnew5NTRo7j/gmVAfGDGiPwAA8T6sAAAAAAAAAAEvAAAAFgAAACVzdgEnQe4/4JlQHxgxoj8AAPU+rAAAAAAAAAABMAAAABYAAAAPJdYAwxXuP9DyyconV6I/AAD2PrsAAAAAAAAAATEAAAAWAAAAYQJZMwjm7T/Q8snKJ1eiPwAA9j67AAAAAAAAAAEyAAAAFgAAALHf22VNtu0/0PLJyidXoj8AAPY+ywAAAAAAAAABMwAAABYAAAADvV6YkobtP+CZUB8YMaI/AAD3PssAAAAAAAAAATQAAAAWAAAABTBzZKxU7T8Aj+Qc6b6hPwCA9z7aAAAAAAAAAAE1AAAAFgAAAAejhzDGIu0/ECv/bqomoT8AAPk+2gAAAAAAAAABNgAAABYAAAAf11DJXersPzBuoBVcaKA/AID6PuoAAAAAAAAAATcAAAAWAAAA19/2Lky27D+gsJAh/AefPwCA/D7qAAAAAAAAAAE4AAAAFgAAAHMn6Me8iOw/4OjFxX7XnT8AgP8++gAAAAAAAAABOQAAABYAAACvQ7YthF/sP0Ah+2kBp5w/AAACP/oAAAAAAAAAAToAAAAWAAAAgzRhYKI67D+Apz23ZCqbPwBAAz/6AAAAAAAAAAE7AAAAFgAAAPP56F8XGuw/wENYCSaSmj8AwAM/GQEAAAAAAAABPAAAABYAAABP/ruSDgDsP8CRZbIGRpo/AAAEPxkBAAAAAAAAAT0AAAAWAAAARddrklzq6z/AkWWyBkaaPwAABD8ZAQAAAAAAAAE+AAAAFgAAANeE+F4B2es/wJFlsgZGmj8AAAQ/GQEAAAAAAAABPwAAABYAAAC1nPOR0cnrP8BDWAkmkpo/AIAEPykBAAAAAAAAAUAAAAAWAAAAlbTuxKG66z/AQ1gJJpKaPwBABD8pAQAAAAAAAAFBAAAAFgAAAF8LNSv0ses/wENYCSaSmj8AAAQ/OAEAAAAAAAABQgAAABYAAABzzOn3cavrP8BDWAkmkpo/AAD/PjgBAAAAAAAAAUMAAAAWAAAAi42exO+k6z/AQ1gJJpKaPwCA8z5IAQAAAAAAAAFEAAAAFgAAAO+4wfeYoOs/wENYCSaSmj8AAN0+SAEAAAAAAAABRQAAABYAAACfTlORbZ7rP8BDWAkmkpo/AADCPkgBAAAAAAAAAUYAAAAWAAAAU+TkKkKc6z/AkWWyBkaaPwAAhj5IAQAAAAAAAAFHAAAAFgAAAOugq/vJr+w/AP6Dw0tneT8AAFA+AAAAAAAAAAABSAAAABYAAADroKv7ya/sP4CmI7DT1XU/AICPPg8AAAAAAAAAAUkAAAAWAAAA66Cr+8mv7D+ApiOw09V1PwAAoj4PAAAAAAAAAAFKAAAAFgAAAJ02PZWerew/AIf4QN4TcT8AAKA+DwAAAAAAAAABSwAAABYAAACdNj2Vnq3sPwCH+EDeE3E/AICkPg8AAAAAAAAAAUwAAAAWAAAAnTY9lZ6t7D8Ah/hA3hNxPwAApD4fAAAAAAAAAAFNAAAAFgAAAE/Mzi5zq+w/gBaO+Nh0cz8AAKQ+HwAAAAAAAAABTgAAABYAAAADYmDIR6nsP4DeWFRWpXQ/AACkPh8AAAAAAAAAAU8AAAAWAAAAtffxYRyn7D+ApiOw09V1PwAApT4fAAAAAAAAAAFQAAAAFgAAAGeNg/vwpOw/ADa5Z842eD8AgKU+LgAAAAAAAAABUQAAABYAAAAZIxWVxaLsPwBV5NbD+Hw/AICkPi4AAAAAAAAAAVIAAAAWAAAAy7imLpqg7D8A5XmOvll/PwAApD4uAAAAAAAAAAFTAAAAFgAAAC/kyWFDnOw/gIHS/tkNgj8AAKM+PgAAAAAAAAABVAAAABYAAABHpX4uwZXsPwARaLbUboQ/AACiPj4AAAAAAAAAAVUAAAAWAAAAJb15YZGG7D/APBjAkDeGPwAAoj5OAAAAAAAAAAFWAAAAFgAAAGkAmMcKc+w/wMytd4uYiD8AAKI+XQAAAAAAAAABVwAAABYAAABh2UfHWF3sP0BcQy+G+Yo/AACjPl0AAAAAAAAAAVgAAAAWAAAAB0iJYHtF7D/AvyjdxJGLPwCApD5tAAAAAAAAAAFZAAAAFgAAAK+2yvmdLew/wOvY5oBajT8AAKs+bQAAAAAAAAABWgAAABYAAAC9UC/GaRHsP0BPvpS/8o0/AACzPn0AAAAAAAAAAVsAAAAWAAAAZ79wX4z56z+Ae26ee7uPPwCAuz59AAAAAAAAAAFcAAAAFgAAAA0usviu4es/gO8pJt0pkD8AAMQ+jAAAAAAAAAABXQAAABYAAAADB2L4/MvrP0AFAis7DpE/AADJPowAAAAAAAAAAV4AAAAWAAAAR0qAXna46z9AzcyGuD6SPwAAzT6cAAAAAAAAAAFfAAAAFgAAACVie5FGqes/wOKkixYjkz8AAM8+nAAAAAAAAAABYAAAABYAAACfTlORbZ7rP+BcYj6zn5Q/AIDQPqsAAAAAAAAAAWEAAAAWAAAAtw8IXuuX6z9giBJIb2iWPwCA0T6rAAAAAAAAAAFiAAAAFgAAAGmlmfe/les/ILTCUSsxmD8AgNE+uwAAAAAAAAABYwAAABYAAABppZn3v5XrP8BDWAkmkpo/AADSPrsAAAAAAAAAAWQAAAAWAAAAU+TkKkKc6z8A0+3AIPOcPwAA0z7LAAAAAAAAAAFlAAAAFgAAAIuNnsTvpOs/MG6gFVxooD8AgNQ+ywAAAAAAAAABZgAAABYAAABfCzUr9LHrP+DnXcj45KE/AIDWPtoAAAAAAAAAAWcAAAAWAAAAffM5+CPB6z+gEw7StK2jPwCA2D7aAAAAAAAAAAFoAAAAFgAAANeE+F4B2es/MPGwMpDCpT8AgNs+6gAAAAAAAAABaQAAABYAAAAXVQL5YPfrP9AcYTxMi6c/AADePuoAAAAAAAAAAWoAAAAWAAAApY96+esX7D+AoYrxF3qpPwCA4T76AAAAAAAAAAFrAAAAFgAAAIM0YWCiOuw/EH8tUvOOqz8AAOM++gAAAAAAAAABbAAAABYAAACvQ7YthF/sP6Bc0LLOo60/AIDkPgkBAAAAAAAAAW0AAAAWAAAA11IL+2WE7D9Qk+y+ud6vPwCA5T4JAQAAAAAAAAFuAAAAFgAAALX38WEcp+w/8GSEZdIMsT8AAOc+GQEAAAAAAAABbwAAABYAAAD1x/v7e8XsP0gnGUA4BLI/AIDSPhkBAAAAAAAAAXAAAAAWAAAATVm6Ylnd7D8I7+ObtTSzPwCAtT4oAQAAAAAAAAFxAAAAFgAAAFmACmML8+w/WFj/ygsGtD8AAHg+KAEAAAAAAAABcgAAABYAAADUrvEFfQjIP2aTs6l48tg/AABIPgAAAAAAAAAAAXMAAAAWAAAAQgFlOdgZyD/Ou4fertrYPwCAij4QAAAAAAAAAAF0AAAAFgAAAEIBZTnYGcg/rpAY6ezV2D8AAJw+EAAAAAAAAAABdQAAABYAAADUrvEFfQjIP3I6Ov5ozNg/AICcPhAAAAAAAAAAAXYAAAAWAAAA1K7xBX0IyD9yOjr+aMzYPwAApD4fAAAAAAAAAAF3AAAAFgAAAJ4FOGzP/8c/Ug/LCKfH2D8AgKY+HwAAAAAAAAABeAAAABYAAAAys8Q4dO7HPzLkWxPlwtg/AICnPi8AAAAAAAAAAXkAAAAWAAAAiLeXa2vUxz/2jX0oYbnYPwAAqD4vAAAAAAAAAAF6AAAAFgAAAKwSsQS1scc/tjefPd2v2D8AAKg+LwAAAAAAAAABewAAABYAAAAqcp3Q9XTHP3bhwFJZptg/AACoPj8AAAAAAAAAAXwAAAAWAAAAdCjQAokvxz8eYHNyE5jYPwAAqD5OAAAAAAAAAAF9AAAAFgAAAEqMjwHB2MY/vt4lks2J2D8AAKk+TgAAAAAAAAABfgAAABYAAAC2ndvMnXDGP0IyabzFdtg/AICpPk4AAAAAAAAAAX8AAAAWAAAA0rfN/WjUxT/GhazmvWPYPwCAqT5eAAAAAAAAAAGAAAAAFgAAALgoBpWGL8U/Kq6AG/RL2D8AgKc+XgAAAAAAAAABgQAAABYAAABq8ISS9oHEP64BxEXsONg/AIClPm0AAAAAAAAAAYIAAAAWAAAA6A5K9rjLwz8uVQdw5CXYPwCApT5tAAAAAAAAAAGDAAAAFgAAAGAtD1p7FcM/sqhKmtwS2D8AgKY+fQAAAAAAAAABhAAAABYAAABm+WCK4k3CPzr8jcTU/9c/AICnPo0AAAAAAAAAAYUAAAAWAAAAkiDMU5NjwT/6pa/ZUPbXPwCApz6NAAAAAAAAAAGGAAAAFgAAAP7w8LbxgcA/niRi+Qro1z8AAKg+jQAAAAAAAAABhwAAABYAAABUMLgARS+/P0CjFBnF2dc/AACoPo0AAAAAAAAAAYgAAAAWAAAAjCN1+lx9vT/iIcc4f8vXPwAAqj6cAAAAAAAAAAGJAAAAFgAAAMQWMvR0y7s/hKB5WDm91z8AgK4+nAAAAAAAAAABigAAABYAAABsXGIh6Cq6P+rITY1vpdc/AICwPqwAAAAAAAAAAYsAAAAWAAAADKKSTluKuD9sHJG3Z5LXPwCAsj6sAAAAAAAAAAGMAAAAFgAAACQ6Nq8p+7Y/9G/U4V9/1z8AgLQ+vAAAAAAAAAABjQAAABYAAACCyTOqCaC1P5LuhgEacdc/AIC3PrwAAAAAAAAAAY4AAAAWAAAAoKL+claKtD8YQsorEl7XPwAAuD7LAAAAAAAAAAGPAAAAFgAAAJggsKJZl7M/2OvrQI5U1z8AALc+ywAAAAAAAAABkAAAABYAAADelbtsbtiyP5yVDVYKS9c/AAC1PtsAAAAAAAAAAZEAAAAWAAAA+K+tnTk8sj+clQ1WCkvXPwCAtD7bAAAAAAAAAAGSAAAAFgAAAPhuhjW7wrE/usB8S8xP1z8AALQ+6gAAAAAAAAABkwAAABYAAABegNIAmFqxPxhCyisSXtc/AAC0PuoAAAAAAAAAAZQAAAAWAAAANOSR/88DsT/SRGXsnXrXPwCArz76AAAAAAAAAAGVAAAAFgAAAFo/q5gZ4bA/CvS8gjGq1z8AAKo++gAAAAAAAAABlgAAABYAAADs7Ddlvs+wP7xP0e7M7Nc/AICoPgoBAAAAAAAAAZcAAAAWAAAAWj+rmBnhsD8KgxEmMkfYPwAAqj4KAQAAAAAAAAGYAAAAFgAAAKI2BTMrFbE/jmWp8yrR2D8AAKo+GQEAAAAAAAABmQAAABYAAABegNIAmFqxP+51S3dxfNk/AACpPhkBAAAAAAAAAZoAAAAWAAAAQGbgz8z2sT+iuS0yHYLaPwCAqj4pAQAAAAAAAAGbAAAAFgAAAIyeYdJcpLI/QlaJmNit2z8AgK4+KQEAAAAAAAABnAAAABYAAABMKVYISGOzP755aGDxIN0/AICxPjkBAAAAAAAAAZ0AAAAWAAAABrRKPjMitD9OITDJ277ePwCAtT45AQAAAAAAAAGeAAAAFgAAAOSZWA1ovrQ/eyZw6ctD4D8AALY+OQEAAAAAAAABnwAAABYAAAB+iAxCiya1P29nt+PrLOE/AAC2PkgBAAAAAAAAAaAAAAAWAAAAYi3zqEFJtT91kfkCZQXiPwAAtj5IAQAAAAAAAAGhAAAAFgAAAH6IDEKLJrU/w7igYVLB4j8AALc+ZwEAAAAAAAABogAAABYAAADIPj90HuG0P2MfIdAcduM/AIC2PmcBAAAAAAAAAaMAAAAWAAAA6lgxpelEtD/RGL54vBDkPwAAtj5nAQAAAAAAAAGkAAAAFgAAAARzI9a0qLM/O9DmUPOV5D8AALU+ZwEAAAAAAAABpQAAABYAAABK6C6gyemyPwew411gA+U/AAC0PncBAAAAAAAAAaYAAAAWAAAAFgvHNoMZsj91DpOKh2LlPwCAuT53AQAAAAAAAAGnAAAAFgAAADTkkf/PA7E/g+v01miz5T8AgME+hwEAAAAAAAABqAAAABYAAAAQjAVcFnSvP/nwKliA7OU/AADOPocBAAAAAAAAAakAAAAWAAAAzKoAUta9rD9/31v+8BTmPwAA3j6WAQAAAAAAAAGqAAAAFgAAAPzaRxNzn6k/WQ1mtD425j8AgOc+lgEAAAAAAAABqwAAABYAAADUVFyifMamPyn5+5kjQuY/AIDvPqYBAAAAAAAAAawAAAAWAAAAeBg+//IypD/VuSKKRknmPwCA8T6mAQAAAAAAAAGtAAAAFgAAAKzK05CMB6I/1bkiikZJ5j8AAPE+tgEAAAAAAAABrgAAABYAAACYxjbwkiGgP3k41akAO+Y/AIDxPrYBAAAAAAAAAa8AAAAWAAAA6Kto1uWMnT8bt4fJuizmPwCA8j7FAQAAAAAAAAGwAAAAFgAAAChe/md/YZs/L6CC7hMc5j8AgPc+xQEAAAAAAAABsQAAABYAAACI7ftiXwaaP/FJpAOQEuY/AID/PtUBAAAAAAAAAbIAAAAWAAAACFphx4V7mT+x88UYDAnmPwAABT/VAQAAAAAAAAGzAAAAFgAAAAhaYceFe5k/sfPFGAwJ5j8AwAo/1QEAAAAAAAABtAAAABYAAABAN8kwzEuaP/FJpAOQEuY/AEAMP9UBAAAAAAAAAbUAAAAWAAAAmPGYA1nsmz+tTD/EGy/mPwCADD/0AQAAAAAAAAG2AAAAFgAAANjSnQ2Zop4/UWbfX05c5j8AQAw/9AEAAAAAAAABtwAAABYAAAAwteoktomgP1cBzdvGl+Y/AAAMP/QBAAAAAAAAAbgAAAAWAAAA8IAGwx/CoT+5HQg4heHmPwCADD8EAgAAAAAAAAG5AAAAFgAAAPwCVZMctaI/CVFIb+o75z8AQA0/BAIAAAAAAAABugAAABYAAAAo4Lz8YoWjP7MF1oaVpOc/AIAMPxMCAAAAAAAAAbsAAAAWAAAAUL0kZqlVpD8Ne4qOYxToPwDACz8TAgAAAAAAAAG8AAAAFgAAAKT1pWg5A6U/+YX2kJKG6D8AQAs/IwIAAAAAAAABvQAAABYAAAAYiUAEE46lP7F8+HimBOk/AIALPyMCAAAAAAAAAb4AAAAWAAAAtHf0ODb2pT/Z3UJmWYDpPwDACz8zAgAAAAAAAAG/AAAAFgAAAERmqG1ZXqY/4xMeXkr36T8AwAs/MwIAAAAAAAABwAAAABYAAADUVFyifMamP88eimB5aeo/AIANP0ICAAAAAAAAAcEAAAAWAAAAcEMQ158upz+3KfZiqNvqPwAAED9CAgAAAAAAAAHCAAAAFgAAAOTWqnJ5uac/E5+qanZL6z8AwBE/UgIAAAAAAAABwwAAABYAAAAsDyx1CWeoP03p73yCtus/AMATP1ICAAAAAAAAAcQAAAAWAAAAPJF6RQZaqT/Zcg6faxrsPwAAFj9hAgAAAAAAAAHFAAAAFgAAANwBfUomtao/+ZHku7WA7D8AgBk/YQIAAAAAAAABxgAAABYAAAA4vEwds1WsP/WFS+M94uw/AIAcP3ECAAAAAAAAAccAAAAWAAAA4K6d8s+jrj/BZUjwqk/tPwDAHz9xAgAAAAAAAAHIAAAAFgAAADTkkf/PA7E/LcT3HNKu7T8AwCI/gQIAAAAAAAAByQAAABYAAABK6C6gyemyP+thgFnWBu4/AMAlP4ECAAAAAAAAAcoAAAAWAAAA7tp/deY3tT/9PuKlt1fuPwBAKT+QAgAAAAAAAAHLAAAAFgAAAKAO+LKB/7c/0cVlBxWf7j8AwC0/kAIAAAAAAAABzAAAABYAAAAIjD2+iQy7P2X2Cn7u3O4/AMAvP6ACAAAAAAAAAc0AAAAWAAAA2Fv2/Owqvj8PEKsZIQrvPwBAMT+gAgAAAAAAAAHOAAAAFgAAANSV1x2opMA/ddNsys8t7z8AgDA/oAIAAAAAAAABzwAAABYAAADoWE1WIxHCP8Frv4W8TO8/AMAvP7ACAAAAAAAAAdAAAAAWAAAAFnfcJ+hawz/r2KJL52bvPwBALz+wAgAAAAAAAAHRAAAAFgAAAGrwhJL2gcQ/o9s9DHOD7z8AAC8/vwIAAAAAAAAB0gAAABYAAABSF7rJqZfFP89IIdKdne8/AMAsP78CAAAAAAAAAdMAAAAWAAAAjELCM1STxj8Z4XONirzvPwCAKT/PAgAAAAAAAAHUAAAAFgAAAGAbV2qjfcc/1eMOThbZ7z8AABI/zwIAAAAAAAAB1QAAABYAAACM+L7T6U3IP/EOfkPY3e8/AIDjPt4CAAAAAAAAAdYAAAAWAAAAOnY6ce9ayT+1uJ9YVNTvPwAAlD7eAgAAAAAAAAs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72951|recordEnd=133032|recordLength=175542|start=72951|end=133032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65280|recordEnd=110747|recordLength=220542|start=65280|end=110747|audioFormat={00001610-0000-0010-8000-00AA00389B71}|audioRate=44100|muted=false|volume=0.8|fadeIn=0|fadeOut=0|videoFormat={34363248-0000-0010-8000-00AA00389B71}|videoRate=15|videoWidth=256|videoHeight=25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YAAAAHAAAABwMAAAAAAQAAAAgAAAAECUlua0F0b21WMQIAAAAJBAAAAAkFAAAACQYAAAAJBwAAAAkIAAAACQkAAAANAgUEAAAAC1BlblN0cm9rZVYxBAAAAApBdHRyaWJ1dGVzBVRyYWNlCVN0YXJ0VGltZQRUeXBlBAQABA9QZW5BdHRyaWJ1dGVzVjECAAAACklua1RyYWNlVjECAAAAEAxBY3Rpb25UeXBlVjECAAAAAgAAAAkKAAAACQsAAADVEAAAAAAAAAX0////DEFjdGlvblR5cGVWMQEAAAAHdmFsdWVfXwAIAgAAAAAAAAABBQAAAAQAAAAJDQAAAAkOAAAAoRQAAAAAAAAB8f////T///8AAAAAAQYAAAAEAAAACRAAAAAJEQAAAAYvAAAAAAAAAe7////0////AAAAAAEHAAAABAAAAAkTAAAACRQAAADJMAAAAAAAAAHr////9P///wAAAAABCAAAAAQAAAAJFgAAAAkXAAAASa8AAAAAAAAB6P////T///8AAAAAAQkAAAAEAAAACRkAAAAJGgAAAIe/AAAAAAAAAeX////0////AAAAAAUKAAAAD1BlbkF0dHJpYnV0ZXNWMQoAAAAHX2NvbG9yQQdfY29sb3JSB19jb2xvckcHX2NvbG9yQgpGaXRUb0N1cnZlBkhlaWdodA5JZ25vcmVQcmVzc3VyZQ1Jc0hpZ2hsaWdodGVyBVNoYXBlBVdpZHRoAAAAAAAAAAAEAAICAgIBBgEBDEJydXNoU2hhcGVWMQIAAAAGAgAAAP8AAAAAAAAAAAAACEAAAAXk////DEJydXNoU2hhcGVWMQEAAAAHdmFsdWVfXwAIAgAAAAEAAAAAAAAAAAAIQAULAAAACklua1RyYWNlVjEDAAAADUxpc3RgMStfaXRlbXMMTGlzdGAxK19zaXplD0xpc3RgMStfdmVyc2lvbgQAABhTaGFyZWQuSW5raW5nLklua1BvaW50W10CAAAACAgCAAAACR0AAAAoAAAAKAAAAAENAAAACgAAAP8AAAAAAAAAAAAACEAAAAHi////5P///wEAAAAAAAAAAAAIQAEOAAAACwAAAAkfAAAAPQAAAD0AAAABEAAAAAoAAAD/AAAAAAAAAAAAAAhAAAAB4P///+T///8BAAAAAAAAAAAACEABEQAAAAsAAAAJIQAAABoAAAAaAAAAARMAAAAKAAAA/wAAAAAAAAAAAAAIQAAAAd7////k////AQAAAAAAAAAAAAhAARQAAAALAAAACSMAAAAtAAAALQAAAAEWAAAACgAAAP8AAAAAAAAAAAAACEAAAAHc////5P///wEAAAAAAAAAAAAIQAEXAAAACwAAAAklAAAARQAAAEUAAAABGQAAAAoAAAD/AAAAAAAAAAAAAAhAAAAB2v///+T///8BAAAAAAAAAAAACEABGgAAAAsAAAAJJwAAAH0AAAB9AAAABx0AAAAAAQAAAEAAAAAECklua1BvaW50VjECAAAACSgAAAAJKQAAAAkqAAAACSsAAAAJLAAAAAktAAAACS4AAAAJLwAAAAkwAAAACTEAAAAJMgAAAAkzAAAACTQAAAAJNQAAAAk2AAAACTcAAAAJOAAAAAk5AAAACToAAAAJOwAAAAk8AAAACT0AAAAJPgAAAAk/AAAACUAAAAAJQQAAAAlCAAAACUMAAAAJRAAAAAlFAAAACUYAAAAJRwAAAAlIAAAACUkAAAAJSgAAAAlLAAAACUwAAAAJTQAAAAlOAAAACU8AAAANGAcfAAAAAAEAAABAAAAABApJbmtQb2ludFYxAg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DQMHIQAAAAABAAAAIAAAAAQKSW5rUG9pbnRWMQIAAAAJjQAAAAmOAAAACY8AAAAJkAAAAAmRAAAACZIAAAAJkwAAAAmUAAAACZUAAAAJlgAAAAmXAAAACZgAAAAJmQAAAAmaAAAACZsAAAAJnAAAAAmdAAAACZ4AAAAJnwAAAAmgAAAACaEAAAAJogAAAAmjAAAACaQAAAAJpQAAAAmmAAAADQYHIwAAAAABAAAAQAAAAAQKSW5rUG9pbnRWMQI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NEwclAAAAAAEAAACAAAAABApJbmtQb2ludFYxAg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07BycAAAAAAQAAAIAAAAAECklua1BvaW50VjECAA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0DBSgAAAAKSW5rUG9pbnRWMQQAAAABWAFZDlByZXNzdXJlRmFjdG9yCVRpbWVTdGFtcAAAAAAGBgsQAgAAACUPiY3ozco/tJqNXn0Swz8AAAQ+AAAAAAAAAAABKQAAACgAAAAlD4mN6M3KP8QUmuli4sI/AAA1PhAAAAAAAAAAASoAAAAoAAAAJQ+JjejNyj/8qzghJc/CPwAATD4QAAAAAAAAAAErAAAAKAAAANn8162Ftso/lPcHPYbFwj8AAE8+EAAAAAAAAAABLAAAACgAAAARTPINuq7KP5T3Bz2GxcI/AABcPh8AAAAAAAAAAS0AAAAoAAAATpsMbu6myj84Q9dY57vCPwAAYT4fAAAAAAAAAAEuAAAAKAAAAInqJs4in8o/1I6mdEiywj8AAGM+HwAAAAAAAAABLwAAACgAAADGOUEuV5fKP6hxFMhrlcI/AABhPh8AAAAAAAAAATAAAAAoAAAAPdh17r+Hyj+AVIIbj3jCPwAAYD4fAAAAAAAAAAExAAAAKAAAALJ2qq4oeMo/uOsgU1Flwj8AAGA+PwAAAAAAAAABMgAAACgAAAArFd9ukWjKP5DOjqZ0SMI/AABmPj8AAAAAAAAAATMAAAAoAAAA4AIujy5Ryj/IZS3eNjXCPwAAcD4/AAAAAAAAAAE0AAAAKAAAAMw/lw8AMso/LBpewtU+wj8AAIA+TgAAAAAAAAABNQAAACgAAAC9fACQ0RLKP8hlLd42NcI/AACJPk4AAAAAAAAAATYAAAAoAAAA5giEcNfryT8sGl7C1T7CPwCAkD5eAAAAAAAAAAE3AAAAKAAAAEvkIbERvck/kM6OpnRIwj8AgJc+XgAAAAAAAAABOAAAACgAAABlrQ4S6XbJP1g38G6yW8I/AICdPm0AAAAAAAAAATkAAAAoAAAAL2RKk10ZyT9YN/BuslvCPwCApD5tAAAAAAAAAAE6AAAAKAAAADhqoHQGtMg/uOsgU1Flwj8AgK8+fQAAAAAAAAABOwAAACgAAAB8vxC240bIPxigUTfwbsI/AIC8Pn0AAAAAAAAAATwAAAAoAAAAcwLQF17Cxz+AVIIbj3jCPwAAyj6cAAAAAAAAAAE9AAAAKAAAAKKUqdkMNsc/gFSCG494wj8AANk+nAAAAAAAAAABPgAAACgAAABOxbdbJJrGP+AIs/8tgsI/AIDkPpwAAAAAAAAAAT8AAAAoAAAA4jIvXg3fxT/gCLP/LYLCPwAA7z6cAAAAAAAAAAFAAAAAKAAAAHugpmD2I8U/SL3j48yLwj8AAPg+rAAAAAAAAAABQQAAACgAAABQXTjDE2HEP6hxFMhrlcI/AIAAP6wAAAAAAAAAAUIAAAAoAAAAXmnkhWWWwz8MJkWsCp/CPwDAAz+8AAAAAAAAAAFDAAAAKAAAAB9j32hUtMI/cNp1kKmowj8AQAY/vAAAAAAAAAABRAAAACgAAABZ+w4MrMLBP3DadZCpqMI/AMAGP8sAAAAAAAAAAUUAAAAoAAAAV0QkT8/YwD9w2nWQqajCPwAABz/LAAAAAAAAAAFGAAAAKAAAAB25p+RNzr8/DCZFrAqfwj8AAAc/ywAAAAAAAAABRwAAACgAAACjrJ2qKwq+P6hxFMhrlcI/AAAHP+oAAAAAAAAAAUgAAAAoAAAArQFfsKBVvD8YoFE38G7CPwBABj/qAAAAAAAAAAFJAAAAKAAAAN7cTbVy37o/yGUt3jY1wj8AAAY/6gAAAAAAAAABSgAAACgAAACEVnF6rVm5P3QrCYV9+8E/AEAEP+oAAAAAAAAAAUsAAAAoAAAAUFbCPkUSuD/oWUb0AdXBPwCAAj//AAAAAAAAAAFMAAAAKAAAAME9DELRGLc/HPHkK8TBwT8AgP4+/wAAAAAAAAABTQAAACgAAADRSbgEI062P/jTUn/npME/AAD3Pg8BAAAAAAAAAU4AAAAoAAAA8hj7RqOitT/401J/56TBPwAA4T4PAQAAAAAAAAFPAAAAKAAAAK0MoEjpJbU/HPHkK8TBwT8AgMU+LgEAAAAAAAABUAAAACgAAABgPzmYL6PHP7A7VQ/WEMA/AAD4PQAAAAAAAAAAAVEAAAAoAAAA2N1tWJiTxz/YpeeNMPu/PwAAKj4PAAAAAAAAAAFSAAAAKAAAAFB8ohgBhMc/wAJibDmuvz8AAEA+DwAAAAAAAAABUwAAACgAAAABavE4nmzHP6Bf3EpCYb8/AABBPg8AAAAAAAAAAVQAAAAoAAAAPbkLmdJkxz8Yjhm6xjq/PwAASj4PAAAAAAAAAAFVAAAAKAAAALVXQFk7Vcc/GI4ZusY6vz8AAEs+HwAAAAAAAAABVgAAACgAAAAq9nQZpEXHP1AluPGIJ78/AABKPh8AAAAAAAAAAVcAAAAoAAAAopSp2Qw2xz/46pOYz+2+PwAARj4fAAAAAAAAAAFYAAAAKAAAAN7jwzlBLsc/+OqTmM/tvj8AAEU+HwAAAAAAAAABWQAAACgAAAAaM96ZdSbHPziCMtCR2r4/AABKPh8AAAAAAAAAAVoAAAAoAAAAV4L4+akexz84gjLQkdq+PwAAVD4fAAAAAAAAAAFbAAAAKAAAAJPRElreFsc/OIIy0JHavj8AAGY+LwAAAAAAAAABXAAAACgAAACT0RJa3hbHPziCMtCR2r4/AAB7Pi8AAAAAAAAAAV0AAAAoAAAAk9ESWt4Wxz84gjLQkdq+PwCAiD4+AAAAAAAAAAFeAAAAKAAAAFeC+PmpHsc/+OqTmM/tvj8AAJQ+PgAAAAAAAAABXwAAACgAAADe48M5QS7HP4i8VilLFL8/AACZPj4AAAAAAAAAAWAAAAAoAAAAKvZ0GaRFxz9QJbjxiCe/PwCAoD4+AAAAAAAAAAFhAAAAKAAAAHkIJvkGXcc/GI4ZusY6vz8AgKo+XgAAAAAAAAABYgAAACgAAACJy7x4NXzHPxiOGbrGOr8/AIC0Pm0AAAAAAAAAAWMAAAAoAAAAcwLQF17Cxz9oyD0TgHS/PwCAvj59AAAAAAAAAAFkAAAAKAAAAFk547aGCMg/wAJibDmuvz8AgMU+fQAAAAAAAAABZQAAACgAAAAEIdz1elbIP9il540w+78/AADMPpwAAAAAAAAAAWYAAAAoAAAAOGqgdAa0yD94pLbXEyTAPwAA1D6cAAAAAAAAAAFnAAAAKAAAAGuzZPOREck/aCqqTC5UwD8AAN4+nAAAAAAAAAABaAAAACgAAABlrQ4S6XbJP/T7bN2pesA/AIDnPqwAAAAAAAAAAWkAAAAoAAAAIVie0AvkyT9INpE2Y7TAPwAA8T6sAAAAAAAAAAFqAAAAKAAAAKOzEy/6WMo/ACXmc7v3wD8AgPU+rAAAAAAAAAABawAAACgAAABgXqPtHMbKP3x8nHlRTsE/AID3PrsAAAAAAAAAAWwAAAAoAAAAHgkzrD8zyz8wa/G2qZHBPwAA+D67AAAAAAAAAAFtAAAAKAAAABQD3cqWmMs/6FlG9AHVwT8AAPg+ywAAAAAAAAABbgAAACgAAADRrWyJuQXMPwT9yxX5IcI/AID2PssAAAAAAAAAAW8AAAAoAAAAB/cwCEVjzD8YoFE38G7CPwAA9j7bAAAAAAAAAAFwAAAAKAAAAHWPD+cEucw/1I6mdEiywj8AAPY+2wAAAAAAAAABcQAAACgAAABexiKGLf/MP+wxLJY//8I/AAD3PuoAAAAAAAAAAXIAAAAoAAAAuptq5b41zT9AbFDv+DjDPwCA9z7qAAAAAAAAAAFzAAAAKAAAAJEP5wS5XM0/kKZ0SLJywz8AgPc+6gAAAAAAAAABdAAAACgAAADgIZjkG3TNP0yVyYUKtsM/AID2PgkBAAAAAAAAAXUAAAAoAAAAo9J9hOd7zT+cz+3ew+/DPwAA9j4JAQAAAAAAAAF2AAAAKAAAAKPSfYTne80/8AkSOH0pxD8AAPY+CQEAAAAAAAABdwAAACgAAADMXgFl7VTNP0RENpE2Y8Q/AAD3PgkBAAAAAAAAAXgAAAAoAAAAb4m5BVwezT+Uflrq75zEPwAA/D4ZAQAAAAAAAAF5AAAAKAAAAEwDjAb/38w/sCHgC+fpxD8AQAE/GQEAAAAAAAABegAAACgAAABlzHhn1pnMP2gQNUk/LcU/AAAFPykBAAAAAAAAAXsAAAAoAAAA8zOaiBZEzD98s7pqNnrFPwAACT8pAQAAAAAAAAF8AAAAKAAAAMLq1QmL5ss/OKIPqI69xT8AgAs/OAEAAAAAAAABfQAAACgAAABPUvcqy5DLP1BFlcmFCsY/AIANPzgBAAAAAAAAAX4AAAAoAAAAHgkzrD8zyz9s6BrrfFfGPwCADj9HAQAAAAAAAAF/AAAAKAAAACUPiY3ozco/6D/R8BKuxj8AQA8/RwEAAAAAAAABgAAAACgAAACydqquKHjKP6AuJi5r8cY/AEAPP1cBAAAAAAAAAYEAAAAoAAAACY+xbzQqyj8chtwzAUjHPwAADz9XAQAAAAAAAAGCAAAAKAAAACFYntAL5Mk/1HQxcVmLxz8AAA8/ZgEAAAAAAAABgwAAACgAAAD/0XDRrqXJP1DM53bv4cc/AIAPP2YBAAAAAAAAAYQAAAAoAAAAGZtdMoZfyT+kBgzQqBvIPwBAED92AQAAAAAAAAGFAAAAKAAAALrFFdP0KMk/lIz/RMNLyD8AQBE/dgEAAAAAAAABhgAAACgAAAAgobMTL/rIP4AS87nde8g/AMARP4UBAAAAAAAAAYcAAAAoAAAASS039DTTyD+oL4VmupjIPwCAEj+FAQAAAAAAAAGIAAAAKAAAADhqoHQGtMg/2EwXE5e1yD8AwBI/lQEAAAAAAAABiQAAACgAAADqV++Uo5zIP/xpqb9z0sg/AMASP5UBAAAAAAAAAYoAAAAoAAAAJqcJ9deUyD+MO2xQ7/jIPwCACD+VAQAAAAAAAAGLAAAAKAAAAK0I1TRvpMg/eMFfxQkpyT8AgPI+pQEAAAAAAAABjAAAACgAAABJLTf0NNPIP5hk5eYAdsk/AACoPqUBAAAAAAAAAY0AAAAoAAAAIqvUCFIWtT/wwLvJbsmsPwAAcD4AAAAAAAAAAAGOAAAAKAAAANCSzUdGZLU/UO/4OPOirD8AAKU+DwAAAAAAAAABjwAAACgAAADQks1HRmS1P1Dv+Djzoqw/AAC6Pg8AAAAAAAAAAZAAAAAoAAAAIqvUCFIWtT/wwLvJbsmsPwCAtz4PAAAAAAAAAAGRAAAAKAAAAJpJCcm6BrU/8MC7yW7JrD8AgLw+DwAAAAAAAAABkgAAACgAAAB3w9vJXci0P/DAu8luyaw/AIC/Ph8AAAAAAAAAAZMAAAAoAAAAzdviiml6tD/wwLvJbsmsPwAAwz4fAAAAAAAAAAGUAAAAKAAAAJeSHgzeHLQ/UO/4OPOirD8AAMc+LwAAAAAAAAABlQAAACgAAADa545Nu6+zP8B6sIaAL6w/AADMPi8AAAAAAAAAAZYAAAAoAAAAldszTwEzsz8gqe31BAmsPwCAzj4+AAAAAAAAAAGXAAAAKAAAAC1Jq1Hqd7I/gDSlQ5KVqz8AgNE+PgAAAAAAAAABmAAAACgAAAA+VVcUPK2xPwBj4rIWb6s/AADVPj4AAAAAAAAAAZkAAAAoAAAAxP83l/bSsD/gv1yRHyKrPwAA2j5OAAAAAAAAAAGaAAAAKAAAAFoLbbXWk68/4L9ckR8iqz8AAOE+TgAAAAAAAAABmwAAACgAAADyCg8+BgWtP+C/XJEfIqs/AADnPl4AAAAAAAAAAZwAAAAoAAAAks1HRmSVqj/gv1yRHyKrPwCA7T5eAAAAAAAAAAGdAAAAKAAAAPSDJVAIqac/4L9ckR8iqz8AgPI+bQAAAAAAAAABngAAACgAAABm/ZnZ2tukP+C/XJEfIqs/AAD3Pm0AAAAAAAAAAZ8AAAAoAAAAwLN3437voT/gv1yRHyKrPwCA9z59AAAAAAAAAAGgAAAAKAAAAEHUqtpFBp4/QO6ZAKT7qj8AAPg+jAAAAAAAAAABoQAAACgAAAAFQWbujS2YP0DumQCk+6o/AAD3PowAAAAAAAAAAaIAAAAoAAAA5TNPATOTkj+geVFOMYiqPwAA9j6MAAAAAAAAAAGjAAAAKAAAAOKKNyBSYYw/kNbLLDo7qj8AAOo+nAAAAAAAAAABpAAAACgAAAA0uis8+BiEP1CQwOlLoak/AADYPpwAAAAAAAAAAaUAAAAoAAAATNM/sDyhdz8gpy+FZrqoPwCAvD6sAAAAAAAAAAGmAAAAKAAAADgoAbax7GU/gNVs9OqTqD8AAJ4+rAAAAAAAAAABpwAAACgAAACI8ZxS8e2mP4AnXyEOjok/AAC4PQAAAAAAAAAAAagAAAAoAAAAei4G08LOpj+A3df84laCPwAA/j0QAAAAAAAAAAGpAAAAKAAAACZfFFXaMqY/AOQRT75CfD8AABA+EAAAAAAAAAABqgAAACgAAAD+2OZVffSlPwCZiiqTC3U/AAAYPhAAAAAAAAAAAasAAAAoAAAA/tjmVX30pT8AgF0e2qNyPwAAKz4QAAAAAAAAAAGsAAAAKAAAACZfFFXaMqY/gPRGmP1vcT8AAEs+HwAAAAAAAAABrQAAACgAAABC5UFUN3GmP4D0Rpj9b3E/AAByPh8AAAAAAAAAAa4AAAAoAAAAWqjY02WQpj+AZzASITxwPwCAhT4fAAAAAAAAAAGvAAAAKAAAAHouBtPCzqY/gGcwEiE8cD8AAI8+HwAAAAAAAAABsAAAACgAAAC+OmHRfEunP4D0Rpj9b3E/AICVPi8AAAAAAAAAAbEAAAAoAAAA9IMlUAippz8AJqGwbz92PwCAnD4vAAAAAAAAAAGyAAAAKAAAAEhTF87wRKg/gIhV4VPefz8AAKA+PgAAAAAAAAABswAAACgAAAC05Z/LBwCpP0D2BAmcvoQ/AICiPj4AAAAAAAAAAbQAAAAoAAAAPv5VyHv5qT+A+oDq2FuLPwCApT5OAAAAAAAAAAG1AAAAKAAAANjZokQeEqs/4JVtgaUVkD8AAKo+XgAAAAAAAAABtgAAACgAAACWOx3AHWmsP0A7sRM7sZM/AICvPl4AAAAAAAAAAbcAAAAoAAAAfiPFOnr+rT9g4PSl0EyXPwAAuT5tAAAAAAAAAAG4AAAAKAAAAFoLbbXWk68/gIU4OGbomj8AgMM+bQAAAAAAAAABuQAAACgAAAAo29XXMKSwP6CH9qgEN54/AADNPm0AAAAAAAAAAboAAAAoAAAAK5LAlA2OsT9gFp0dTemgPwAA1j59AAAAAAAAAAG7AAAAKAAAAC1Jq1Hqd7I/EOm+5he3oj8AANo+jQAAAAAAAAABvAAAACgAAAConsrOL1KzP6C74K/ihKQ/AIDcPo0AAAAAAAAAAb0AAAAoAAAAl5IeDN4ctD8w63xXtgWmPwCA3T6NAAAAAAAAAAG+AAAAKAAAAP8kpwn117Q/oBoZ/4mGpz8AAN8+nAAAAAAAAAABvwAAACgAAADQks1HRmS1PyBKtaZdB6k/AIDfPpwAAAAAAAAAAcAAAAAoAAAAjD1dBmnRtT/QHNdvKNWqPwCA3z6sAAAAAAAAAAHBAAAAKAAAADclVkVdH7Y/8MC7yW7JrD8AAOI+rAAAAAAAAAABwgAAACgAAABL6OzEiz62P4CT3ZI5l64/AADlPrsAAAAAAAAAAcMAAAAoAAAAv4YhhfQutj9ISp5lRB+wPwAA6j67AAAAAAAAAAHEAAAAKAAAAK/DigXGD7Y/2MrNAezysD8AgO8+ywAAAAAAAAABxQAAACgAAABqty8HDJO1P2BL/Z2TxrE/AID1PssAAAAAAAAAAcYAAAAoAAAAmkkJyboGtT+IkQjhgWCyPwCA/D7bAAAAAAAAAAHHAAAAKAAAAEV6F0vSarQ/wNcTJHD6sj8AgAE/2wAAAAAAAAAByAAAACgAAADtqiXN6c6zP2BMXNbibbM/AMAEP+oAAAAAAAAAAckAAAAoAAAADXpoD2ojsz+YkmcZ0Qe0PwCACT/qAAAAAAAAAAHKAAAAKAAAAC1Jq1Hqd7I/AHARlIGOtD8AwA4/+gAAAAAAAAABywAAACgAAADVebnTAdyxP0C2HNdvKLU/AAATP/oAAAAAAAAAAcwAAAAoAAAAgKrHVRlAsT/YKmWJ4pu1PwDAFj8KAQAAAAAAAAHNAAAAKAAAACjb1dcwpLA/uDZMcxf8tT8AQBg/CgEAAAAAAAABzgAAACgAAACQVDE0YvGvPzAU9u3HgrY/AMAYPxkBAAAAAAAAAc8AAAAoAAAA0PK2uGKarj/QiD6gOva2PwBAGD8ZAQAAAAAAAAHQAAAAKAAAADgXajzAga0/CM9J4yiQtz8AABg/KQEAAAAAAAAB0QAAACgAAABo8lhBkgusPzgVVSYXKrg/AIAIPykBAAAAAAAAAdIAAAAoAAAAqJDexZK0qj/YOArktUq5PwCA5T4pAQAAAAAAAAHTAAAAKAAAAEzB7EeqGKo/YLk5gF0euj8AgJo+WAEAAAAAAAAB1AAAACgAAABAZHztn+TUP2QHmYoqk9s/AACCPgAAAAAAAAAAAdUAAAAoAAAAKp46/Rz41D9EZBNpM0bbPwAAsj4PAAAAAAAAAAHWAAAAKAAAALP/BT20B9U/FAr79mNB2z8AAMg+DwAAAAAAAAAB1wAAACgAAACdOcRMMRvVP7BVyhLFN9s/AIDQPg8AAAAAAAAAAdgAAAAoAAAAYuqp7Pwi1T9MoZkuJi7bPwCA5j4fAAAAAAAAAAHZAAAAKAAAACabj4zIKtU/7OxoSock2z8AgPQ+HwAAAAAAAAAB2gAAACgAAADqS3UslDLVP4Q4OGboGts/AID/Ph8AAAAAAAAAAdsAAAAoAAAATCRo/Hk21T/0Ke8PegzbPwAAAj8fAAAAAAAAAAHcAAAAKAAAAEwkaPx5NtU/YBumuQv+2j8AwAI/LgAAAAAAAAAB3QAAACgAAACJc4Jcri7VP5SyRPHN6to/AAADPy4AAAAAAAAAAd4AAAAoAAAAYuqp7Pwi1T+g78q2wNLaPwBAAj8+AAAAAAAAAAHfAAAAKAAAAHew69x/D9U/COGBYFLE2j8AgAE/TgAAAAAAAAAB4AAAACgAAABl7VRdUfDUP6gsUXyzuto/AIAAP04AAAAAAAAAAeEAAAAoAAAALaHlbXHF1D8I4YFgUsTaPwBAAD9dAAAAAAAAAAHiAAAAKAAAAGzzqj76itQ/wM/WnaoH2z8AAP8+XQAAAAAAAAAB4wAAACgAAACGvJef0UTUP6TbvYffZ9s/AAD9Pm0AAAAAAAAAAeQAAAAoAAAAtEvG8Cvr0z841vmubAvcPwAA+z5tAAAAAAAAAAHlAAAAKAAAAIECAnKgjdM/JAtaL7Po3D8AAPk+bQAAAAAAAAAB5gAAACgAAACGCFhTSSjTPwQDNOoG3t0/AID4PowAAAAAAAAAAecAAAAoAAAAjw6uNPLC0j8YVSYXKtjePwAA+D6MAAAAAAAAAAHoAAAAKAAAAJYUBBabXdI/wLVhmrvg3z8AgPY+jAAAAAAAAAAB6QAAACgAAADaaXRXePDRP9DWnaoHa+A/AAD2ProAAAAAAAAAAeoAAAAoAAAAf5fXaDuH0T9G8c3qqtngPwAA9j66AAAAAAAAAAHrAAAAKAAAAK0mBrqVLdE/WFfNRq8+4T8AAPc+ugAAAAAAAAAB7AAAACgAAADbtTQL8NPQP7yBd5PdkuE/AID3ProAAAAAAAAAAe0AAAAoAAAAkaYunOGJ0D8grCHgC+fhPwAA+T66AAAAAAAAAAHuAAAAKAAAAG4gAZ2ES9A/8MeC1sss4j8AgPw+ygAAAAAAAAAB7wAAACgAAABzI6wN2RjQP0ICpy+FZuI/AIABP8oAAAAAAAAAAfAAAAAoAAAAOV9f3L3jzz9MtaZdB5niPwBABT/aAAAAAAAAAAHxAAAAKAAAABfZMd1gpc8/2IZp7oK/4j8AAAk/2gAAAAAAAAAB8gAAACgAAABBZbW9Zn7PPzT+Ew0v4eI/AEAPP+kAAAAAAAAAAfMAAAAoAAAA9VIE3gNnzz9E7pkApPviPwCAFj/pAAAAAAAAAAH0AAAAKAAAALkD6n3Pbs8/CFf7yOEO4z8AABw/+QAAAAAAAAAB9QAAACgAAACPd2adyZXPP24LLK2AGOM/AIAhP/kAAAAAAAAAAfYAAAAoAAAA70yu/FrMzz+4klDYtx/jPwDAIz8YAQAAAAAAAAH3AAAAKAAAAIjp7f1bBdA/NHSNdb4r4z8AwCQ/GAEAAAAAAAAB+AAAACgAAACZrIR9iiTQPyw3B7DLQ+M/AAAhPxgBAAAAAAAAAfkAAAAoAAAAqm8b/bhD0D/qYuKyFm/jPwAAHD8YAQAAAAAAAAH6AAAAKAAAAB0LpUzNZtA/1KtPYj634z8AgBk/KAEAAAAAAAAB+wAAACgAAACRpi6c4YnQP/4+W3eqHuQ/AEAYPygBAAAAAAAAAfwAAAAoAAAAQJHSSyql0D+CSRGrwqfkPwAAGD83AQAAAAAAAAH9AAAAKAAAAGgaq7vbsNA/Zstx/YZS5T8AgBg/NwEAAAAAAAAB/gAAACgAAACiacUbEKnQP1Q9WEPAF+Y/AEAYP0cBAAAAAAAAAf8AAAAoAAAAVlcUPK2R0D/CkHsmAOnmPwAAGD9HAQAAAAAAAAEAAQAAKAAAAEWUfbx+ctA/fGvDNHfB5z8AgBc/VwEAAAAAAAABAQEAACgAAABIlygt0z/QP4YKtjMYieg/AAAXP1cBAAAAAAAAAQIBAAAoAAAAiOnt/VsF0D94fJx5UU7pPwAAFz9XAQAAAAAAAAEDAQAAKAAAAEFltb1mfs8/Wv78yxX56T8AABc/ZgEAAAAAAAABBAEAACgAAADrlcM/fuLOP1zq75w0juo/AEAWP2YBAAAAAAAAAQUBAAAoAAAAzxXsIco+zj9mE2kzRgvrPwAAFj92AQAAAAAAAAEGAQAAKAAAAGiDYySzg80/uMMG9Y6P6z8AgBc/dgEAAAAAAAABBwEAACgAAADTZFdGlu/MP0gLQ+6ZAOw/AIAaP4YBAAAAAAAAAQgBAAAoAAAAUwni56d6zD+QCOGBYFLsPwDAHz+GAQAAAAAAAAEJAQAAKAAAAOVwAwnoJMw/GJ0dTemQ7D8AQCY/lQEAAAAAAAABCgEAACgAAACGm7upVu7LP+z1BAmcvuw/AAAsP5UBAAAAAAAAAQsBAAAoAAAActgkKijPyz98x8eZF+XsPwDAMT+lAQAAAAAAAAEMAQAAKAAAAMLq1QmL5ss/puRZRvQB7T8AwDc/pQEAAAAAAAABDQEAACgAAABr0s5IfzTMP2pNuw4yFe0/AMA9P7QBAAAAAAAAAQ4BAAAoAAAAOED1htDAzD8ythzXbyjtPwAAQT+0AQAAAAAAAAEPAQAAKAAAABlxskRQbM0/RKaiyuRC7T8AgEM/xAEAAAAAAAABEAEAACgAAACTxtHBlUbOP9B3ZVtgae0/AABFP8QBAAAAAAAAAREBAAAoAAAAWS6iHj44zz9sOa7fUKrtPwDARj/UAQAAAAAAAAESAQAAKAAAANX7nt2+HNA/Hut8V7YF7j8AQEY/1AEAAAAAAAABEwEAACgAAAB84OyrXp3QP7JvPxa0Xu4/AMBFP+MBAAAAAAAAARQBAAAoAAAAXxRV2jIW0T/2L1fkh8juPwCAQj/jAQAAAAAAAAEVAQAAKAAAALvm8chvf9E/1js+zrwo7z8AQD4/8wEAAAAAAAABFgEAACgAAADuL7ZH+9zRPzhm6BrrfO8/AMAnP/MBAAAAAAAAARcBAAAoAAAA1WbJ5iMj0j8KgkkRq8LvPwDACT8DAgAAAAAAAAEYAQAAKAAAANJjHnbPVdI/Mp/bvYff7z8AALc+AwIAAAAAAAABGQEAACgAAABQE+qvKbHqP8DLQ3tUgps/AADwPQAAAAAAAAAAARoBAAAoAAAAgH/jlxyz6j8Ab8mcS8+bPwAAJj4PAAAAAAAAAAEbAQAAKAAAALHr3H8Pteo/wMtDe1SCmz8AADw+DwAAAAAAAAABHAEAACgAAADiV9ZnArfqP8DLQ3tUgps/AABDPg8AAAAAAAAAAR0BAAAoAAAA4lfWZwK36j/Ay0N7VIKbPwAAWT4fAAAAAAAAAAEeAQAAKAAAAEUwyTfouuo/wMtDe1SCmz8AAG0+HwAAAAAAAAABHwEAACgAAACnCLwHzr7qP8DLQ3tUgps/AICAPh8AAAAAAAAAASABAAAoAAAA2XS178DA6j+AhTg4ZuiaPwAAiz4fAAAAAAAAAAEhAQAAKAAAAArhrtezwuo/gIU4OGbomj8AAJY+LwAAAAAAAAABIgEAACgAAABsuaGnmcbqP4CFODhm6Jo/AACdPi8AAAAAAAAAASMBAAAoAAAA/v2NX3LM6j+A4rIWb5uaPwCAoj4vAAAAAAAAAAEkAQAAKAAAAJJCehdL0uo/IPkhsom0mT8AAKc+TgAAAAAAAAABJQEAACgAAAAlh2bPI9jqPyBWnJCSZ5k/AACrPk4AAAAAAAAAASYBAAAoAAAATRA/P9Xj6j/gbAssrYCYPwAAsD5eAAAAAAAAAAEnAQAAKAAAAHKZF6+G7+o/oMmFCrYzmD8AgLU+XgAAAAAAAAABKAEAACgAAACaIvAeOPvqP2Dg9KXQTJc/AIC6Pm0AAAAAAAAAASkBAAAoAAAA8BfCdtwI6z8gPW+E2f+WPwAAwD5tAAAAAAAAAAEqAQAAKAAAAHp5jbZzGOs/4FPeH/QYlj8AgMI+fQAAAAAAAAABKwEAACgAAAAC21j2CijrPwCxWP78y5U/AIDEPowAAAAAAAAAASwBAAAoAAAAvagdHpU56z+Ax8eZF+WUPwAAyz6MAAAAAAAAAAEtAQAAKAAAAHZ24kUfS+s/YN42NTL+kz8AgNQ+nAAAAAAAAAABLgEAACgAAAAwRKdtqVzrP0A7sRM7sZM/AADcPpwAAAAAAAAAAS8BAAAoAAAATepeZRly6z/AUSCvVcqSPwCA4z6cAAAAAAAAAAEwAQAAKAAAAGeQFl2Jh+s/4K6ajV59kj8AgOc+uwAAAAAAAAABMQEAACgAAAC0osc87J7rP6ALFWxnMJI/AIDrPrsAAAAAAAAAATIBAAAoAAAAMiFyBEK46z+gCxVsZzCSPwAA7D67AAAAAAAAAAEzAQAAKAAAAHVQAmxj2es/4K6ajV59kj8AAOw+uwAAAAAAAAABNAEAACgAAACGE5nrkfjrPwCYK/JDZJM/AADsPssAAAAAAAAAATUBAAAoAAAAyUIpU7MZ7D9g3jY1Mv6TPwAA7T7LAAAAAAAAAAE2AQAAKAAAAApyubrUOuw/ALFY/vzLlT8AgO0+6AAAAAAAAAABNwEAACgAAABOoUki9lvsPyA9b4TZ/5Y/AIDtPugAAAAAAAAAATgBAAAoAAAAkdDZiRd97D/gbAssrYCYPwCA7D7oAAAAAAAAAAE5AQAAKAAAAKKTcAlGnOw/IPkhsom0mT8AAOs+6AAAAAAAAAABOgEAACgAAADkwgBxZ73sPwAST75CHJw/AIDqPvgAAAAAAAAAATsBAAAoAAAAJvKQ2Ije7D+AnmVEH1CdPwAA6z74AAAAAAAAAAE8AQAAKAAAAMr5ExCQA+0/ILeSUNi3nz8AgOs+BwEAAAAAAAABPQEAACgAAABAlZ1fpCbtP8ChVGvadaA/AADtPgcBAAAAAAAAAT4BAAAoAAAAgsQtx8VH7T8A6F+uyA+hPwCA7D4XAQAAAAAAAAE/AQAAKAAAAJOHxEb0Zu0/QC5r8bapoT8AAOs+FwEAAAAAAAABQAEAACgAAABDcmj2PILtP3AX/FWckKI/AIDqPicBAAAAAAAAAUEBAAAoAAAAwfASvpKb7T+QuoF3k92iPwAA6z4nAQAAAAAAAAFCAQAAKAAAAA0DxJ31su0/UC/KKQZRoz8AgOo+NgEAAAAAAAABQwEAACgAAAApqXuVZcjtP8AAjbqBd6M/AADqPjYBAAAAAAAAAUQBAAAoAAAARU8zjdXd7T/woxLceMSjPwAA6j5GAQAAAAAAAAFFAQAAKAAAAP4c+LRf7+0/cHXVbPTqoz8AAOo+RgEAAAAAAAABRgEAACgAAACIfsP09v7tP3B11Wz06qM/AADrPlYBAAAAAAAAAUcBAAAoAAAAD+CONI4O7j9wddVs9OqjPwCA7D5WAQAAAAAAAAFIAQAAKAAAAGjVYIwyHO4/cHXVbPTqoz8AgO4+ZQEAAAAAAAABSQEAACgAAACOXjn84yfuP3B11Wz06qM/AIDxPmUBAAAAAAAAAUoBAAAoAAAAhHsYhKIx7j+AGFuO6zekPwAA8z5lAQAAAAAAAAFLAQAAKAAAAHqY9wthO+4/oLvgr+KEpD8AgPM+dQEAAAAAAAABTAEAACgAAAA9Sd2rLEPuP0AwKWJV+KQ/AAD0PnUBAAAAAAAAAU0BAAAoAAAAAvrCS/hK7j9wdjSlQ5KlPwAA9D6EAQAAAAAAAAFOAQAAKAAAAMeqqOvDUu4/MI4Cea1Spj8AgPI+hAEAAAAAAAABTwEAACgAAAC7x4dzglzuP6AaGf+Jhqc/AADyPpQBAAAAAAAAAVABAAAoAAAAseRm+0Bm7j8gpy+FZrqoPwAA8j6UAQAAAAAAAAFRAQAAKAAAANdtP2vyce4/AGPishZvqz8AAPI+swEAAAAAAAABUgEAACgAAAD+9hfbo33uP1BN0k9L/a0/AAD0PrMBAAAAAAAAAVMBAAAoAAAA9BP3YmKH7j94kKmoMrmwPwAA9z6zAQAAAAAAAAFUAQAAKAAAAOkw1uogke4/iJEI4YFgsj8AAPo+swEAAAAAAAABVQEAACgAAAAOuq5a0pzuP7A17TrIVLQ/AID9PsMBAAAAAAAAAVYBAAAoAAAAZ6+Asnaq7j8IIN3X/OK2PwAA/z7DAQAAAAAAAAFXAQAAKAAAAL+kUgobuO4/aArNdDFxuT8AQAA/0wEAAAAAAAABWAEAACgAAABIBh5KssfuP9iXQjNdTLw/AMAAP9MBAAAAAAAAAVkBAAAoAAAAz2fpiUnX7j8Yjhm6xjq/PwDAAD/iAQAAAAAAAAFaAQAAKAAAAIo1rrHT6O4/fHyceVFOwT8AAAE/4gEAAAAAAAABWwEAACgAAABEA3PZXfruP+wxLJY//8I/AIABP/IBAAAAAAAAAVwBAAAoAAAA/dA3AegL7z80yikGUZPEPwBAAz/yAQAAAAAAAAFdAQAAKAAAALie/ChyHe8/GK72kcMdxj8AAAY/AQIAAAAAAAABXgEAACgAAABxbMFQ/C7vP2BG9AHVscc/AEAIPwECAAAAAAAAAV8BAAAoAAAA+c2MkJM+7z9EKsGNRzzJPwCACj8RAgAAAAAAAAFgAQAAKAAAAIIvWNAqTu8/mDzLiD6gyj8AAAw/EQIAAAAAAAABYQEAACgAAAALkSMQwl3vP4yapJ+W+ss/AMANPyECAAAAAAAAAWIBAAAoAAAAxl7oN0xv7z9U2+sJEjjNPwAADj8hAgAAAAAAAAFjAQAAKAAAALCYpkfJgu8/WLPRq09izj8AgA0/MAIAAAAAAAABZAEAACgAAABqZmtvU5TvP8A/6DEsls8/AMANPzACAAAAAAAAAWUBAAAoAAAA8sc2r+qj7z9M/Z2TxlHQPwBADj9AAgAAAAAAAAFmAQAAKAAAAEq9CAePse8/WCYXKtjO0D8AwA4/QAIAAAAAAAABZwEAACgAAABwRuF2QL3vP5rmLvirONE/AMAOP0ACAAAAAAAAAWgBAAAoAAAAZmPA/v7G7z8QAV84T6fRPwBADj9QAgAAAAAAAAFpAQAAKAAAAFyAn4a90O8/jFgVPuX90T8AAA4/UAIAAAAAAAABagEAACgAAAAgMYUmidjvP3Shgu0MRtI/AIAPP18CAAAAAAAAAWsBAAAoAAAAsnVx3mHe7z/I26ZGxn/SPwCAEj9fAgAAAAAAAAFsAQAAKAAAABROZK5H4u8/hgeCSRGr0j8AABU/bwIAAAAAAAABbQEAACgAAAB4Jld+LebvPxDZRNqM0dI/AIAXP28CAAAAAAAAAW4BAAAoAAAAqpJQZiDo7z889taGae7SPwAAGT9+AgAAAAAAAAFvAQAAKAAAANr+SU4T6u8/NLlQwXYG0z8AwBo/fgIAAAAAAAABcAEAACgAAADa/klOE+rvPyx8yvuDHtM/AIAbP44CAAAAAAAAAXEBAAAoAAAAqpJQZiDo7z/w5CvEwTHTPwBAHD+OAgAAAAAAAAFyAQAAKAAAAEi6XZY65O8/ivN0GjBA0z8AwBw/jgIAAAAAAAABcwEAACgAAACydXHeYd7vP05c1uJtU9M/AMAcP54CAAAAAAAAAXQBAAAoAAAAXICfhr3Q7z8SxTerq2bTPwBAHD+eAgAAAAAAAAF1AQAAKAAAAKKy2l4zv+8/3C2Zc+l50z8AABw/rQIAAAAAAAABdgEAACgAAACGDCNnw6nvP3A84slXiNM/AAAcP70CAAAAAAAAAXcBAAAoAAAAprWFz4eM7z/S8BKu9pHTPwCAHD+9AgAAAAAAAAF4AQAAKAAAAGOG9Wdma+8/0vASrvaR0z8AwBw/vQIAAAAAAAABeQEAACgAAABdpn9geULvP6SW+jsnjdM/AIAdP9wCAAAAAAAAAXoBAAAoAAAAkBUkucAR7z8+4slXiIPTPwBAHT/cAgAAAAAAAAF7AQAAKAAAAGWs1UEi3e4/3C2Zc+l50z8AgBw/3AIAAAAAAAABfAEAACgAAAAG143ikKbuP3h5aI9KcNM/AEAcP/ECAAAAAAAAAX0BAAAoAAAApgFGg/9v7j8SxTerq2bTPwCAHD/xAgAAAAAAAAF+AQAAKAAAABbABDx7N+4/HAK+cJ5O0z8AwBw/8QIAAAAAAAABfwEAACgAAADDzd1UK/ftP1aZXKhgO9M/AMAcPwADAAAAAAAAAYABAAAoAAAAbtu2bdu27T9g1uJtUyPTPwAAHT8AAwAAAAAAAAGBAQAAKAAAABvpj4aLdu0/NLlQwXYG0z8AAB0/EAMAAAAAAAABggEAACgAAACXim+3SDTtPzz21oZp7tI/AAAdPxADAAAAAAAAAYMBAAAoAAAAsFNcGCDu7D+o540w+9/SPwCAHT8gAwAAAAAAAAGEAQAAKAAAAPmIQmHqqew/RjNdTFzW0j8AwB0/IAMAAAAAAAABhQEAACgAAAB1KiKSp2fsPxDZRNqM0dI/AMAdPy8DAAAAAAAAAYYBAAAoAAAA78sBw2Ql7D90jXW+K9vSPwAAHj8vAwAAAAAAAAGHAQAAKAAAAGlt4fMh4+s/cFDv+Djz0j8AgB4/PwMAAAAAAAABiAEAACgAAABH57P0xKTrP2gTaTNGC9M/AMAePz8DAAAAAAAAAYkBAAAoAAAAt6VyrUBs6z/CihNS8izTPwDAHj9PAwAAAAAAAAGKAQAAKAAAAL2oHR6VOes/uk2NjP9E0z8AgCA/TwMAAAAAAAABiwEAACgAAACEXK4utQ7rPxLFN6urZtM/AAAjP14DAAAAAAAAAYwBAAAoAAAA4FQr963p6j8KiLHluH7TPwBAJD9eAwAAAAAAAAGNAQAAKAAAAGy5oaeZxuo/0vASrvaR0z8AwCQ/bgMAAAAAAAABjgEAACgAAAC9zv33UKvqP2j/WwRloNM/AIAmP24DAAAAAAAAAY8BAAAoAAAAoShGAOGV6j8saL3MorPTPwAAKT99AwAAAAAAAAGQAQAAKAAAAOZagdhWhOo/khzusEG90z8AgCk/fQMAAAAAAAABkQEAACgAAABe+bWYv3TqP/TQHpXgxtM/AAAqP40DAAAAAAAAAZIBAAAoAAAAOXDdKA5p6j9YhU95f9DTPwBAJz+NAwAAAAAAAAGTAQAAKAAAAEJT/qBPX+o/vjmAXR7a0z8AQCM/nQMAAAAAAAABlAEAACgAAAAR5wS5XF3qP9TcBX8VJ9Q/AADwPp0DAAAAAAAAAZUBAAAoAAAAm0jQ+PNs6j++JXMuPW/UPwAAmj7bAwAAAAAAAAs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33032|recordEnd=171239|recordLength=175542|start=133032|end=171239|audioFormat={00001610-0000-0010-8000-00AA00389B71}|audioRate=44100|muted=false|volume=0.8|fadeIn=0|fadeOut=0|videoFormat={34363248-0000-0010-8000-00AA00389B71}|videoRate=15|videoWidth=256|videoHeight=25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IAAAADAAAABwMAAAAAAQAAAAQAAAAECUlua0F0b21WMQIAAAAJBAAAAAkFAAAADQIFBAAAAAtQZW5TdHJva2VWMQQAAAAKQXR0cmlidXRlcwVUcmFjZQlTdGFydFRpbWUEVHlwZQQEAAQPUGVuQXR0cmlidXRlc1YxAgAAAApJbmtUcmFjZVYxAgAAABAMQWN0aW9uVHlwZVYxAgAAAAIAAAAJBgAAAAkHAAAAHhQAAAAAAAAF+P///wxBY3Rpb25UeXBlVjEBAAAAB3ZhbHVlX18ACAIAAAAAAAAAAQUAAAAEAAAACQkAAAAJCgAAAKCH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BtAAAAbQAAAAEJAAAABgAAAP8AAAAAAAAAAAAACEAAAAHy////9P///wEAAAAAAAAAAAAIQAEKAAAABwAAAAkPAAAAVQAAAFUAAAAHDQAAAAABAAAAgAAAAAQKSW5rUG9pbnRWMQI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0TBw8AAAAAAQAAAIAAAAAECklua1BvaW50VjEC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NKwUQAAAACklua1BvaW50VjEEAAAAAVgBWQ5QcmVzc3VyZUZhY3RvcglUaW1lU3RhbXAAAAAABgYLEAIAAAB223nbedvZPwA6e6TrdHM/AADQPQAAAAAAAAAAAREAAAAQAAAA9j5PlKTp2T8A0eKp1VZ2PwAADj4QAAAAAAAAAAESAAAAEAAAAH6iJE3P99k/AJyWrMrHdz8AACA+EAAAAAAAAAABEwAAABAAAAB+oiRNz/fZPwBoSq+/OHk/AAAqPhAAAAAAAAAAARQAAAAQAAAAfqIkTc/32T8AaEqvvzh5PwAAQD4fAAAAAAAAAAEVAAAAEAAAAH6iJE3P99k/AGhKr784eT8AAEo+HwAAAAAAAAABFgAAABAAAAB+oiRNz/fZPwBoSq+/OHk/AABOPh8AAAAAAAAAARcAAAAQAAAAfqIkTc/32T8AaEqvvzh5PwAAUD4fAAAAAAAAAAEYAAAAEAAAAH6iJE3P99k/AGhKr784eT8AAFA+LwAAAAAAAAABGQAAABAAAAB+oiRNz/fZPwBoSq+/OHk/AABQPi8AAAAAAAAAARoAAAAQAAAAfqIkTc/32T8AaEqvvzh5PwAAWD4vAAAAAAAAAAEbAAAAEAAAAH6iJE3P99k/AGhKr784eT8AAGc+PgAAAAAAAAABHAAAABAAAAB+oiRNz/fZPwBoSq+/OHk/AAB8Pj4AAAAAAAAAAR0AAAAQAAAAfqIkTc/32T8AaEqvvzh5PwCAiT4+AAAAAAAAAAEeAAAAEAAAAPoF+gX6Bdo/gDL+sbSpej8AAJM+PgAAAAAAAAABHwAAABAAAAD6BfoF+gXaP4Ay/rG0qXo/AIChPj4AAAAAAAAAASAAAAAQAAAAfmnPviQU2j+A/rG0qRp8PwAArD4+AAAAAAAAAAEhAAAAEAAAAH5pz74kFNo/gP6xtKkafD8AgLE+TgAAAAAAAAABIgAAABAAAAB+ac++JBTaP4CwZl7ENoA/AIC1Pk4AAAAAAAAAASMAAAAQAAAA+gX6BfoF2j9AYXTiM2CCPwAAuD5OAAAAAAAAAAEkAAAAEAAAAH6iJE3P99k/wCwo5SjRgz8AALk+fQAAAAAAAAABJQAAABAAAAD2Pk+UpOnZPwD42+cdQoU/AIC5Pn0AAAAAAAAAASYAAAAQAAAAdtt523nb2T+AqelrjWuHPwAAuz6cAAAAAAAAAAEnAAAAEAAAAHoUz2kkv9k/gHSdboLciD8AgL0+nAAAAAAAAAABKAAAABAAAAD66U4/pJTZP0Ba9+/8lIk/AADAPpwAAAAAAAAAASkAAAAQAAAAdr/OFCRq2T9ACwV0bL6LPwCAwz6sAAAAAAAAAAEqAAAAEAAAAH4xeTF5Mdk/wLwS+NvnjT8AAMY+uwAAAAAAAAABKwAAABAAAAB63HjceNzYP8A2EL6lCJA/AIDJPssAAAAAAAAAASwAAAAQAAAA9iOjzk152D9gAsTAmnmRPwAAzD7LAAAAAAAAAAEtAAAAEAAAAPpATZai69c/AOgdQhUykj8AgM8++gAAAAAAAAABLgAAABAAAAB2+iGlzE/XP6DNd8OP6pI/AADSPvoAAAAAAAAAAS8AAAAQAAAAelAh+8ul1j9As9FECqOTPwCA1T76AAAAAAAAAAEwAAAAEAAAAPZCS5ig7dU/AJkrxoRblD8AANc++gAAAAAAAAABMQAAABAAAAD00Z98SifVP+CL2AbCt5Q/AIDYPvoAAAAAAAAAATIAAAAQAAAA9GD0YPRg1D/gi9gGwreUPwCA2j76AAAAAAAAAAEzAAAAEAAAAPQontNIftM/wH6FR/8TlT8AgN0+CgEAAAAAAAABNAAAABAAAAB2jXKNco3SP8B+hUf/E5U/AADePgoBAAAAAAAAATUAAAAQAAAAbo5xjnGO0T/AfoVH/xOVPwAA3j4ZAQAAAAAAAAE2AAAAEAAAAHLIxR0bc9A/wH6FR/8TlT8AAN4+GQEAAAAAAAABNwAAABAAAADgy97L3svOP8B+hUf/E5U/AADePikBAAAAAAAAATgAAAAQAAAA4M3czdzNzD/AfoVH/xOVPwAA3j4pAQAAAAAAAAE5AAAAEAAAANjP2s/az8o/wH6FR/8TlT8AAN4+UQEAAAAAAAABOgAAABAAAADYXy61gwrJP+CL2AbCt5Q/AADePlEBAAAAAAAAATsAAAAQAAAA1LYsDIJhxz8AmSvGhFuUPwAA3z5RAQAAAAAAAAE8AAAAEAAAANDU1dTV1MU/IKZ+hUf/kz8AgN8+UQEAAAAAAAABPQAAABAAAADM8n6dKUjEP0Cz0UQKo5M/AIDfPmEBAAAAAAAAAT4AAAAQAAAA2J59SSj0wj9As9FECqOTPwCA5T5hAQAAAAAAAAE/AAAAEAAAAMwRJ2d8vME/IKZ+hUf/kz8AgO0+cAEAAAAAAAABQAAAABAAAADUS3v2JaHAP+CL2AbCt5Q/AIDyPnABAAAAAAAAAUEAAAAQAAAAmCdK0vR8vz9gZN/IecyVPwAA9j6AAQAAAAAAAAFCAAAAEAAAAKApSNTyfr0/oCJADKyZlz8AgPc+gAEAAAAAAAABQwAAABAAAACoK0bW8IC7P8DTTZAbw5k/AAD5PpABAAAAAAAAAUQAAAAQAAAAqLuZu5m7uT8Akq7TTZCbPwCA+T6QAQAAAAAAAAFFAAAAEAAAAIhL7aBC9rc/4DVpmPoVnj8AgPk+nwEAAAAAAAABRgAAABAAAACoaZZplmm2P5BzOw61H6A/AAD6Pp8BAAAAAAAAAUcAAAAQAAAAoBWVFZUVtT8gTELQbDShPwAA+z6vAQAAAAAAAAFIAAAAEAAAAJhP6aQ++rM/QKvy8QUboj8AgPs+rwEAAAAAAAABSQAAABAAAACIiT006N6yP7CD+bO9L6M/AID7Pr4BAAAAAAAAAUoAAAAQAAAAmMORw5HDsT/A1VYWlHKkPwAA/D6+AQAAAAAAAAFLAAAAEAAAAJD95VI7qLA/QK5d2EuHpT8AAPw+zgEAAAAAAAABTAAAABAAAABAix+LH4uvPxDzZ3tfJqc/AAD8Ps4BAAAAAAAAAU0AAAAQAAAAIBtzcMjFrT9Qsci+kfOoPwAA/D7eAQAAAAAAAAFOAAAAEAAAAACrxlVxAKw/cGLWQgEdqz8AAPw+3gEAAAAAAAABTwAAABAAAAAgOxo7GjuqP1AGkQeuoq0/AAD9Pt4BAAAAAAAAAVAAAAAQAAAAAK/CWW0EqD9Ii6dWW1mwPwCA/T7tAQAAAAAAAAFRAAAAEAAAADAja3jAzaU/WJOGqV/hsT8AgP0+7QEAAAAAAAABUgAAABAAAAAglxOXE5ejPxgiD1xFO7M/AAD+Pv0BAAAAAAAAAVMAAAAQAAAAAAu8tWZgoT8IdGy+G360PwAA/z79AQAAAAAAAAFUAAAAEAAAAED+yKhzU54/iExzgNOStT8AgP8+DQIAAAAAAAABVQAAABAAAAAgHnBzxciaP5ie0OKp1bY/AID/Pg0CAAAAAAAAAVYAAAAQAAAAQD4XPhc+lz/IswL1cAG4PwAAAD8cAgAAAAAAAAFXAAAAEAAAACBevghps5M/qE/eZhn/uD8AAAA/HAIAAAAAAAABWAAAABAAAABAtrtgZguRP8iujoiy5bk/AIABPywCAAAAAAAAAVkAAAAQAAAAwIsejB6Mjj8o0RNaPLW6PwAABD8sAgAAAAAAAAFaAAAAEAAAAECsxVZwAYs/SDDEe9Wbuz8AQAU/OwIAAAAAAAABWwAAABAAAABAPBk8GTyJPwgWHv1PVLw/AMAFPzsCAAAAAAAAAVwAAAAQAAAAQMxsIcJ2hz/4vkwuu/W8PwAABj9LAgAAAAAAAAFdAAAAEAAAAABcwAZrsYU/iO4kvwdpvT8AgAY/SwIAAAAAAAABXgAAABAAAABA7BPsE+yDP2jh0f9Exb0/AEAHP1sCAAAAAAAAAV8AAAAQAAAAQOwT7BPsgz/IWiigY/O9PwDACD9bAgAAAAAAAAFgAAAAEAAAAEDsE+wT7IM/yFoooGPzvT8AwAs/WwIAAAAAAAABYQAAABAAAAAAXMAGa7GFP8haKKBj870/AMAPP1sCAAAAAAAAAWIAAAAQAAAAQDwZPBk8iT8YHv1PVNy9PwDAEj9qAgAAAAAAAAFjAAAAEAAAAMCLHowejI4/aOHR/0TFvT8AQBU/agIAAAAAAAABZAAAABAAAAAgJmh7vdCSP/hne18ml70/AAAXP3oCAAAAAAAAAWUAAAAQAAAAQHZty8IgmD9IK1APF4C9PwDAGD96AgAAAAAAAAFmAAAAEAAAAEA2HzYfNp8/iO4kvwdpvT8AABo/igIAAAAAAAABZwAAABAAAAAglxOXE5ejP9ix+W74Ub0/AEAbP5kCAAAAAAAAAWgAAAAQAAAAAMttIMN1qD8Ydc4e6Tq9PwBAHD+ZAgAAAAAAAAFpAAAAEAAAACAbc3DIxa0/aDijztkjvT8AQB0/qQIAAAAAAAABagAAABAAAACgNTzg5oqxP6j7d37KDL0/AMAdP6kCAAAAAAAAAWsAAAAQAAAAkN0+iOkytD/4vkwuu/W8PwCAHj+4AgAAAAAAAAFsAAAAEAAAAJgTlxOXE7c/iEX2jZzHvD8AQB4/uAIAAAAAAAABbQAAABAAAACgSe+eRPS5P3iPdJ1ugrw/AAAeP9gCAAAAAAAAAW4AAAAQAAAAkPHxRkecvD8IFh79T1S8PwAAHj/YAgAAAAAAAAFvAAAAEAAAAKgLnwufC78/2F+cDCIPvD8AgB4/2AIAAAAAAAABcAAAABAAAADQEiZoe73AP5jzmCvGhLs/AEAeP9gCAAAAAAAAAXEAAAAQAAAA2GYnvHwRwj8IxMCaeRG7PwAAHj/nAgAAAAAAAAFyAAAAEAAAANyB04HTgcM/KNETWjy1uj8AgB4/5wIAAAAAAAABcwAAABAAAADQYyq5fw7FPwgbkmkOcLo/AEAfP/cCAAAAAAAAAXQAAAAQAAAA2JqBRSzwxj8IG5JpDnC6PwDAID/3AgAAAAAAAAF1AAAAEAAAANxDg+4tmcg/mKE7ye9Buj8AACM/BwMAAAAAAAABdgAAABAAAADg7ISXL0LKP5ihO8nvQbo/AEAkPwcDAAAAAAAAAXcAAAAQAAAA4M7bztvOyz84KOUo0RO6PwBAJT8WAwAAAAAAAAF4AAAAEAAAANxbMrGHBs0/yK6OiLLluT8AQCU/FgMAAAAAAAABeQAAABAAAADYId4h3iHOP1g1OOiTt7k/AIAkPyYDAAAAAAAAAXoAAAAQAAAA2Fk0r4kEzz+Y+AyYhKC5PwAAHT8mAwAAAAAAAAF7AAAAEAAAANzK38rfys8/6LvhR3WJuT8AgBI/NQMAAAAAAAABfAAAABAAAADw1pqBRSzQP+i74Ud1ibk/AADWPjUDAAAAAAAAAX0AAAAQAAAADfIN8g3y7T9uNJHC6MTXPwAAUD4AAAAAAAAAAAF+AAAAEAAAANExzjHOMe4/mgOclqzK1z8AgI8+EAAAAAAAAAABfwAAABAAAABPlaPq+D/uP8rSpmpw0Nc/AACiPhAAAAAAAAAAAYAAAAAQAAAAT1xOXE5c7j/K0qZqcNDXPwCApj4QAAAAAAAAAAGBAAAAEAAAAM+/IxV5au4/ytKmanDQ1z8AgLQ+EAAAAAAAAAABggAAABAAAAAP1WMquX/uP8rSpmpw0Nc/AIC6PhAAAAAAAAAAAYMAAAAQAAAATeqjP/mU7j/K0qZqcNDXPwAAvT4QAAAAAAAAAAGEAAAAEAAAANFNefgjo+4/mgOclqzK1z8AAL4+IAAAAAAAAAABhQAAABAAAABPsU6xTrHuP5oDnJasytc/AAC/PiAAAAAAAAAAAYYAAAAQAAAADWO5DWS47j9uNJHC6MTXPwCAvz4gAAAAAAAAAAGHAAAAEAAAAI//41Q5qu4/bjSRwujE1z8AgL4+IAAAAAAAAAABiAAAABAAAABN6qM/+ZTuP5oDnJasytc/AAC+Pi8AAAAAAAAAAYkAAAAQAAAAj3GOcY5x7j/K0qZqcNDXPwAAvT4vAAAAAAAAAAGKAAAAEAAAANExzjHOMe4/JnG8Evjb1z8AALw+TwAAAAAAAAABiwAAABAAAADN3M3czdztP67e3I5D7dc/AAC8Pk8AAAAAAAAAAYwAAAAQAAAAT11NXU1d7T9iGwjfUgTYPwAAvT5PAAAAAAAAAAGNAAAAEAAAAA0sYoG31uw/Ric+AyYh2D8AgL0+XgAAAAAAAAABjgAAABAAAAALSQxJDEnsP/5jaVM1ONg/AIC9Pl4AAAAAAAAAAY8AAAAQAAAADWa2EGG76z+2oJSjRE/YPwAAvj5uAAAAAAAAAAGQAAAAEAAAAAuDYNi1Les/HhrrQ2N92D8AAL4+bgAAAAAAAAABkQAAABAAAACLPDXn35HqPxYBYmDNvNg/AAC+Pn0AAAAAAAAAAZIAAAAQAAAAyad0Uh/96T86t+NQ+wHZPwAAvz59AAAAAAAAAAGTAAAAEAAAAMvEHhp0b+k/5tqFvXRY2T8AAMY+jQAAAAAAAAABlAAAABAAAABHRZ6a8+/oP5L+Jyrurtk/AADQPo0AAAAAAAAAAZUAAAAQAAAARynz051+6D9q8dRqKwvaPwCA2j6NAAAAAAAAAAGWAAAAEAAAAMdwHcZyG+g/noKXU/By2j8AAOY+nQAAAAAAAAABlwAAABAAAACJzYfNh83nP/7iZBB54No/AADtPp0AAAAAAAAAAZgAAAAQAAAAB9xcMbKG5z92HnPFmHDbPwCA8j6sAAAAAAAAAAGZAAAAEAAAAAdOB04HTuc/RviWIkAM3D8AAPY+rAAAAAAAAAABmgAAABAAAACJI4cjhyPnP8oO5s/2vtw/AID4PrwAAAAAAAAAAZsAAAAQAAAAh1zcsTEH5z8CYmDNvIjdPwCA+T68AAAAAAAAAAGcAAAAEAAAAIWVMUDc6uY/ZoTlnkZY3j8AgPk+zAAAAAAAAAABnQAAABAAAABHgPEqnNXmP1oUi+wbOd8/AAD6PswAAAAAAAAAAZ4AAAAQAAAAhQfcXDGy5j/riChbnhXgPwAA+z7bAAAAAAAAAAGfAAAAEAAAAMmOxo7GjuY/EyAG1syL4D8AgPw+2wAAAAAAAAABoAAAABAAAABHZEZkRmTmPyu9/uJkEOE/AID+PusAAAAAAAAAAaEAAAAQAAAABYhb3bAy5j99I+cxV4zhPwCA/z7rAAAAAAAAAAGiAAAAEAAAAAX6BfoF+uU/d+u52MH84T8AgAA/+gAAAAAAAAABowAAABAAAACHCNtdMLPlPxUVd9ekYeI/AMAAP/oAAAAAAAAAAaQAAAAQAAAAhbPaCDBe5T8p0RNaPLXiPwDAAD8KAQAAAAAAAAGlAAAAEAAAAIWXL0La7OQ/pyWr8vEF4z8AAAE/CgEAAAAAAAABpgAAABAAAACFe4R7hHvkP8vbLOMfS+M/AIABPxoBAAAAAAAAAacAAAAQAAAARRFEEUQR5D/9i5NB5IHjPwBAAT8aAQAAAAAAAAGoAAAAEAAAAEX1mErun+M/ZwXq4QKw4z8AAAE/KQEAAAAAAAABqQAAABAAAADFPMM8wzzjP3ngKtqZ0uM/AAABPykBAAAAAAAAAaoAAAAQAAAAw+fC58Ln4j8xHVYqqenjPwCAAT85AQAAAAAAAAGrAAAAEAAAAEP2l0vtoOI/T/J7kNb94z8AQAI/OQEAAAAAAAABrAAAABAAAABDaEJoQmjiP6mQkTheCeQ/AEADP0kBAAAAAAAAAa0AAAAQAAAAwz3CPcI94j/ZX5wMIg/kPwAACD9JAQAAAAAAAAGuAAAAEAAAAIUogiiCKOI/BS+n4OUU5D8AwA4/WAEAAAAAAAABrwAAABAAAACFKIIogijiP9lfnAwiD+Q/AMAUP1gBAAAAAAAAAbAAAAAQAAAAwz3CPcI94j+pkJE4XgnkPwDAGj9oAQAAAAAAAAGxAAAAEAAAAENoQmhCaOI/T/J7kNb94z8AgB4/aAEAAAAAAAABsgAAABAAAAADqAKoAqjiPyEjcbwS+OM/AMAhP3cBAAAAAAAAAbMAAAAQAAAAgZktRNju4j9/wYZkmgPkPwDAIj93AQAAAAAAAAG0AAAAEAAAAAWLWOCtNeM/Nf6xtKka5D8AACM/hwEAAAAAAAABtQAAABAAAACDfIN8g3zjP89GEymMTuQ/AIAiP4cBAAAAAAAAAbYAAAAQAAAAQ7xDvEO84z+1M6XXX5zkPwAAIj+HAQAAAAAAAAG3AAAAEAAAAMOtblgZA+Q/UV1i1kIB5T8AACI/lwEAAAAAAAABuAAAABAAAADFO8Q7xDvkP9OSVfn4guU/AAAiP5cBAAAAAAAAAbkAAAAQAAAAAxivwllt5D/fNWmY+hXmPwAAIj+mAQAAAAAAAAG6AAAAEAAAAAPfWTSvieQ/ZUy4RbHI5j8AACI/pgEAAAAAAAABuwAAABAAAACDQi/t2ZfkP3/KDN1Jfuc/AMAgP7YBAAAAAAAAAbwAAAAQAAAAg0Iv7dmX5D8D4VuKADHoPwBAHz+2AQAAAAAAAAG9AAAAEAAAAINCL+3Zl+Q/84+lTdXg6D8AgB4/xgEAAAAAAAABvgAAABAAAACDQi/t2ZfkP1nRzpRef+k/AAAeP8YBAAAAAAAAAb8AAAAQAAAAQ/SZSe+e5D/LDN1Jfg/qPwAAHj/VAQAAAAAAAAHAAAAAEAAAAIUJ2l4vtOQ/t9rKglKO6j8AgB4/1QEAAAAAAAABwQAAABAAAABDgu8smtfkP7GinSm9/uo/AMAfP+UBAAAAAAAAAcIAAAAQAAAARxBFEEUQ5T8DCYZ4r3rrPwCAIT/lAQAAAAAAAAHDAAAAEAAAAEVlRWVFZeU/ywFOS1bl6z8AwCU/9AEAAAAAAAABxAAAABAAAACFz4XPhc/lP5v6FR79T+w/AAArP/QBAAAAAAAAAcUAAAAQAAAABxaxwFtr5j+fvM0y/rHsPwBAMD8EAgAAAAAAAAHGAAAAEAAAAEnV8X+cKuc/ExeAXR0R7T8AQDU/BAIAAAAAAAABxwAAABAAAACJW92wMgboP+kJLZ5abe0/AMA5PxQCAAAAAAAAAcgAAAAQAAAASQxJDEkM6T8tldT0tcbtPwCAPj8UAgAAAAAAAAHJAAAAEAAAAAuEX9m0Luo/QVFxd00a7j8AwEA/IwIAAAAAAAABygAAABAAAADN+3WmIFHrPzU46JO3We4/AMBBPyMCAAAAAAAAAcsAAAAQAAAAzfp2pSFQ7D/9T1TcXZPuPwDAQD8zAgAAAAAAAAHMAAAAEAAAAI3kN4/iOe0/LwC7OiLK7j8AwD8/MwIAAAAAAAABzQAAABAAAABRB04HTgfuP/cXJ4PIA+8/AAA8PzMCAAAAAAAAAc4AAAAQAAAAj//jVDmq7j8nyI3hjDrvPwDANj9DAgAAAAAAAAHPAAAAEAAAAE/N+XekIu8/V3j0P1Fx7z8AgCA/QwIAAAAAAAAB0AAAABAAAADPviQUemnvP/HAVbQzpe8/AEADP1ICAAAAAAAAAdEAAAAQAAAAUbBPsE+w7z+NCbcoFtnvPwAArj5SAgAAAAAAAAs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2121|recordLength=292896|start=0|end=92121|audioFormat={00001610-0000-0010-8000-00AA00389B71}|audioRate=44100|muted=false|volume=0.8|fadeIn=0|fadeOut=0|videoFormat={34363248-0000-0010-8000-00AA00389B71}|videoRate=15|videoWidth=256|videoHeight=25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OpjmT8JAwAAAB4AAAAjAAAABwMAAAAAAQAAACAAAAAECUlua0F0b21WMQIAAAAJBAAAAAkFAAAACQYAAAAJBwAAAAkIAAAACQkAAAAJCgAAAAkLAAAACQwAAAAJDQAAAAkOAAAACQ8AAAAJEAAAAAkRAAAACRIAAAAJEwAAAAkUAAAACRUAAAAJFgAAAAkXAAAACRgAAAAJGQAAAAkaAAAACRsAAAAJHAAAAAkdAAAACR4AAAAJHwAAAAkgAAAACSEAAAANAgUEAAAAC1BlblN0cm9rZVYxBAAAAApBdHRyaWJ1dGVzBVRyYWNlCVN0YXJ0VGltZQRUeXBlBAQABA9QZW5BdHRyaWJ1dGVzVjECAAAACklua1RyYWNlVjECAAAAEAxBY3Rpb25UeXBlVjECAAAAAgAAAAkiAAAACSMAAADtGQAAAAAAAAXc////DEFjdGlvblR5cGVWMQEAAAAHdmFsdWVfXwAIAgAAAAAAAAABBQAAAAQAAAAJJQAAAAkmAAAAYRwAAAAAAAAB2f///9z///8AAAAAAQYAAAAEAAAACSgAAAAJKQAAAB4nAAAAAAAAAdb////c////AAAAAAEHAAAABAAAAAkrAAAACSwAAABsJwAAAAAAAAHT////3P///wAAAAABCAAAAAQAAAAJLgAAAAkvAAAAJjgAAAAAAAAB0P///9z///8AAAAAAQkAAAAEAAAACTEAAAAJMgAAAHQ4AAAAAAAAAc3////c////AAAAAAEKAAAABAAAAAk0AAAACTUAAAA4OgAAAAAAAAHK////3P///wAAAAABCwAAAAQAAAAJNwAAAAk4AAAAIz4AAAAAAAABx////9z///8AAAAAAQwAAAAEAAAACToAAAAJOwAAAGs/AAAAAAAAAcT////c////AAAAAAENAAAABAAAAAk9AAAACT4AAAAqUAAAAAAAAAHB////3P///wAAAAABDgAAAAQAAAAJQAAAAAlBAAAA71EAAAAAAAABvv///9z///8AAAAAAQ8AAAAEAAAACUMAAAAJRAAAAGhgAAAAAAAAAbv////c////AAAAAAEQAAAABAAAAAlGAAAACUcAAACKYgAAAAAAAAG4////3P///wAAAAABEQAAAAQAAAAJSQAAAAlKAAAAjHcAAAAAAAABtf///9z///8AAAAAARIAAAAEAAAACUwAAAAJTQAAAGB5AAAAAAAAAbL////c////AAAAAAETAAAABAAAAAlPAAAACVAAAADZhwAAAAAAAAGv////3P///wAAAAABFAAAAAQAAAAJUgAAAAlTAAAAKYoAAAAAAAABrP///9z///8AAAAAARUAAAAEAAAACVUAAAAJVgAAALCTAAAAAAAAAan////c////AAAAAAEWAAAABAAAAAlYAAAACVkAAADylQAAAAAAAAGm////3P///wAAAAABFwAAAAQAAAAJWwAAAAlcAAAA8J0AAAAAAAABo////9z///8AAAAAARgAAAAEAAAACV4AAAAJXwAAAK+gAAAAAAAAAaD////c////AAAAAAEZAAAABAAAAAlhAAAACWIAAAB1swAAAAAAAAGd////3P///wAAAAABGgAAAAQAAAAJZAAAAAllAAAAfAABAAAAAAABmv///9z///8AAAAAARsAAAAEAAAACWcAAAAJaAAAAH8CAQAAAAAAAZf////c////AAAAAAEcAAAABAAAAAlqAAAACWsAAABzCwEAAAAAAAGU////3P///wAAAAABHQAAAAQAAAAJbQAAAAluAAAAAA8BAAAAAAABkf///9z///8AAAAAAR4AAAAEAAAACXAAAAAJcQAAAMEuAQAAAAAAAY7////c////AAAAAAEfAAAABAAAAAlzAAAACXQAAAAlMQEAAAAAAAGL////3P///wAAAAABIAAAAAQAAAAJdgAAAAl3AAAAAUEBAAAAAAABiP///9z///8AAAAAASEAAAAEAAAACXkAAAAJegAAACJDAQAAAAAAAYX////c////AAAAAAUiAAAAD1BlbkF0dHJpYnV0ZXNWMQoAAAAHX2NvbG9yQQdfY29sb3JSB19jb2xvckcHX2NvbG9yQgpGaXRUb0N1cnZlBkhlaWdodA5JZ25vcmVQcmVzc3VyZQ1Jc0hpZ2hsaWdodGVyBVNoYXBlBVdpZHRoAAAAAAAAAAAEAAICAgIBBgEBDEJydXNoU2hhcGVWMQIAAAAGAgAAAP8AAAAAAAAAAAAACEAAAAWE////DEJydXNoU2hhcGVWMQEAAAAHdmFsdWVfXwAIAgAAAAEAAAAAAAAAAAAIQAUjAAAACklua1RyYWNlVjEDAAAADUxpc3RgMStfaXRlbXMMTGlzdGAxK19zaXplD0xpc3RgMStfdmVyc2lvbgQAABhTaGFyZWQuSW5raW5nLklua1BvaW50W10CAAAACAgCAAAACX0AAAAdAAAAHQAAAAElAAAAIgAAAP8AAAAAAAAAAAAACEAAAAGC////hP///wEAAAAAAAAAAAAIQAEmAAAAIwAAAAl/AAAAMAAAADAAAAABKAAAACIAAAD/AAAAAAAAAAAAAAhAAAABgP///4T///8BAAAAAAAAAAAACEABKQAAACMAAAAJgQAAAAkAAAAJAAAAASsAAAAiAAAA/wAAAAAAAAAAAAAIQAAAAX7///+E////AQAAAAAAAAAAAAhAASwAAAAjAAAACYMAAABuAAAAbgAAAAEuAAAAIgAAAP8AAAAAAAAAAAAACEAAAAF8////hP///wEAAAAAAAAAAAAIQAEvAAAAIwAAAAmFAAAABwAAAAcAAAABMQAAACIAAAD/AAAAAAAAAAAAAAhAAAABev///4T///8BAAAAAAAAAAAACEABMgAAACMAAAAJhwAAABcAAAAXAAAAATQAAAAiAAAA/wAAAAAAAAAAAAAIQAAAAXj///+E////AQAAAAAAAAAAAAhAATUAAAAjAAAACYkAAAAhAAAAIQAAAAE3AAAAIgAAAP8AAAAAAAAAAAAACEAAAAF2////hP///wEAAAAAAAAAAAAIQAE4AAAAIwAAAAmLAAAAFwAAABcAAAABOgAAACIAAAD/AAAAAAAAAAAAAAhAAAABdP///4T///8BAAAAAAAAAAAACEABOwAAACMAAAAJjQAAACEAAAAhAAAAAT0AAAAiAAAA/wAAAAAAAAAAAAAIQAAAAXL///+E////AQAAAAAAAAAAAAhAAT4AAAAjAAAACY8AAAAgAAAAIAAAAAFAAAAAIgAAAP8AAAAAAAAAAAAACEAAAAFw////hP///wEAAAAAAAAAAAAIQAFBAAAAIwAAAAmRAAAAJwAAACcAAAABQwAAACIAAAD/AAAAAAAAAAAAAAhAAAABbv///4T///8BAAAAAAAAAAAACEABRAAAACMAAAAJkwAAABcAAAAXAAAAAUYAAAAiAAAA/wAAAAAAAAAAAAAIQAAAAWz///+E////AQAAAAAAAAAAAAhAAUcAAAAjAAAACZUAAAAhAAAAIQAAAAFJAAAAIgAAAP8AAAAAAAAAAAAACEAAAAFq////hP///wEAAAAAAAAAAAAIQAFKAAAAIwAAAAmXAAAAJwAAACcAAAABTAAAACIAAAD/AAAAAAAAAAAAAAhAAAABaP///4T///8BAAAAAAAAAAAACEABTQAAACMAAAAJmQAAACcAAAAnAAAAAU8AAAAiAAAA/wAAAAAAAAAAAAAIQAAAAWb///+E////AQAAAAAAAAAAAAhAAVAAAAAjAAAACZsAAAAfAAAAHwAAAAFSAAAAIgAAAP8AAAAAAAAAAAAACEAAAAFk////hP///wEAAAAAAAAAAAAIQAFTAAAAIwAAAAmdAAAAKQAAACkAAAABVQAAACIAAAD/AAAAAAAAAAAAAAhAAAABYv///4T///8BAAAAAAAAAAAACEABVgAAACMAAAAJnwAAADEAAAAxAAAAAVgAAAAiAAAA/wAAAAAAAAAAAAAIQAAAAWD///+E////AQAAAAAAAAAAAAhAAVkAAAAjAAAACaEAAAAlAAAAJQAAAAFbAAAAIgAAAP8AAAAAAAAAAAAACEAAAAFe////hP///wEAAAAAAAAAAAAIQAFcAAAAIwAAAAmjAAAAJwAAACcAAAABXgAAACIAAAD/AAAAAAAAAAAAAAhAAAABXP///4T///8BAAAAAAAAAAAACEABXwAAACMAAAAJpQAAACcAAAAnAAAAAWEAAAAiAAAA/wAAAAAAAAAAAAAIQAAAAVr///+E////AQAAAAAAAAAAAAhAAWIAAAAjAAAACacAAABPAAAATwAAAAFkAAAAIgAAAP8AAAAAAAAAAAAACEAAAAFY////hP///wEAAAAAAAAAAAAIQAFlAAAAIwAAAAmpAAAALwAAAC8AAAABZwAAACIAAAD/AAAAAAAAAAAAAAhAAAABVv///4T///8BAAAAAAAAAAAACEABaAAAACMAAAAJqwAAAC0AAAAtAAAAAWoAAAAiAAAA/wAAAAAAAAAAAAAIQAAAAVT///+E////AQAAAAAAAAAAAAhAAWsAAAAjAAAACa0AAAAvAAAALwAAAAFtAAAAIgAAAP8AAAAAAAAAAAAACEAAAAFS////hP///wEAAAAAAAAAAAAIQAFuAAAAIwAAAAmvAAAAKwAAACsAAAABcAAAACIAAAD/AAAAAAAAAAAAAAhAAAABUP///4T///8BAAAAAAAAAAAACEABcQAAACMAAAAJsQAAADgAAAA4AAAAAXMAAAAiAAAA/wAAAAAAAAAAAAAIQAAAAU7///+E////AQAAAAAAAAAAAAhAAXQAAAAjAAAACbMAAAApAAAAKQAAAAF2AAAAIgAAAP8AAAAAAAAAAAAACEAAAAFM////hP///wEAAAAAAAAAAAAIQAF3AAAAIwAAAAm1AAAAJQAAACUAAAABeQAAACIAAAD/AAAAAAAAAAAAAAhAAAABSv///4T///8BAAAAAAAAAAAACEABegAAACMAAAAJtwAAACUAAAAlAAAAB30AAAAAAQAAACAAAAAECklua1BvaW50VjECAAAACbgAAAAJuQAAAAm6AAAACbsAAAAJvAAAAAm9AAAACb4AAAAJvwAAAAnAAAAACcEAAAAJwgAAAAnDAAAACcQAAAAJxQAAAAnGAAAACccAAAAJyAAAAAnJAAAACcoAAAAJywAAAAnMAAAACc0AAAAJzgAAAAnPAAAACdAAAAAJ0QAAAAnSAAAACdMAAAAJ1AAAAA0DB38AAAAAAQAAAEAAAAAECklua1BvaW50VjEC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DRAHgQAAAAABAAAAEAAAAAQKSW5rUG9pbnRWMQIAAAAJBQEAAAkGAQAACQcBAAAJCAEAAAkJAQAACQoBAAAJCwEAAAkMAQAACQ0BAAANBweDAAAAAAEAAACAAAAABApJbmtQb2ludFYxAgA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NEgeFAAAAAAEAAAAIAAAABApJbmtQb2ludFYxAgAAAAl8AQAACX0BAAAJfgEAAAl/AQAACYABAAAJgQEAAAmCAQAACgeHAAAAAAEAAAAgAAAABApJbmtQb2ludFYxAgAAAAmDAQAACYQBAAAJhQEAAAmGAQAACYcBAAAJiAEAAAmJAQAACYoBAAAJiwEAAAmMAQAACY0BAAAJjgEAAAmPAQAACZABAAAJkQEAAAmSAQAACZMBAAAJlAEAAAmVAQAACZYBAAAJlwEAAAmYAQAACZkBAAANCQeJAAAAAAEAAABAAAAABApJbmtQb2ludFYxAgAAAAmaAQAACZsBAAAJnAEAAAmdAQAACZ4BAAAJnwEAAAmgAQAACaEBAAAJogEAAAmjAQAACaQBAAAJpQEAAAmmAQAACacBAAAJqAEAAAmpAQAACaoBAAAJqwEAAAmsAQAACa0BAAAJrgEAAAmvAQAACbABAAAJsQEAAAmyAQAACbMBAAAJtAEAAAm1AQAACbYBAAAJtwEAAAm4AQAACbkBAAAJugEAAA0fB4sAAAAAAQAAACAAAAAECklua1BvaW50VjECAAAACbsBAAAJvAEAAAm9AQAACb4BAAAJvwEAAAnAAQAACcEBAAAJwgEAAAnDAQAACcQBAAAJxQEAAAnGAQAACccBAAAJyAEAAAnJAQAACcoBAAAJywEAAAnMAQAACc0BAAAJzgEAAAnPAQAACdABAAAJ0QEAAA0JB40AAAAAAQAAAEAAAAAECklua1BvaW50VjECAAAACdIBAAAJ0wEAAAnUAQAACdUBAAAJ1gEAAAnXAQAACdgBAAAJ2QEAAAnaAQAACdsBAAAJ3AEAAAndAQAACd4BAAAJ3wEAAAngAQAACeEBAAAJ4gEAAAnjAQAACeQBAAAJ5QEAAAnmAQAACecBAAAJ6AEAAAnpAQAACeoBAAAJ6wEAAAnsAQAACe0BAAAJ7gEAAAnvAQAACfABAAAJ8QEAAAnyAQAADR8HjwAAAAABAAAAIAAAAAQKSW5rUG9pbnRWMQIAAAAJ8wEAAAn0AQAACfUBAAAJ9gEAAAn3AQAACfgBAAAJ+QEAAAn6AQAACfsBAAAJ/AEAAAn9AQAACf4BAAAJ/wEAAAkAAgAACQECAAAJAgIAAAkDAgAACQQCAAAJBQIAAAkGAgAACQcCAAAJCAIAAAkJAgAACQoCAAAJCwIAAAkMAgAACQ0CAAAJDgIAAAkPAgAACRACAAAJEQIAAAkSAgAAB5EAAAAAAQAAAEAAAAAECklua1BvaW50VjECAAAACRMCAAAJFAIAAAkVAgAACRYCAAAJFwIAAAkYAgAACRkCAAAJGgIAAAkbAgAACRwCAAAJHQIAAAkeAgAACR8CAAAJIAIAAAkhAgAACSICAAAJIwIAAAkkAgAACSUCAAAJJgIAAAknAgAACSgCAAAJKQIAAAkqAgAACSsCAAAJLAIAAAktAgAACS4CAAAJLwIAAAkwAgAACTECAAAJMgIAAAkzAgAACTQCAAAJNQIAAAk2AgAACTcCAAAJOAIAAAk5AgAADRkHkwAAAAABAAAAIAAAAAQKSW5rUG9pbnRWMQIAAAAJOgIAAAk7AgAACTwCAAAJPQIAAAk+AgAACT8CAAAJQAIAAAlBAgAACUICAAAJQwIAAAlEAgAACUUCAAAJRgIAAAlHAgAACUgCAAAJSQIAAAlKAgAACUsCAAAJTAIAAAlNAgAACU4CAAAJTwIAAAlQAgAADQkHlQAAAAABAAAAQAAAAAQKSW5rUG9pbnRWMQIAAAAJUQIAAAlSAgAACVMCAAAJVAIAAAlVAgAACVYCAAAJVwIAAAlYAgAACVkCAAAJWgIAAAlbAgAACVwCAAAJXQIAAAleAgAACV8CAAAJYAIAAAlhAgAACWICAAAJYwIAAAlkAgAACWUCAAAJZgIAAAlnAgAACWgCAAAJaQIAAAlqAgAACWsCAAAJbAIAAAltAgAACW4CAAAJbwIAAAlwAgAACXECAAANHweXAAAAAAEAAABAAAAABApJbmtQb2ludFYxAgAAAAlyAgAACXMCAAAJdAIAAAl1AgAACXYCAAAJdwIAAAl4AgAACXkCAAAJegIAAAl7AgAACXwCAAAJfQIAAAl+AgAACX8CAAAJgAIAAAmBAgAACYICAAAJgwIAAAmEAgAACYUCAAAJhgIAAAmHAgAACYgCAAAJiQIAAAmKAgAACYsCAAAJjAIAAAmNAgAACY4CAAAJjwIAAAmQAgAACZECAAAJkgIAAAmTAgAACZQCAAAJlQIAAAmWAgAACZcCAAAJmAIAAA0ZB5kAAAAAAQAAAEAAAAAECklua1BvaW50VjECAAAACZkCAAAJmgIAAAmbAgAACZwCAAAJnQIAAAmeAgAACZ8CAAAJoAIAAAmhAgAACaICAAAJowIAAAmkAgAACaUCAAAJpgIAAAmnAgAACagCAAAJqQIAAAmqAgAACasCAAAJrAIAAAmtAgAACa4CAAAJrwIAAAmwAgAACbECAAAJsgIAAAmzAgAACbQCAAAJtQIAAAm2AgAACbcCAAAJuAIAAAm5AgAACboCAAAJuwIAAAm8AgAACb0CAAAJvgIAAAm/AgAADRkHmwAAAAABAAAAIAAAAAQKSW5rUG9pbnRWMQIAAAAJwAIAAAnBAgAACcICAAAJwwIAAAnEAgAACcUCAAAJxgIAAAnHAgAACcgCAAAJyQIAAAnKAgAACcsCAAAJzAIAAAnNAgAACc4CAAAJzwIAAAnQAgAACdECAAAJ0gIAAAnTAgAACdQCAAAJ1QIAAAnWAgAACdcCAAAJ2AIAAAnZAgAACdoCAAAJ2wIAAAncAgAACd0CAAAJ3gIAAAoHnQAAAAABAAAAQAAAAAQKSW5rUG9pbnRWMQIAAAAJ3wIAAAngAgAACeECAAAJ4gIAAAnjAgAACeQCAAAJ5QIAAAnmAgAACecCAAAJ6AIAAAnpAgAACeoCAAAJ6wIAAAnsAgAACe0CAAAJ7gIAAAnvAgAACfACAAAJ8QIAAAnyAgAACfMCAAAJ9AIAAAn1AgAACfYCAAAJ9wIAAAn4AgAACfkCAAAJ+gIAAAn7AgAACfwCAAAJ/QIAAAn+AgAACf8CAAAJAAMAAAkBAwAACQIDAAAJAwMAAAkEAwAACQUDAAAJBgMAAAkHAwAADRcHnwAAAAABAAAAQAAAAAQKSW5rUG9pbnRWMQIA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0PB6EAAAAAAQAAAEAAAAAECklua1BvaW50VjECAAAACTkDAAAJOgMAAAk7AwAACTwDAAAJPQMAAAk+AwAACT8DAAAJQAMAAAlBAwAACUIDAAAJQwMAAAlEAwAACUUDAAAJRgMAAAlHAwAACUgDAAAJSQMAAAlKAwAACUsDAAAJTAMAAAlNAwAACU4DAAAJTwMAAAlQAwAACVEDAAAJUgMAAAlTAwAACVQDAAAJVQMAAAlWAwAACVcDAAAJWAMAAAlZAwAACVoDAAAJWwMAAAlcAwAACV0DAAANGwejAAAAAAEAAABAAAAABApJbmtQb2ludFYxAgAAAAleAwAACV8DAAAJYAMAAAlhAwAACWIDAAAJYwMAAAlkAwAACWUDAAAJZgMAAAlnAwAACWgDAAAJaQMAAAlqAwAACWsDAAAJbAMAAAltAwAACW4DAAAJbwMAAAlwAwAACXEDAAAJcgMAAAlzAwAACXQDAAAJdQMAAAl2AwAACXcDAAAJeAMAAAl5AwAACXoDAAAJewMAAAl8AwAACX0DAAAJfgMAAAl/AwAACYADAAAJgQMAAAmCAwAACYMDAAAJhAMAAA0ZB6UAAAAAAQAAAEAAAAAECklua1BvaW50VjECAAAACYUDAAAJhgMAAAmHAwAACYgDAAAJiQMAAAmKAwAACYsDAAAJjAMAAAmNAwAACY4DAAAJjwMAAAmQAwAACZEDAAAJkgMAAAmTAwAACZQDAAAJlQMAAAmWAwAACZcDAAAJmAMAAAmZAwAACZoDAAAJmwMAAAmcAwAACZ0DAAAJngMAAAmfAwAACaADAAAJoQMAAAmiAwAACaMDAAAJpAMAAAmlAwAACaYDAAAJpwMAAAmoAwAACakDAAAJqgMAAAmrAwAADRkHpwAAAAABAAAAgAAAAAQKSW5rUG9pbnRWMQIAAAAJrAMAAAmtAwAACa4DAAAJrwM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0xB6kAAAAAAQAAAEAAAAAECklua1BvaW50VjECAAAACfsDAAAJ/AMAAAn9AwAACf4DAAAJ/wM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0RB6sAAAAAAQAAAEAAAAAECklua1BvaW50VjECA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DRMHrQAAAAABAAAAQAAAAAQKSW5rUG9pbnRWMQIA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JhAQAAAmFBAAADREHrwAAAAABAAAAQAAAAAQKSW5rUG9pbnRWMQIAAAAJhgQAAAmHBAAACYgEAAAJiQQAAAmKBAAACYsEAAAJjAQAAAmNBAAACY4EAAAJjwQAAAmQBAAACZEEAAAJkgQAAAmTBAAACZQEAAAJlQQAAAmWBAAACZcEAAAJmAQAAAmZBAAACZoEAAAJmwQAAAmcBAAACZ0EAAAJngQAAAmfBAAACaAEAAAJoQQAAAmiBAAACaMEAAAJpAQAAAmlBAAACaYEAAAJpwQAAAmoBAAACakEAAAJqgQAAAmrBAAACawEAAAJrQQAAAmuBAAACa8EAAAJsAQAAA0VB7EAAAAAAQAAAEAAAAAECklua1BvaW50VjECA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CeQEAAAJ5QQAAAnmBAAACecEAAAJ6AQAAA0IB7MAAAAAAQAAAEAAAAAECklua1BvaW50VjECAAAACekEAAAJ6gQAAAnrBAAACewEAAAJ7QQAAAnuBAAACe8EAAAJ8AQAAAnxBAAACfIEAAAJ8wQAAAn0BAAACfUEAAAJ9gQAAAn3BAAACfgEAAAJ+QQAAAn6BAAACfsEAAAJ/AQAAAn9BAAACf4EAAAJ/wQAAAkABQAACQEFAAAJAgUAAAkDBQAACQQFAAAJBQUAAAkGBQAACQcFAAAJCAUAAAkJBQAACQoFAAAJCwUAAAkMBQAACQ0FAAAJDgUAAAkPBQAACRAFAAAJEQUAAA0XB7UAAAAAAQAAAEAAAAAECklua1BvaW50VjECAAAACRIFAAAJEwUAAAkUBQAACRUFAAAJFgUAAAkXBQAACRgFAAAJGQUAAAkaBQAACRsFAAAJHAUAAAkdBQAACR4FAAAJHwUAAAkgBQAACSEFAAAJIgUAAAkjBQAACSQFAAAJJQUAAAkmBQAACScFAAAJKAUAAAkpBQAACSoFAAAJKwUAAAksBQAACS0FAAAJLgUAAAkvBQAACTAFAAAJMQUAAAkyBQAACTMFAAAJNAUAAAk1BQAACTYFAAANGwe3AAAAAAEAAABAAAAABApJbmtQb2ludFYxAgAAAAk3BQAACTgFAAAJOQUAAAk6BQAACTsFAAAJPAUAAAk9BQAACT4FAAAJPwUAAAlABQAACUEFAAAJQgUAAAlDBQAACUQFAAAJRQUAAAlGBQAACUcFAAAJSAUAAAlJBQAACUoFAAAJSwUAAAlMBQAACU0FAAAJTgUAAAlPBQAACVAFAAAJUQUAAAlSBQAACVMFAAAJVAUAAAlVBQAACVYFAAAJVwUAAAlYBQAACVkFAAAJWgUAAAlbBQAADRsFuAAAAApJbmtQb2ludFYxBAAAAAFYAVkOUHJlc3N1cmVGYWN0b3IJVGltZVN0YW1wAAAAAAYGCxACAAAA6ombQV1jsD+NzeJqYjLgPwAAOD4AAAAAAAAAAAG5AAAAuAAAAOlZyp8lg7A/jc3iamIy4D8AAHw+DwAAAAAAAAABugAAALgAAADtSS+/vY2wP43N4mpiMuA/AACOPg8AAAAAAAAAAbsAAAC4AAAA7Ukvv72NsD+oClv+JjTgPwAAkj4PAAAAAAAAAAG8AAAAuAAAAO1JL7+9jbA/qApb/iY04D8AAJ8+DwAAAAAAAAABvQAAALgAAADtSS+/vY2wP6gKW/4mNOA/AICnPg8AAAAAAAAAAb4AAAC4AAAA6VnKnyWDsD+oClv+JjTgPwCAsD4fAAAAAAAAAAG/AAAAuAAAAOt5AGH1bbA/qApb/iY04D8AALY+HwAAAAAAAAABwAAAALgAAADlyQfE/DiwP43N4mpiMuA/AAC7Ph8AAAAAAAAAAcEAAAC4AAAAxpPAkXfIrz9ykGrXnTDgPwAAvT4vAAAAAAAAAAHCAAAAuAAAALxzO9olNK8/OxZ6sBQt4D8AAMA+PgAAAAAAAAABwwAAALgAAACyc+zjo4quPwWciYmLKeA/AADDPj4AAAAAAAAAAcQAAAC4AAAAqrMJcMG2rT/pXhH2xifgPwAAxT4+AAAAAAAAAAHFAAAAuAAAAJszk35+uKw/ziGZYgIm4D8AgMY+TgAAAAAAAAABxgAAALgAAACME7/QqnqrP84hmWICJuA/AIDHPk4AAAAAAAAAAccAAAC4AAAAdjNXpXYSqj+Xp6g7eSLgPwCAxz5dAAAAAAAAAAHIAAAAuAAAAFvTx36BVag/l6eoO3ki4D8AgMY+XQAAAAAAAAAByQAAALgAAABB09qb+1imP3tqMKi0IOA/AADGPm0AAAAAAAAAAcoAAAC4AAAAIzOQ/OQcpD97ajCotCDgPwAAyT59AAAAAAAAAAHLAAAAuAAAAACzex6ey6E/YC24FPAe4D8AAM4+fQAAAAAAAAABzAAAALgAAADEJWL+Dh+fP0XwP4ErHeA/AIDQPn0AAAAAAAAAAc0AAAC4AAAAfuV9yV/9mT8Odk9aohngPwCA0j6MAAAAAAAAAAHOAAAAuAAAAEOl6IoyhZU/DnZPWqIZ4D8AgNQ+jAAAAAAAAAABzwAAALgAAAAAJefJZTeRPw52T1qiGeA/AIDWPpwAAAAAAAAAAdAAAAC4AAAAksmQ+fZ6iz8qs8ftZhvgPwAA1j6cAAAAAAAAAAHRAAAAuAAAADxJU18ih4Q/DnZPWqIZ4D8AANU+rAAAAAAAAAAB0gAAALgAAACnkXqAHdB7P/M418bdF+A/AADEPqwAAAAAAAAAAdMAAAC4AAAALZGKG/43cT+8vuafVBTgPwCAqz67AAAAAAAAAAHUAAAAuAAAAHRC4oyKy18/hUT2eMsQ4D8AAGs+uwAAAAAAAAAB1QAAALgAAAB1U41mRv2pP3Si5XP6it4/AADAPQAAAAAAAAAAAdYAAAC4AAAAdVONZkb9qT9CKPVMcYfePwAAAz4QAAAAAAAAAAHXAAAAuAAAAHVTjWZG/ak/Qij1THGH3j8AABQ+EAAAAAAAAAAB2AAAALgAAABvc8MnFuipP0Io9Uxxh94/AAAPPhAAAAAAAAAAAdkAAAC4AAAAcbMvqrW9qT9CKPVMcYfePwAADj4QAAAAAAAAAAHaAAAAuAAAAGnzmyxVk6k/Qij1THGH3j8AAA0+IAAAAAAAAAAB2wAAALgAAABtE9LtJH6pP0Io9Uxxh94/AAAOPiAAAAAAAAAAAdwAAAC4AAAAazMIr/RoqT9CKPVMcYfePwAAFT4gAAAAAAAAAAHdAAAAuAAAAGszCK/0aKk/Qij1THGH3j8AACA+IAAAAAAAAAAB3gAAALgAAABpc3QxlD6pP0Io9Uxxh94/AAA0Pi8AAAAAAAAAAd8AAAC4AAAAaXN0MZQ+qT9CKPVMcYfePwAAWj4vAAAAAAAAAAHgAAAAuAAAAG0T0u0kfqk/Qij1THGH3j8AAHk+LwAAAAAAAAAB4QAAALgAAAByk/no5dKpP0Io9Uxxh94/AICIPi8AAAAAAAAAAeIAAAC4AAAAchMh5KYnqj90ouVz+orePwAAkj5eAAAAAAAAAAHjAAAAuAAAAHiTSN9nfKo/sBzWmoOO3j8AAJY+XgAAAAAAAAAB5AAAALgAAAB8E3DaKNGqPx4Rt+iVld4/AICZPm4AAAAAAAAAAeUAAAC4AAAAgZOX1eklqz+MBZg2qJzePwAAnT5uAAAAAAAAAAHmAAAAuAAAAIjziA/bj6s/MHRpq0On3j8AgJ0+bgAAAAAAAAAB5wAAALgAAACQM0SI/A6sPwpdK0dotd4/AACePosAAAAAAAAAAegAAAC4AAAAmVPJP06jrD9OOs4wn8rePwAAnj6LAAAAAAAAAAHpAAAAuAAAAKQz4nQAYq0/mBdxGtbf3j8AAJ8+mwAAAAAAAAAB6gAAALgAAACsE/upsiCuPxZvBCuW+N4/AICfPqsAAAAAAAAAAesAAAC4AAAAtvMT32Tfrj+mKUr+AyPfPwCAnz6rAAAAAAAAAAHsAAAAuAAAAMDzYtXmiK8/AGqfquhJ3z8AAKA+ugAAAAAAAAAB7QAAALgAAADm+dhlNBmwP1yq9FbNcN8/AACgProAAAAAAAAAAe4AAAC4AAAA63kAYfVtsD9I9mi1n5DfPwAAoD66AAAAAAAAAAHvAAAAuAAAAOwZXh2GrbA/arzNOvuz3z8AAKA+ygAAAAAAAAAB8AAAALgAAADwubvZFu2wP1YIQpnN098/AICePsoAAAAAAAAAAfEAAAC4AAAA8onqN98MsT9CVLb3n/PfPwAAnj7ZAAAAAAAAAAHyAAAAuAAAAPNptHYPIrE/4dUkBDAG4D8AAJ4+2QAAAAAAAAAB8wAAALgAAAD2WRmWpyyxP/M418bdF+A/AACfPukAAAAAAAAAAfQAAAC4AAAA9lkZlqcssT8FnImJiyngPwCAnj7pAAAAAAAAAAH1AAAAuAAAAPJ5T1d3F7E/4IRLJbA34D8AAJ4++QAAAAAAAAAB9gAAALgAAADxqSD5rvewP7ptDcHUReA/AACdPvkAAAAAAAAAAfcAAAC4AAAA7umMe07NsD96GVfJNFLgPwAAnD4IAQAAAAAAAAH4AAAAuAAAAOsp+f3torA/OsWg0ZRe4D8AAJ4+CAEAAAAAAAAB+QAAALgAAADqiZtBXWOwP8L2+bJrZ+A/AICiPhgBAAAAAAAAAfoAAAC4AAAA5BkPJwQEsD9JKFOUQnDgPwCApj4YAQAAAAAAAAH7AAAAuAAAAL4zz1eGXq8/75YkCd564D8AAKs+KAEAAAAAAAAB/AAAALgAAAC4U7Yi1J+uP12LBVfwgeA/AACxPigBAAAAAAAAAf0AAAC4AAAArJPTrvHLrT+tQm4RPofgPwCAuT43AQAAAAAAAAH+AAAAuAAAAJlTyT9Oo6w/47xeOMeK4D8AgL4+NwEAAAAAAAAB/wAAALgAAACFUytTSlCrP/751suLjOA/AADDPkcBAAAAAAAAAQABAAC4AAAAb3PDJxboqT8cN09fUI7gPwAAxT5HAQAAAAAAAAEBAQAAuAAAAF6TW/zhf6g/U7E/htmR4D8AgMU+VgEAAAAAAAABAgEAALgAAABK819TTe2mP6NoqEAnl+A/AAC7PlYBAAAAAAAAAQMBAAC4AAAANvPBZkmapT8QXYmOOZ7gPwAAqz5mAQAAAAAAAAEEAQAAuAAAACmzt/elcaQ/mY7ibxCn4D8AAHA+ZgEAAAAAAAABBQEAALgAAACvV7Wl6iTaP9KeM+ywYOE/AADgPQAAAAAAAAAAAQYBAAC4AAAAr1e1peok2j+3YbtY7F7hPwAAHD4fAAAAAAAAAAEHAQAAuAAAAK9XtaXqJNo/t2G7WOxe4T8AADA+HwAAAAAAAAABCAEAALgAAACvV7Wl6iTaP9KeM+ywYOE/AAAoPh8AAAAAAAAAAQkBAAC4AAAAr1e1peok2j/SnjPssGDhPwAAJT4fAAAAAAAAAAEKAQAAuAAAAK9XtaXqJNo/0p4z7LBg4T8AACI+LwAAAAAAAAABCwEAALgAAACvV7Wl6iTaP9KeM+ywYOE/AAAgPi8AAAAAAAAAAQwBAAC4AAAAr1e1peok2j+3YbtY7F7hPwAAID4vAAAAAAAAAAENAQAAuAAAAK9XtaXqJNo/nCRDxSdd4T8AACI+LwAAAAAAAAABDgEAALgAAACvV7Wl6iTaP0lt2graV+E/AABaPgAAAAAAAAAAAQ8BAAC4AAAAr5OOrZAn2j8uMGJ3FVbhPwCAgj4AAAAAAAAAAAEQAQAAuAAAALELQb3cLNo/E/Pp41BU4T8AgJA+HwAAAAAAAAABEQEAALgAAACwv8zUzjTaPxPz6eNQVOE/AICZPh8AAAAAAAAAARIBAAC4AAAAsa8x9GY/2j8T8+njUFThPwCAnD4fAAAAAAAAAAETAQAAuAAAALDbbxulTNo/LjBidxVW4T8AgJ4+HwAAAAAAAAABFAEAALgAAACxQ4dKiVzaP0lt2graV+E/AIChPi8AAAAAAAAAARUBAAC4AAAAsqueeW1s2j9lqlKenlnhPwAApT4vAAAAAAAAAAEWAQAAuAAAALMTtqhRfNo/nCRDxSdd4T8AAKk+LwAAAAAAAAABFwEAALgAAAC183/ngZHaP7dhu1jsXuE/AACtPj4AAAAAAAAAARgBAAC4AAAAtw8jLlip2j/SnjPssGDhPwAAsj5OAAAAAAAAAAEZAQAAuAAAALgrxnQuwdo/7turf3Vi4T8AgLc+TgAAAAAAAAABGgEAALgAAAC5R2m7BNnaPwkZJBM6ZOE/AIC+Pl4AAAAAAAAAARsBAAC4AAAAu5/lCYHz2j8kVpym/mXhPwAAxT5eAAAAAAAAAAEcAQAAuAAAAL27iFBXC9s/QJMUOsNn4T8AgMw+bQAAAAAAAAABHQEAALgAAAC9T96meSjbP0CTFDrDZ+E/AADSPm0AAAAAAAAAAR4BAAC4AAAAvx8NBUJI2z9AkxQ6w2fhPwAA1z59AAAAAAAAAAEfAQAAuAAAAMHvO2MKaNs/QJMUOsNn4T8AANo+fQAAAAAAAAABIAEAALgAAADDv2rB0ofbP0CTFDrDZ+E/AIDdPowAAAAAAAAAASEBAAC4AAAAxI+ZH5un2z9AkxQ6w2fhPwAA4D6MAAAAAAAAAAEiAQAAuAAAAMaboYUJyts/W9CMzYdp4T8AgOI+nAAAAAAAAAABIwEAALgAAADHp6nrd+zbP5JKffQQbeE/AADiPpwAAAAAAAAAASQBAAC4AAAAyu+KWYwR3D/JxG0bmnDhPwAA4j6sAAAAAAAAAAElAQAAuAAAAMw3bMegNtw/G3zW1ed14T8AAOI+rAAAAAAAAAABJgEAALgAAADOQ3QtD1ncP2wzP5A1e+E/AADjPrsAAAAAAAAAAScBAAC4AAAA0U98k3173D9sMz+QNXvhPwCA4z67AAAAAAAAAAEoAQAAuAAAANKXXQGSoNw/bDM/kDV74T8AgOM+ywAAAAAAAAABKQEAALgAAADVGxh3TMjcP1H2xvxweeE/AADlPssAAAAAAAAAASoBAAC4AAAA1ycg3brq3D8bfNbV53XhPwCA5z7LAAAAAAAAAAErAQAAuAAAANYzKEMpDd0//z5eQiN04T8AAOw+2wAAAAAAAAABLAEAALgAAADZewmxPTLdP+QB5q5ecuE/AADzPtsAAAAAAAAAAS0BAAC4AAAA28PqHlJX3T/JxG0bmnDhPwAA+T7qAAAAAAAAAAEuAQAAuAAAAN4LzIxmfN0/rYf1h9Vu4T8AgP8+6gAAAAAAAAABLwEAALgAAADgj4YCIaTdP62H9YfVbuE/AEACP/oAAAAAAAAAATABAAC4AAAA4xNBeNvL3T+th/WH1W7hPwAABT/6AAAAAAAAAAExAQAAuAAAAOSX++2V890/rYf1h9Vu4T8AQAY/GQEAAAAAAAABMgEAALgAAADmk2hznCDeP62H9YfVbuE/AMAGPxkBAAAAAAAAATMBAAC4AAAA7MuuAElQ3j+th/WH1W7hPwBABj8ZAQAAAAAAAAE0AQAAuAAAAOsD9Y31f94/rYf1h9Vu4T8AAAY/GQEAAAAAAAABNQEAALgAAADuOzsboq/eP62H9YfVbuE/AAAGPykBAAAAAAAAATYBAAC4AAAA8jeooKjc3j+th/WH1W7hPwCABj8pAQAAAAAAAAE3AQAAuAAAAPWrxzX7Dt8/rYf1h9Vu4T8AwAY/OAEAAAAAAAABOAEAALgAAAD44w3Dpz7fP62H9YfVbuE/AMAGPzgBAAAAAAAAATkBAAC4AAAA+1ctWPpw3z+th/WH1W7hPwAABz9IAQAAAAAAAAE6AQAAuAAAAPrLTO1Mo98/rYf1h9Vu4T8AAAc/SAEAAAAAAAABOwEAALgAAAD+e0WKRdjfP5JKffQQbeE/AIAHP1gBAAAAAAAAATwBAAC4AAAAARafE58G4D92DQVhTGvhPwBACD9YAQAAAAAAAAE9AQAAuAAAAAJuG2IbIeA/W9CMzYdp4T8AwAg/ZwEAAAAAAAABPgEAALgAAAAEKKusRDrgP0CTFDrDZ+E/AMAIP2cBAAAAAAAAAT8BAAC4AAAABeI6921T4D8JGSQTOmThPwAACT93AQAAAAAAAAFAAQAAuAAAAAecykGXbOA/0p4z7LBg4T8AgAk/dwEAAAAAAAABQQEAALgAAAAIuG2IbYTgP5wkQ8UnXeE/AMAJP4YBAAAAAAAAAUIBAAC4AAAACa7W2jyg4D9JbdoK2lfhPwCACj+GAQAAAAAAAAFDAQAAuAAAAAsGUym5uuA/E/Pp41BU4T8AwAo/hgEAAAAAAAABRAEAALgAAAAMXs93NdXgP9x4+bzHUOE/AIALP5YBAAAAAAAAAUUBAAC4AAAADrZLxrHv4D+m/giWPk3hPwBADD+WAQAAAAAAAAFGAQAAuAAAAA+stBiBC+E/b4QYb7VJ4T8AQA0/pgEAAAAAAAABRwEAALgAAAARoh1rUCfhP1NHoNvwR+E/AMANP6YBAAAAAAAAAUgBAAC4AAAAE1yttXlA4T83CihILEbhPwCADj/FAQAAAAAAAAFJAQAAuAAAABRSFghJXOE/AZA3IaNC4T8AwA4/xQEAAAAAAAABSgEAALgAAAAUSH9aGHjhP6/YzmZVPeE/AMAOP8UBAAAAAAAAAUsBAAC4AAAAGD7orOeT4T+Um1bTkDvhPwCADz/FAQAAAAAAAAFMAQAAuAAAABg0Uf+2r+E/XSFmrAc44T8AQBA/1QEAAAAAAAABTQEAALgAAAAbKrpRhsvhPyandYV+NOE/AEARP9UBAAAAAAAAAU4BAAC4AAAAGyAjpFXn4T/vLIVe9TDhPwBAEj/kAQAAAAAAAAFPAQAAuAAAABu0ePp3BOI/nXUcpKcr4T8AQBM/5AEAAAAAAAABUAEAALgAAAAghKdYQCTiP4I4pBDjKeE/AEAUP/QBAAAAAAAAAVEBAAC4AAAAIVTWtghE4j+COKQQ4ynhPwBAFT/0AQAAAAAAAAFSAQAAuAAAACHC8RgkZeI/gjikEOMp4T8AwBY/AwIAAAAAAAABUwEAALgAAAAjzvl+kofiP511HKSnK+E/AAAXPwMCAAAAAAAAAVQBAAC4AAAAJtoB5QCq4j/U7wzLMC/hPwCAFj8TAgAAAAAAAAFVAQAAuAAAAChIHUccy+I/C2r98bky4T8AQBY/EwIAAAAAAAABVgEAALgAAAApkP60MPDiP10hZqwHOOE/AIAWPyMCAAAAAAAAAVcBAAC4AAAAK9jfIkUV4z+v2M5mVT3hPwDAFj8jAgAAAAAAAAFYAQAAuAAAAC/k54izN+M/HM2vtGdE4T8AwBY/MgIAAAAAAAABWQEAALgAAAAwjtzydFvjP1NHoNvwR+E/AEAWPzICAAAAAAAAAVoBAAC4AAAAMprkWON94z+KwZACekvhPwCAFT9CAgAAAAAAAAFbAQAAuAAAADRE2cKkoeM/pv4Ilj5N4T8AwBU/QgIAAAAAAAABXAEAALgAAAA2jLowucbjP6b+CJY+TeE/AEAWP1ICAAAAAAAAAV0BAAC4AAAAONSbns3r4z+m/giWPk3hPwAAFj9SAgAAAAAAAAFeAQAAuAAAADp+kAiPD+Q/pv4Ilj5N4T8AABY/YQIAAAAAAAABXwEAALgAAAA9KIVyUDPkP6b+CJY+TeE/AAAWP2ECAAAAAAAAAWABAAC4AAAAPjSN2L5V5D+KwZACekvhPwCAFj9hAgAAAAAAAAFhAQAAuAAAAD98bkbTeuQ/isGQAnpL4T8AQBc/gAIAAAAAAAABYgEAALgAAABCJmOwlJ7kP2+EGG+1SeE/AEAYP4ACAAAAAAAAAWMBAAC4AAAARNBXGlbC5D9TR6Db8EfhPwBAGT+AAgAAAAAAAAFkAQAAuAAAAEXcX4DE5OQ/HM2vtGdE4T8AwBo/gAIAAAAAAAABZQEAALgAAABHSnvi3wXlP6/YzmZVPeE/AIAbP5ACAAAAAAAAAWYBAAC4AAAASRqqQKgl5T9dIWasBzjhPwBAHD+QAgAAAAAAAAFnAQAAuAAAAEuIxaLDRuU/C2r98bky4T8AQB0/oAIAAAAAAAABaAEAALgAAABN9uAE32flP4I4pBDjKeE/AEAeP6ACAAAAAAAAAWkBAAC4AAAAT8YPY6eH5T/eydKbRx/hPwBAHz+vAgAAAAAAAAFqAQAAuAAAAE+WPsFvp+U/cNXxTTUY4T8AwCA/rwIAAAAAAAABawEAALgAAABRZm0fOMflPwPhEAAjEeE/AAAhP78CAAAAAAAAAWwBAAC4AAAAVJivea3l5T+xKahF1QvhPwAAIT+/AgAAAAAAAAFtAQAAuAAAAFV+fesUDOY/DbvW0DkB4T8AACE/zwIAAAAAAAABbgEAALgAAABYxl5ZKTHmP5/G9YIn+uA/AIAhP88CAAAAAAAAAW8BAAC4AAAAWtJmv5dT5j9ND43I2fTgPwBAIT/eAgAAAAAAAAFwAQAAuAAAAFxAgiGzdOY/F5WcoVDx4D8AACE/3gIAAAAAAAABcQEAALgAAABdrp2DzpXmPzLSFDUV8+A/AIAhP+4CAAAAAAAAAXIBAAC4AAAAX+Df3UO05j9ND43I2fTgPwBAIj/uAgAAAAAAAAFzAQAAuAAAAGB0NTRm0eY/aEwFXJ724D8AgCE//QIAAAAAAAABdAEAALgAAABipneO2+/mP9ZA5qmw/eA/AMAgP/0CAAAAAAAAAXUBAAC4AAAAY9i56FAO5z9ENcf3wgThPwDAID8NAwAAAAAAAAF2AQAAuAAAAGbOIjsgKuc/zGYg2ZkN4T8AQCE/DQMAAAAAAAABdwEAALgAAABmiLKFSUPnPx4eiZPnEuE/AMAhPw0DAAAAAAAAAXgBAAC4AAAAZ6RVzB9b5z9w1fFNNRjhPwDAIT8sAwAAAAAAAAF5AQAAuAAAAGjmMgf9buc/woxaCIMd4T8AQBY/LAMAAAAAAAABegEAALgAAABp7DY6NIDnPzCBO1aVJOE/AIAFPywDAAAAAAAAAXsBAAC4AAAAa5Ancb6S5z9n+yt9HijhPwCAuD4sAwAAAAAAAAF8AQAAuAAAADq6aRA1EuQ/gM4/nBqypj8AAAQ+AAAAAAAAAAABfQEAALgAAAA5bvUnJxrkP4DOP5wasqY/AAA1Pg8AAAAAAAAAAX4BAAC4AAAAOgziK3ob5D+Azj+cGrKmPwAATD4PAAAAAAAAAAF/AQAAuAAAADoM4it6G+Q/gM4/nBqypj8AAE8+DwAAAAAAAAABgAEAALgAAAA75qc3cx/kPzSgw9NjzqY/AABcPh8AAAAAAAAAAYEBAAC4AAAAO+anN3Mf5D80oMPTY86mPwAAYT4fAAAAAAAAAAGCAQAAuAAAADwigT8ZIuQ/NKDD02POpj8AAGU+HwAAAAAAAAABgwEAALgAAAA6mjNPZSfkPzSgw9NjzqY/AAB4PgAAAAAAAAAAAYQBAAC4AAAAOtYMVwsq5D80oMPTY86mPwCAgj4PAAAAAAAAAAGFAQAAuAAAADrWDFcLKuQ/NKDD02POpj8AgIg+DwAAAAAAAAABhgEAALgAAAA61gxXCyrkPzSgw9NjzqY/AACOPg8AAAAAAAAAAYcBAAC4AAAAOtYMVwsq5D80oMPTY86mPwCAkz4PAAAAAAAAAAGIAQAAuAAAADwigT8ZIuQ/yPy7ZNGVpj8AAJ4+DwAAAAAAAAABiQEAALgAAAA50Agk1BjkP6iHML71QKY/AICqPi8AAAAAAAAAAYoBAAC4AAAAOkK3AOkM5D9knRlxPpelPwAAuT4vAAAAAAAAAAGLAQAAuAAAADnan9EE/eM/CD53fauYpD8AgMQ+LwAAAAAAAAABjAEAALgAAAA41JuezevjP3xpSeM8RaM/AADOPi8AAAAAAAAAAY0BAAC4AAAANzCrZ0PZ4z/cH5Ci8pyhPwAA1D5OAAAAAAAAAAGOAQAAuAAAADYUCCFtweM/EAmmVL6wnz8AANo+TgAAAAAAAAABjwEAALgAAAA0WnjWQ6jjP1DSK2SXJ5w/AIDcPk4AAAAAAAAAAZABAAC4AAAAMgL8h8eN4z+Ym7FzcJ6YPwCA3T5OAAAAAAAAAAGRAQAAuAAAADFIbD2edOM/OE9O0AC/lT8AAN4+XgAAAAAAAAABkgEAALgAAAAvLMn2x1zjP6gC6yyR35I/AADfPl4AAAAAAAAAAZMBAAC4AAAAMBAmsPFE4z+wWY/4sziQPwCA3z5tAAAAAAAAAAGUAQAAuAAAAC2Sb21uLuM/UGFniK0jiz8AAOE+bQAAAAAAAAABlQEAALgAAAArsqUuPhnjPxBWv/0XR4Y/AIDYPn0AAAAAAAAAAZYBAAC4AAAAKnDI82AF4z+wkSZRp9uBPwAAzT59AAAAAAAAAAGXAQAAuAAAACrM17zW8uI/gJobSW3gej8AgKg+nAAAAAAAAAABmAEAALgAAAAqZMCN8uLiP1AtJ2gfznM/AAByPpwAAAAAAAAAAZkBAAC4AAAAKNZuagfX4j/Af2UOo3dpPwAAFT6cAAAAAAAAAAGaAQAAuAAAADfEAL5l9uM/OC69kiKMkT8AADw+AAAAAAAAAAABmwEAALgAAAA3xAC+ZfbjP9CKtSOQU5E/AICBPhAAAAAAAAAAAZwBAAC4AAAAN8QAvmX24z84Lr2SIoyRPwAAkj4QAAAAAAAAAAGdAQAAuAAAADkA2sUL+eM/EHXMcEf9kT8AgJA+EAAAAAAAAAABngEAALgAAAA5nsbJXvrjP3gY1N/ZNZI/AICVPhAAAAAAAAAAAZ8BAAC4AAAAOdqf0QT94z9AX+O9/qaSPwAAlz4gAAAAAAAAAAGgAQAAuAAAADl4jNVX/uM/mEn6CrZQkz8AgJg+IAAAAAAAAAABoQEAALgAAAA4tGXd/QDkP0DXGMf/MpQ/AICZPi8AAAAAAAAAAaIBAAC4AAAAOfA+5aMD5D+4q0ZhboaVPwCAmT4vAAAAAAAAAAGjAQAAuAAAADho8fTvCOQ/qCN8am8Slz8AAJo+PwAAAAAAAAABpAEAALgAAAA7HH0M4hDkP0gp0C+6gJk/AACaPj8AAAAAAAAAAaUBAAC4AAAAOdAIJNQY5D/oLiT1BO+bPwAAmj4/AAAAAAAAAAGmAQAAuAAAADuElDvGIOQ/6Nd/KeKVnj8AAJo+TgAAAAAAAAABpwEAALgAAAA6OCBTuCjkP3jA7a5fnqA/AACaPk4AAAAAAAAAAagBAAC4AAAAO+yraqow5D+0Zp+AFw6iPwAAmj5eAAAAAAAAAAGpAQAAuAAAADugN4KcOOQ/ODvNGoZhoz8AAJo+XgAAAAAAAAABqgEAALgAAAA8VMOZjkDkP3Thfuw90aQ/AACePm4AAAAAAAAAAasBAAC4AAAAPAhPsYBI5D/wtayGrCSmPwCApD5uAAAAAAAAAAGsAQAAuAAAAD282shyUOQ/eIraIBt4pz8AgK8+fQAAAAAAAAABrQEAALgAAAA9cGbgZFjkP2gCECocBKk/AIC8Pn0AAAAAAAAAAa4BAAC4AAAAPoYF9ANf5D/k1j3EileqPwAAyT6NAAAAAAAAAAGvAQAAuAAAAD/+twNQZOQ/cKtrXvmqqz8AgNU+nQAAAAAAAAABsAEAALgAAAA+2H0PSWjkP6BRHTCxGq0/AIDgPp0AAAAAAAAAAbEBAAC4AAAAPhRXF+9q5D9wVMeS1lGuPwCA6j6dAAAAAAAAAAGyAQAAuAAAAD4UVxfvauQ/QFdx9fuIrz8AgPI+nQAAAAAAAAABswEAALgAAAA+2H0PSWjkPyzESxDsUbA/AID5PrwAAAAAAAAAAbQBAAC4AAAAPiTy91Zg5D8qIplS7LSwPwCA/D68AAAAAAAAAAG1AQAAuAAAAD6WoNRrVOQ/uNzeJVrfsD8AgP4+vAAAAAAAAAABtgEAALgAAAA8VMOZjkDkPyoimVLstLA/AEAAP8sAAAAAAAAAAbcBAAC4AAAAOtYMVwsq5D/AfpHjWXywPwBAAT/LAAAAAAAAAAG4AQAAuAAAADscfQziEOQ/mgkGPX4nsD8AgO4+6wAAAAAAAAABuQEAALgAAAA3xAC+ZfbjP0BXcfX7iK8/AIDQPusAAAAAAAAAAboBAAC4AAAAN86Xa5ba4z+8Pt7fjfuuPwCAjj7rAAAAAAAAAAG7AQAAuAAAAAOaIwVLVbI/K46vuRW54T8AAJg+AAAAAAAAAAABvAEAALgAAAAHShyiQ4qyP9jWRv/Hs+E/AADQPhAAAAAAAAAAAb0BAAC4AAAAB0ocokOKsj+8mc5rA7LhPwAA6j4QAAAAAAAAAAG+AQAAuAAAAAdKHKJDirI/2NZG/8ez4T8AAOc+EAAAAAAAAAABvwEAALgAAAAHShyiQ4qyP9jWRv/Hs+E/AIDsPh8AAAAAAAAAAcABAAC4AAAABlq3gqt/sj/0E7+SjLXhPwAA6z4fAAAAAAAAAAHBAQAAuAAAAAd67UN7arI/D1E3JlG34T8AgOk+LwAAAAAAAAABwgEAALgAAAAFqr7lskqyP0TLJ03auuE/AIDoPi8AAAAAAAAAAcMBAAC4AAAA/wlhKSILsj96RRh0Y77hPwAA6D4+AAAAAAAAAAHEAQAAuAAAAPupb+8wobE/l4KQByjA4T8AAOg+PgAAAAAAAAABxQEAALgAAADxqSD5rvewP5eCkAcowOE/AADpPk4AAAAAAAAAAcYBAAC4AAAA5uk9hcwjsD96RRh0Y77hPwCA6j5OAAAAAAAAAAHHAQAAuAAAALCTIqVzda4/YQig4J684T8AAOo+TgAAAAAAAAAByAEAALgAAACWkzXC7XisP0TLJ03auuE/AADpPl4AAAAAAAAAAckBAAC4AAAAePPqItc8qj8PUTcmUbfhPwCA6D5eAAAAAAAAAAHKAQAAuAAAAFVToIPAAKg/9BO/koy14T8AAOg+bQAAAAAAAAABywEAALgAAAA4s1XkqcSlP/QTv5KMteE/AADoPm0AAAAAAAAAAcwBAAC4AAAAHrNoASTIoz/0E7+SjLXhPwAA6D59AAAAAAAAAAHNAQAAuAAAAAaTRV3O4KE/D1E3JlG34T8AgOU+fQAAAAAAAAABzgEAALgAAADnEoB1CTmgPyuOr7kVueE/AIDiPn0AAAAAAAAAAc8BAAC4AAAAsuVXj2v2nT9EyydN2rrhPwAAzz6NAAAAAAAAAAHQAQAAuAAAAIqlrzPEeps/ekUYdGO+4T8AALU+jQAAAAAAAAAB0QEAALgAAABvZVbOnqiZP7C/CJvsweE/AAB4PrsAAAAAAAAAAdIBAAC4AAAA55k2IsVYsD8mp3WFfjThPwAAkD4AAAAAAAAAAAHTAQAAuAAAAOsp+f3torA/nXUcpKcr4T8AgMU+HwAAAAAAAAAB1AEAALgAAADvCcM8HriwP511HKSnK+E/AADePh8AAAAAAAAAAdUBAAC4AAAA79nxmubXsD/U7wzLMC/hPwAA2j4fAAAAAAAAAAHWAQAAuAAAAPC5u9kW7bA/C2r98bky4T8AAN8+HwAAAAAAAAAB1wEAALgAAAD0mYUYRwKxP10hZqwHOOE/AADcPh8AAAAAAAAAAdgBAAC4AAAA8nlPV3cXsT/mUr+N3kDhPwCA1z4vAAAAAAAAAAHZAQAAuAAAAPRJfrU/N7E/b4QYb7VJ4T8AgNU+LwAAAAAAAAAB2gEAALgAAAD2Ga0TCFexPy4wYncVVuE/AADVPj8AAAAAAAAAAdsBAAC4AAAA+OnbcdB2sT9AkxQ6w2fhPwCA1T4/AAAAAAAAAAHcAQAAuAAAAPupb+8wobE/G3zW1ed14T8AANs+TgAAAAAAAAAB3QEAALgAAAD6eZ5N+cCxPxGiEAXRheE/AIDjPk4AAAAAAAAAAd4BAAC4AAAA/Tkyy1nrsT8HyEo0upXhPwAA7T5OAAAAAAAAAAHfAQAAuAAAAP/5xUi6FbI//e2EY6Ol4T8AAPc+XgAAAAAAAAAB4AEAALgAAAAFqr7lskqyPyuOr7kVueE/AID7Pl4AAAAAAAAAAeEBAAC4AAAACjqBwduUsj9xa1KjTM7hPwCA/T5tAAAAAAAAAAHiAQAAuAAAAA7KQ50E37I/1IVtIEjl4T8AAP4+bQAAAAAAAAAB4wEAALgAAAAQWgZ5LSmzP28aecTM/+E/AAD/Pn0AAAAAAAAAAeQBAAC4AAAAFPpjNb5osz/UNJRByBbiPwBAAD99AAAAAAAAAAHlAQAAuAAAABe697Iek7M/Nk+vvsMt4j8AwAE/lgAAAAAAAAAB5gEAALgAAAAZiiYR57KzP2Pv2RQ2QeI/AIACP6UAAAAAAAAAAecBAAC4AAAAF3qLMH+9sz9aFRREH1HiPwDAAj+lAAAAAAAAAAHoAQAAuAAAABmKJhHnsrM/Nf7V30Nf4j8AgAQ/pQAAAAAAAAAB6QEAALgAAAAV6shUVnOzP9lsp1TfaeI/AAAHP7UAAAAAAAAAAeoBAAC4AAAAEGqhWZUesz9823jJenTiPwDACD+1AAAAAAAAAAHrAQAAuAAAAAo6gcHblLI/IUpKPhZ/4j8AwAo/xQAAAAAAAAAB7AEAALgAAAD9OTLLWeuxP48+K4wohuI/AIALP8UAAAAAAAAAAe0BAAC4AAAA8nlPV3cXsT8XcIRt/47iPwDACz/FAAAAAAAAAAHuAQAAuAAAAOi5bOOUQ7A/oKHdTtaX4j8AwAk/1AAAAAAAAAAB7wEAALgAAAC28xPfZN+uP2BNJ1c2pOI/AAAHP9QAAAAAAAAAAfABAAC4AAAAnlMYNtBMrT9xsNkZ5LXiPwAA0T7zAAAAAAAAAAHxAQAAuAAAAI5zsAqc5Ks/ghOM3JHH4j8AAFk+8wAAAAAAAAAB8gEAALgAAACME7/QqnqrP/EHbSqkzuI/AAC0PfMAAAAAAAAAAfMBAAC4AAAAxLoKf9IA7j/7vBrHaVzkPwAARD4AAAAAAAAAAAH0AQAAuAAAAMUyvY4eBu4/V05JUs5R5D8AAIc+EAAAAAAAAAAB9QEAALgAAADF0KmScQfuP1dOSVLOUeQ/AACYPhAAAAAAAAAAAfYBAAC4AAAAxdCpknEH7j87EdG+CVDkPwAAlj4QAAAAAAAAAAH3AQAAuAAAAMXQqZJxB+4/OxHRvglQ5D8AAJY+LwAAAAAAAAAB+AEAALgAAADFlNCKywTuPzsR0b4JUOQ/AICRPi8AAAAAAAAAAfkBAAC4AAAAxFj3giUC7j8g1FgrRU7kPwAAjj4vAAAAAAAAAAH6AQAAuAAAAMbgRHPZ/O0/BZfgl4BM5D8AgIw+LwAAAAAAAAAB+wEAALgAAADELLlb5/TtP84c8HD3SOQ/AACMPj8AAAAAAAAAAfwBAAC4AAAAxTxUPE/q7T+Wov9JbkXkPwAAjj5OAAAAAAAAAAH9AQAAuAAAAMKuAhlk3u0/fGWHtqlD5D8AAJE+TgAAAAAAAAAB/gEAALgAAADBChLi2cvtP2AoDyPlQeQ/AACVPk4AAAAAAAAAAf8BAAC4AAAAwcg0p/y37T98ZYe2qUPkPwAAmT5eAAAAAAAAAAEAAgAAuAAAAMCGV2wfpO0/sN933TJH5D8AAJ4+XgAAAAAAAAABAQIAALgAAAC+po0t747tPyDUWCtFTuQ/AICjPm4AAAAAAAAAAQICAAC4AAAAvsbD7r557T/df6IzpVrkPwCApz5uAAAAAAAAAAEDAgAAuAAAALyE5rPhZe0/hO5zqEBl5D8AgKs+fQAAAAAAAAABBAIAALgAAAC7BjBxXk/tPyhdRR3cb+Q/AACvPn0AAAAAAAAAAQUCAAC4AAAAuiZmMi467T/KyxaSd3rkPwAAsz59AAAAAAAAAAEGAgAAuAAAALjO6eOxH+0/Vf1vc06D5D8AALg+nQAAAAAAAAABBwIAALgAAAC3FFqZiAbtP6i02C2ciOQ/AAC/Pp0AAAAAAAAAAQgCAAC4AAAAt1rKTl/t7D/eLslUJYzkPwAAxD6dAAAAAAAAAAEJAgAAuAAAALXcEwzc1uw/92tB6OmN5D8AAMo+nQAAAAAAAAABCgIAALgAAACzwHDFBb/sP/drQejpjeQ/AIDNPqwAAAAAAAAAAQsCAAC4AAAAs36Tiiir7D/3a0Ho6Y3kPwAA0D6sAAAAAAAAAAEMAgAAuAAAALJ4j1fxmew/92tB6OmN5D8AgNE+vAAAAAAAAAABDQIAALgAAACxEHgoDYrsPy3mMQ9zkeQ/AIDRPrwAAAAAAAAAAQ4CAAC4AAAAr+Q5Ac987D9LI6qiN5PkPwCA0D7LAAAAAAAAAAEPAgAAuAAAAK/01OE2cuw/ZGAiNvyU5D8AAM8+ywAAAAAAAAABEAIAALgAAACv3jXOl2vsP9NUA4QOnOQ/AIC5PusAAAAAAAAAARECAAC4AAAArmaDvktm7D92w9T4qabkPwAATj7rAAAAAAAAAAESAgAAuAAAAK6MvbJSYuw/UayWlM605D8AALY9GgEAAAAAAAABEwIAALgAAACwqGD5KHrsP9j2tUEOOeQ/AABwPgAAAAAAAAAAARQCAAC4AAAAsPrYFG6D7D8ziOTMci7kPwAApT4QAAAAAAAAAAEVAgAAuAAAALD62BRug+w/GUtsOa4s5D8AALo+EAAAAAAAAAABFgIAALgAAACxXOwQG4LsP+HQexIlKeQ/AIC2PhAAAAAAAAAAARcCAAC4AAAAryATCXV/7D/h0HsSJSnkPwAAuj4gAAAAAAAAAAEYAgAAuAAAALBGTf17e+w//Q30pekq5D8AgLg+IAAAAAAAAAABGQIAALgAAACvzprtL3bsPxlLbDmuLOQ/AAC4PiAAAAAAAAAAARoCAAC4AAAArlbo3eNw7D9PxVxgNzDkPwAAtz4/AAAAAAAAAAEbAgAAuAAAAK9AScpEauw/hT9Nh8Az5D8AALY+PwAAAAAAAAABHAIAALgAAACuKqq2pWPsP9j2tUEOOeQ/AAC2Pj8AAAAAAAAAAR0CAAC4AAAAr9gxm2Ba7D9gKA8j5UHkPwAAtj4/AAAAAAAAAAEeAgAAuAAAAK2GuX8bUew/6VloBLxK5D8AALc+PwAAAAAAAAABHwIAALgAAACtllRgg0bsP3OLweWSU+Q/AIC2Pl4AAAAAAAAAASACAAC4AAAAq6bvQOs77D8W+pJaLl7kPwAAtT5eAAAAAAAAAAEhAgAAuAAAAKrcxBVaLew/umhkz8lo5D8AgLU+XgAAAAAAAAABIgIAALgAAACrsIbuGyDsP0GavbCgceQ/AIC2Pl4AAAAAAAAAASMCAAC4AAAAqiI1yzAU7D/nCI8lPHzkPwCAtz5uAAAAAAAAAAEkAgAAuAAAAKky0KuYCew/Vf1vc06D5D8AgLc+bgAAAAAAAAABJQIAALgAAACp4FeQUwDsP/drQejpjeQ/AAC8Pn0AAAAAAAAAASYCAAC4AAAAqY7fdA736z/ukXsX053kPwCAwj59AAAAAAAAAAEnAgAAuAAAAKh4QGFv8Os/kQBNjG6o5D8AAMo+jQAAAAAAAAABKAIAALgAAAConnpVduzrP4gmh7tXuOQ/AIDTPo0AAAAAAAAAASkCAAC4AAAAqMS0SX3o6z9G0tDDt8TkPwCA2T6aAAAAAAAAAAEqAgAAuAAAAKgmyEUq5+s/PfgK86DU5D8AgN4+mgAAAAAAAAABKwIAALgAAACoJshFKufrP/2jVPsA4eQ/AADjPqkAAAAAAAAAASwCAAC4AAAAqMS0SX3o6z/zyY4q6vDkPwAA6D6pAAAAAAAAAAEtAgAAuAAAAKjaU10c7+s/zrJQxg7/5D8AgO0+uQAAAAAAAAABLgIAALgAAACpLMx4YfjrP8TYivX3DuU/AID0PrkAAAAAAAAAAS8CAAC4AAAAqRwxmPkC7D/VOz24pSDlPwAA+j7JAAAAAAAAAAEwAgAAuAAAAKqqgrvkDuw/sCT/U8ou5T8AAP8+yQAAAAAAAAABMQIAALgAAACpdK3mdR3sP4wNwe/uPOU/AIAAP9gAAAAAAAAAATICAAC4AAAAqtzEFVot7D9LuQr4TknlPwBAAT/YAAAAAAAAAAEzAgAAuAAAAKuAtUzkP+w/Qt9EJzhZ5T8AgAA/6AAAAAAAAAABNAIAALgAAACtJKaDblLsPx3IBsNcZ+U/AID/PugAAAAAAAAAATUCAAC4AAAAriqqtqVj7D8S7kDyRXflPwCA9D7oAAAAAAAAAAE2AgAAuAAAAK+SweWJc+w/0pmK+qWD5T8AgOU+9wAAAAAAAAABNwIAALgAAACvvv8MyIDsP62CTJbKkeU/AICyPvcAAAAAAAAAATgCAAC4AAAAsa5kLGCL7D9sLpaeKp7lPwAAPz42AQAAAAAAAAE5AgAAuAAAALGeyUv4lew/vuX+WHij5T8AAKA9NgEAAAAAAAABOgIAALgAAAA77KtqqjDkPzTZRnSEb7k/AADwPQAAAAAAAAAAATsCAAC4AAAAO7DSYgQu5D9c8ITYX2G5PwAAJj4PAAAAAAAAAAE8AgAAuAAAADsS5l6xLOQ/XPCE2F9huT8AADw+DwAAAAAAAAABPQIAALgAAAA8wG1DbCPkPzTZRnSEb7k/AAA9Pg8AAAAAAAAAAT4CAAC4AAAAOki7MyAe5D802UZ0hG+5PwAAST4fAAAAAAAAAAE/AgAAuAAAADkyHCCBF+Q/NNlGdIRvuT8AAFg+HwAAAAAAAAABQAIAALgAAAA6fpAIjw/kP1zwhNhfYbk/AABqPi4AAAAAAAAAAUECAAC4AAAAOCwY7UkG5D/KNT8F8ja5PwAAdz4uAAAAAAAAAAFCAgAAuAAAADk8s82x++M/YJI3ll/+uD8AgIA+PgAAAAAAAAABQwIAALgAAAA4coiiIO3jP2I06lNfm7g/AACDPj4AAAAAAAAAAUQCAAC4AAAANmyEb+nb4z9m1pwRXzi4PwAAiD5OAAAAAAAAAAFFAgAAuAAAADaMujC5xuM/2r0J/PCqtz8AgI4+TgAAAAAAAAABRgIAALgAAAA1cBfq4q7jP3C8tEpeD7c/AACVPk4AAAAAAAAAAUcCAAC4AAAAM3qulxOT4z9Y6dthgle2PwCAnD5dAAAAAAAAAAFIAgAAuAAAADGERUVEd+M/Xi1B3YGRtT8AAKM+XQAAAAAAAAABSQIAALgAAAAwjtzydFvjPyJDKpDK57Q/AICpPm0AAAAAAAAAAUoCAAC4AAAALjZgpPhA4z+6QdXeN0y0PwCArD5tAAAAAAAAAAFLAgAAuAAAACx80FnPJ+M/wIU6WjeGsz8AgK4+fQAAAAAAAAABTAIAALgAAAAswkAPpg7jP8jJn9U2wLI/AICvPn0AAAAAAAAAAU0CAAC4AAAAK6adyM/24j+E34iIfxayPwCArz6MAAAAAAAAAAFOAgAAuAAAACiK+oH53uI/IN4z1+x6sT8AAKc+jAAAAAAAAAABTwIAALgAAAAnblc7I8fiP26uYl2j+7A/AICbPpwAAAAAAAAAAVACAAC4AAAAJyx6AEaz4j/AfpHjWXywPwAAXD6cAAAAAAAAAAFRAgAAuAAAADd8H1BR0eM/Evgbnu2jsj8AACw+AAAAAAAAAAABUgIAALgAAAA3uPhX99PjPxL4G57to7I/AABuPhAAAAAAAAAAAVMCAAC4AAAAN/TRX53W4z/s4N05ErKyPwAAhj4QAAAAAAAAAAFUAgAAuAAAADcwq2dD2eM/fpsjDYDcsj8AgIM+EAAAAAAAAAABVQIAALgAAAA2CnFzPN3jPzhtp0TJ+LI/AACHPhAAAAAAAAAAAVYCAAC4AAAAN+Q2fzXh4z/GJ+0XNyOzPwCAhz4gAAAAAAAAAAFXAgAAuAAAADhc6Y6B5uM/MMv0hslbsz8AgIc+IAAAAAAAAAABWAIAALgAAAA3EHWmc+7jP1JAgC2lsLM/AICGPi8AAAAAAAAAAVkCAAC4AAAAOTyzzbH74z8EcFGn7i+0PwAAhT4vAAAAAAAAAAFaAgAAuAAAADho8fTvCOQ/sp8iITivtD8AgIQ+PwAAAAAAAAABWwIAALgAAAA5MhwggRfkP2TP85qBLrU/AACFPj8AAAAAAAAAAVwCAAC4AAAAO/xGSxIm5D/w54aw77u1PwCAhj4/AAAAAAAAAAFdAgAAuAAAAD3GcXajNOQ/MtKd/aZltj8AgIc+TwAAAAAAAAABXgIAALgAAAA88q+d4UHkP8DqMBMV87Y/AACJPk8AAAAAAAAAAV8CAAC4AAAAPYABwcxN5D8k7IXEp463PwAAjj5eAAAAAAAAAAFgAgAAuAAAAD1wZuBkWOQ/sAQZ2hUcuD8AgJU+XgAAAAAAAAABYQIAALgAAAA+JPL3VmDkP4hLKLg6jbg/AACgPm4AAAAAAAAAAWICAAC4AAAAP5ykB6Nl5D/yTH1pzSi5PwCAqz5uAAAAAAAAAAFjAgAAuAAAAD7YfQ9JaOQ/MjeUtoTSuT8AALQ+igAAAAAAAAABZAIAALgAAAA+2H0PSWjkP+ZmZTDOUbo/AIC7PooAAAAAAAAAAWUCAAC4AAAAP5ykB6Nl5D+SljaqF9G6PwCAwT6aAAAAAAAAAAFmAgAAuAAAAD6GBfQDX+Q/at1FiDxCuz8AgMc+mgAAAAAAAAABZwIAALgAAAA90nncEVfkPxwNFwKGwbs/AIDMPqoAAAAAAAAAAWgCAAC4AAAAPKY7tdNJ5D8aa2REhiS8PwAA0j6qAAAAAAAAAAFpAgAAuAAAADugN4KcOOQ/6rFzIquVvD8AgNU+uQAAAAAAAAABagIAALgAAAA6mjNPZSfkPw4n/8iG6rw/AADYPrkAAAAAAAAAAWsCAAC4AAAAOvZCGNsU5D8OhUwLh029PwCA2T7JAAAAAAAAAAFsAgAAuAAAADi0Zd39AOQ/UBEWFj6UvT8AgNk+yQAAAAAAAAABbQIAALgAAAA3EHWmc+7jP7q0HYXQzL0/AADaPtkAAAAAAAAAAW4CAAC4AAAANmyEb+nb4z9Mb2NYPve9PwAA2z7ZAAAAAAAAAAFvAgAAuAAAADaMujC5xuM/uBJrx9Avvj8AAMs+2QAAAAAAAAABcAIAALgAAAA1St3127LjP7gSa8fQL74/AIC0PugAAAAAAAAAAXECAAC4AAAAM5BNq7KZ4z+S+yxj9T2+PwAAej7oAAAAAAAAAAFyAgAAuAAAALmor++qI+0/Sf6RbuYw5j8AAEg+AAAAAAAAAAABcwIAALgAAAC5bNbnBCHtP/dGKbSYK+Y/AACJPg8AAAAAAAAAAXQCAAC4AAAAuDD9314e7T/3Rim0mCvmPwAAmj4PAAAAAAAAAAF1AgAAuAAAALhWN9RlGu0/wcw4jQ8o5j8AgJw+DwAAAAAAAAABdgIAALgAAAC4Gl7MvxftP8HMOI0PKOY/AICnPg8AAAAAAAAAAXcCAAC4AAAAt96ExBkV7T/BzDiNDyjmPwCArT4fAAAAAAAAAAF4AgAAuAAAALgEv7ggEe0/wcw4jQ8o5j8AALQ+HwAAAAAAAAABeQIAALgAAAC2jAyp1AvtP8HMOI0PKOY/AAC8Ph8AAAAAAAAAAXoCAAC4AAAAtxRamYgG7T/dCbEg1CnmPwAAxT4+AAAAAAAAAAF7AgAAuAAAALecp4k8Ae0/90YptJgr5j8AgMk+PgAAAAAAAAABfAIAALgAAAC4JPV58PvsPxOEoUddLeY/AIDPPj4AAAAAAAAAAX0CAAC4AAAAtqxCaqT27D8vwRnbIS/mPwCA1z4+AAAAAAAAAAF+AgAAuAAAALb4tlKy7uw/Sf6RbuYw5j8AAOA+PgAAAAAAAAABfwIAALgAAAC0CFIzGuTsP4F4gpVvNOY/AADoPk4AAAAAAAAAAYACAAC4AAAAtRjtE4LZ7D/TL+tPvTnmPwAA7z5dAAAAAAAAAAGBAgAAuAAAALMoiPTpzuw/JOdTCgs/5j8AgPY+XQAAAAAAAAABggIAALgAAAC0OCPVUcTsP3aevMRYROY/AAD9Pm0AAAAAAAAAAYMCAAC4AAAAs6rRsWa47D/kkp0Sa0vmPwDAAT9tAAAAAAAAAAGEAgAAuAAAALMcgI57rOw/UYd+YH1S5j8AQAQ/fAAAAAAAAAABhQIAALgAAACx8EFnPZ/sP797X66PWeY/AIAGP3wAAAAAAAAAAYYCAAC4AAAAsCYXPKyQ7D8RM8ho3V7mPwAACD+MAAAAAAAAAAGHAgAAuAAAAK++/wzIgOw/LHBA/KFg5j8AQAk/nAAAAAAAAAABiAIAALgAAACvuPvZkG/sPyxwQPyhYOY/AEAKP5wAAAAAAAAAAYkCAAC4AAAArxQLowZd7D8RM8ho3V7mPwBACz+cAAAAAAAAAAGKAgAAuAAAAK2WVGCDRuw/ETPIaN1e5j8AwAw/nAAAAAAAAAABiwIAALgAAACrtoohUzHsP/b1T9UYXeY/AIAOP6sAAAAAAAAAAYwCAAC4AAAAqdbA4iIc7D/buNdBVFvmPwBADj+rAAAAAAAAAAGNAgAAuAAAAKmU46dFCOw/v3tfro9Z5j8AwA0/uwAAAAAAAAABjgIAALgAAACn8PJwu/XrP797X66PWeY/AMANP7sAAAAAAAAAAY8CAAC4AAAAqIjbQdfl6z/buNdBVFvmPwDADj/LAAAAAAAAAAGQAgAAuAAAAKe+sBZG1+s/ETPIaN1e5j8AAA8/ywAAAAAAAAABkQIAALgAAACmknLvB8rrP0ituI9mYuY/AAAPP9oAAAAAAAAAAZICAAC4AAAApQQhzBy+6z9+J6m272XmPwCACT/aAAAAAAAAAAGTAgAAuAAAAKQUvKyEs+s/0N4RcT1r5j8AAAI/6gAAAAAAAAABlAIAALgAAACkwkORP6rrPz7T8r5PcuY/AIDoPuoAAAAAAAAAAZUCAAC4AAAApKykfaCj6z91TePl2HXmPwAAyT75AAAAAAAAAAGWAgAAuAAAAKM08m1Unus/WRBrUhR05j8AAJM++QAAAAAAAAABlwIAALgAAACjWixiW5rrPwhZApjGbuY/AAATPvkAAAAAAAAAAZgCAAC4AAAAox5TWrWX6z/Q3hFxPWvmPwAAcD0oAQAAAAAAAAGZAgAAuAAAAKREjU68k+s/gOIhQFh+5T8AALI+AAAAAAAAAAABmgIAALgAAACk4nlSD5XrP5wfmtMcgOU/AAD0PhAAAAAAAAAAAZsCAAC4AAAApESNTryT6z/SmYr6pYPlPwAACT8QAAAAAAAAAAGcAgAAuAAAAKKmoEppkus/kUXUAgaQ5T8AgAY/EAAAAAAAAAABnQIAALgAAACiCLRGFpHrP/85tVAYl+U/AAAJPxAAAAAAAAAAAZ4CAAC4AAAAomrHQsOP6z+kqIbFs6HlPwBACD8fAAAAAAAAAAGfAgAAuAAAAKIu7jodjes/tQs5iGGz5T8AgAc/HwAAAAAAAAABoAIAALgAAACitjsr0YfrP/vo23GYyOU/AEAHPy8AAAAAAAAAAaECAAC4AAAAoqCcFzKB6z8oiQbICtzlPwCABz8vAAAAAAAAAAGiAgAAuAAAAKKK/QOTeus/VSkxHn3v5T8AwAc/PwAAAAAAAAABowIAALgAAACi1nHsoHLrP4LJW3TvAuY/AMAHPz8AAAAAAAAAAaQCAAC4AAAAnyLm1K5q6z9gsh0QFBHmPwAACD8/AAAAAAAAAAGlAgAAuAAAAJ/QbblpYes/OJvfqzgf5j8AQAc/TQAAAAAAAAABpgIAALgAAACf4Aia0VbrP/dGKbSYK+Y/AAAHP00AAAAAAAAAAacCAAC4AAAAn46QfoxN6z+BeIKVbzTmPwDACj9NAAAAAAAAAAGoAgAAuAAAAJ88GGNHROs/QCTMnc9A5j8AQBA/bQAAAAAAAAABqQIAALgAAACfiIxLVTzrP8lVJX+mSeY/AAAWP20AAAAAAAAAAaoCAAC4AAAAntQANGM06z9Rh35gfVLmPwDAGz9tAAAAAAAAAAGrAgAAuAAAAJy+YSDELes/ETPIaN1e5j8AACA/fAAAAAAAAAABrAIAALgAAACdqMIMJSfrP5pkIUq0Z+Y/AEAkP3wAAAAAAAAAAa0CAAC4AAAAnTAQ/dgh6z8IWQKYxm7mPwAAJj98AAAAAAAAAAGuAgAAuAAAAJy4Xe2MHOs/q8fTDGJ55j8AQCc/jAAAAAAAAAABrwIAALgAAACc3pfhkxjrPxm8tFp0gOY/AMAnP4wAAAAAAAAAAbACAAC4AAAAnKK+2e0V6z+GsJWohofmPwCAKD+MAAAAAAAAAAGxAgAAuAAAAJwE0tWaFOs/Kh9nHSKS5j8AwCg/mwAAAAAAAAABsgIAALgAAACcor7Z7RXrP7NQwP74muY/AIApP5sAAAAAAAAAAbMCAAC4AAAAm3yE5eYZ6z89ghngz6PmPwDAKT+7AAAAAAAAAAG0AgAAuAAAAJ0wEP3YIes/4PDqVGuu5j8AwCk/uwAAAAAAAAABtQIAALgAAACcXE4kFy/rP4VfvMkGueY/AIAqP7sAAAAAAAAAAbYCAAC4AAAAnWJSV05A6z8pzo0+osPmPwBAKz/KAAAAAAAAAAG3AgAAuAAAAJ8GQ47YUus/6HnXRgLQ5j8AQCw/ygAAAAAAAAABuAIAALgAAACgqjPFYmXrP4zoqLud2uY/AEAtP9oAAAAAAAAAAbkCAAC4AAAAoewQAEB56z9NlPLD/ebmPwCALD/aAAAAAAAAAAG6AgAAuAAAAKIu7jodjes/8ALEOJnx5j8AQCs/6gAAAAAAAAABuwIAALgAAACjcMt1+qDrP8vrhdS9/+Y/AEAoP+oAAAAAAAAAAbwCAAC4AAAApHbPqDGy6z+n1Edw4g3nPwCAJD/5AAAAAAAAAAG9AgAAuAAAAKYawN+7xOs/0nRyxlQh5z8AQBE/+QAAAAAAAAABvgIAALgAAACnXJ0amdjrP+LXJIkCM+c/AADvPgkBAAAAAAAAAb8CAAC4AAAAqJ56VXbs6z8SeE/fdEbnPwCAnz4JAQAAAAAAAAHAAgAAuAAAADfEAL5l9uM/ZtTDVcVbwT8AABw+AAAAAAAAAAABwQIAALgAAAA5ANrFC/njP2bUw1XFW8E/AABYPhAAAAAAAAAAAcICAAC4AAAAOZ7GyV764z9m1MNVxVvBPwAAdD4QAAAAAAAAAAHDAgAAuAAAADk8s82x++M/ZtTDVcVbwT8AAHE+EAAAAAAAAAABxAIAALgAAAA5PLPNsfvjP2bUw1XFW8E/AAB7PiAAAAAAAAAAAcUCAAC4AAAAOTyzzbH74z9m1MNVxVvBPwAAfj4gAAAAAAAAAAHGAgAAuAAAADk8s82x++M/ZtTDVcVbwT8AgIA+IAAAAAAAAAABxwIAALgAAAA52p/RBP3jP2bUw1XFW8E/AICAPi8AAAAAAAAAAcgCAAC4AAAAOdqf0QT94z9m1MNVxVvBPwAAgD4vAAAAAAAAAAHJAgAAuAAAADnan9EE/eM/RL2F8elpwT8AAIA+LwAAAAAAAAABygIAALgAAAA52p/RBP3jPxymR40OeME/AACAPi8AAAAAAAAAAcsCAAC4AAAAOTyzzbH74z/4jgkpM4bBPwAAgD4+AAAAAAAAAAHMAgAAuAAAADkA2sUL+eM/0nfLxFeUwT8AAIA+PgAAAAAAAAABzQIAALgAAAA3xAC+ZfbjP0BsrBJqm8E/AACAPj4AAAAAAAAAAc4CAAC4AAAAOExOrhnx4z+uYI1gfKLBPwCAhT5NAAAAAAAAAAHPAgAAuAAAADg2r5p66uM/QGysEmqbwT8AgI0+XQAAAAAAAAAB0AIAALgAAAA2Rkp74t/jP2SD6nZFjcE/AACYPm0AAAAAAAAAAdECAAC4AAAANxoMVKTS4z+usWY//HDBPwCApD5tAAAAAAAAAAHSAgAAuAAAADXYLhnHvuM/jOsBuqBNwT8AALE+fAAAAAAAAAAB0wIAALgAAAA0WnjWQ6jjP5A825ggHME/AIC+PowAAAAAAAAAAdQCAAC4AAAAMgL8h8eN4z/8gZXFsvHAPwAAyj6MAAAAAAAAAAHVAgAAuAAAADGqfzlLc+M/bsdP8kTHwD8AgNQ+jAAAAAAAAAAB1gIAALgAAAAvFirjKFbjP7n1y7r7qsA/AIDbPpwAAAAAAAAAAdcCAAC4AAAALb6tlKw74z8DJEiDso7APwAA4j6cAAAAAAAAAAHYAgAAuAAAAC3IRELdH+M/cWkCsERkwD8AgOM+qwAAAAAAAAAB2QIAALgAAAAr0tvvDQTjP3S6247EMsA/AADkPqsAAAAAAAAAAdoCAAC4AAAAKgKtkUXk4j/i/5W7VgjAPwAA3D67AAAAAAAAAAHbAgAAuAAAACjQajfQxeI/qoqg0NG7vz8AANE+uwAAAAAAAAAB3AIAALgAAAAmeO7oU6viP2D+1sUadb8/AACpPtoAAAAAAAAAAd0CAAC4AAAAJlxLon2T4j8ecg27Yy6/PwAAQj7aAAAAAAAAAAHeAgAAuAAAACPelF/6fOI/0OVDsKznvj8AAKY92gAAAAAAAAAB3wIAALgAAAA1cBfq4q7jP4a3x+f1A78/AABIPgAAAAAAAAAAAeACAAC4AAAANazw8Yix4z/6njTSh3a+PwAAiT4QAAAAAAAAAAHhAgAAuAAAADVK3fXbsuM/HrZyNmNovj8AAJo+EAAAAAAAAAAB4gIAALgAAAA16Mn5LrTjP27k7v4ZTL4/AICbPhAAAAAAAAAAAeMCAAC4AAAANYa2/YG14z9u5O7+GUy+PwCApD4fAAAAAAAAAAHkAgAAuAAAADPCjwUouOM/kvssY/U9vj8AAKk+HwAAAAAAAAAB5QIAALgAAAA0YHwJe7njP7gSa8fQL74/AACtPh8AAAAAAAAAAeYCAAC4AAAANZxVESG84z/cKakrrCG+PwAArz4fAAAAAAAAAAHnAgAAuAAAADXYLhnHvuM/Jlgl9GIFvj8AgK8+PwAAAAAAAAAB6AIAALgAAAA2FAghbcHjPyZYJfRiBb4/AACwPj8AAAAAAAAAAekCAAC4AAAANlDhKBPE4z/cKakrrCG+PwAAsj4/AAAAAAAAAAHqAgAAuAAAADYqpzQMyOM/uBJrx9Avvj8AALU+PwAAAAAAAAAB6wIAALgAAAA1BG1ABczjP27k7v4ZTL4/AAC3Pk4AAAAAAAAAAewCAAC4AAAAN94yTP7P4z/Yh/ZtrIS+PwCAtz5OAAAAAAAAAAHtAgAAuAAAADe4+Ff30+M/+vyBFIjZvj8AALg+XgAAAAAAAAAB7gIAALgAAAA3MKtnQ9njP/Zaz1aIPL8/AAC4Pl4AAAAAAAAAAe8CAAC4AAAANqhdd4/e4z8U0Fr9Y5G/PwAAuD5tAAAAAAAAAAHwAgAAuAAAADi+/Iou5eM/dgu1bUQBwD8AALg+bQAAAAAAAAAB8QIAALgAAAA41JuezevjP0+jnSrpQMA/AAC7Pn0AAAAAAAAAAfICAAC4AAAAOOo6smzy4z+VL2c1oIfAPwAAwT6NAAAAAAAAAAHzAgAAuAAAADmexsle+uM/bsdP8kTHwD8AgMw+jQAAAAAAAAAB9AIAALgAAAA5UlLhUALkP7NTGf37DcE/AADcPpwAAAAAAAAAAfUCAAC4AAAAOqTK/JUL5D+M6wG6oE3BPwAA6T6cAAAAAAAAAAH2AgAAuAAAADq6aRA1EuQ/rmCNYHyiwT8AgPQ+rAAAAAAAAAAB9wIAALgAAAA5MhwggRfkPzzK+VRq/sE/AID5PqwAAAAAAAAAAfgCAAC4AAAAOgziK3ob5D/MM2ZJWFrCPwCA+z68AAAAAAAAAAH5AgAAuAAAADoM4it6G+Q/6qjx7zOvwj8AAPw+vAAAAAAAAAAB+gIAALgAAAA5MhwggRfkP54pnEj9/MI/AAD9PssAAAAAAAAAAfsCAAC4AAAAOrppEDUS5D9SqkahxkrDPwCA/T7LAAAAAAAAAAH8AgAAuAAAADqkyvyVC+Q/mjYQrH2Rwz8AgP0+2wAAAAAAAAAB/QIAALgAAAA58D7lowPkPyjxVX/ru8M/AID8PtsAAAAAAAAAAf4CAAC4AAAAOQDaxQv54z9Mt7oER9/DPwAA/D7bAAAAAAAAAAH/AgAAuAAAADjUm57N6+M/SmbhJccQxD8AAPw++gAAAAAAAAABAAMAALgAAAA2CnFzPN3jPyRPo8HrHsQ/AAD8PvoAAAAAAAAAAQEDAAC4AAAANWaAPLLK4z+QQ4QP/iXEPwAA/D76AAAAAAAAAAECAwAAuAAAADXoyfkutOM/kEOED/4lxD8AAPw++gAAAAAAAAABAwMAALgAAAAzkE2rspnjPyRPo8HrHsQ/AID4PhkBAAAAAAAAAQQDAAC4AAAAMprkWON94z8kT6PB6x7EPwAA9T4ZAQAAAAAAAAEFAwAAuAAAADAGjwLBYOM/JE+jwesexD8AANI+GQEAAAAAAAABBgMAALgAAAAucjmsnkPjP/43ZV0QLcQ/AACiPikBAAAAAAAAAQcDAAC4AAAALLipYXUq4z/+N2VdEC3EPwAAUT4pAQAAAAAAAAEIAwAAuAAAALsGMHFeT+0/Pq7aiv4P6D8AAEA+AAAAAAAAAAABCQMAALgAAAC7Qgl5BFLtPwg06mN1DOg/AICDPg8AAAAAAAAAAQoDAAC4AAAAu0IJeQRS7T/Sufk87AjoPwAAlD4PAAAAAAAAAAELAwAAuAAAALsGMHFeT+0/SYigWxUA6D8AgJM+DwAAAAAAAAABDAMAALgAAAC6ylZpuEztP/fQN6HH+uc/AICaPg8AAAAAAAAAAQ0DAAC4AAAAvI59YRJK7T/AVkd6PvfnPwCAnj4PAAAAAAAAAAEOAwAAuAAAALq0t1UZRu0/h9xWU7Xz5z8AAKQ+HwAAAAAAAAABDwMAALgAAAC6PAVGzUDtPzcl7phn7uc/AICmPh8AAAAAAAAAARADAAC4AAAAusRSNoE77T8Aq/1x3urnPwCAqD4uAAAAAAAAAAERAwAAuAAAALqusyLiNO0/k7YcJMzj5z8AgKk+LgAAAAAAAAABEgMAALgAAAC5XDsHnSvtP0H/s2l+3uc/AICoPj4AAAAAAAAAARMDAAC4AAAAuWzW5wQh7T/vR0uvMNnnPwAAqD4+AAAAAAAAAAEUAwAAuAAAALfehMQZFe0/0wrTG2zX5z8AAKg+PgAAAAAAAAABFQMAALgAAAC3FFqZiAbtP52Q4vTi0+c/AACpPk4AAAAAAAAAARYDAAC4AAAAtXBpYv7z7D9mFvLNWdDnPwCAqT5OAAAAAAAAAAEXAwAAuAAAALRqZS/H4uw/+CERgEfJ5z8AAKs+XQAAAAAAAAABGAMAALgAAACzxnT4PNDsP4wtMDI1wuc/AICsPl0AAAAAAAAAARkDAAC4AAAAs8BwxQW/7D9Usz8LrL7nPwCArz5tAAAAAAAAAAEaAwAAuAAAALMcgI57rOw/AvzWUF655z8AALQ+bQAAAAAAAAABGwMAALgAAACyFnxbRJvsPwL81lBeuec/AAC7Pm0AAAAAAAAAARwDAAC4AAAAsRB4KA2K7D8eOU/kIrvnPwAAwT6MAAAAAAAAAAEdAwAAuAAAALAKdPXVeOw/cPC3nnDA5z8AgMg+jAAAAAAAAAABHgMAALgAAACuZoO+S2bsP9zkmOyCx+c/AADPPowAAAAAAAAAAR8DAAC4AAAArSSmg25S7D8vnAGn0MznPwCA1j6MAAAAAAAAAAEgAwAAuAAAAKtE3EQ+Pew/gVNqYR7S5z8AANs+nAAAAAAAAAABIQMAALgAAACrAv8JYSnsP9MK0xts1+c/AADfPpwAAAAAAAAAASIDAAC4AAAAql4O09YW7D8lwjvWudznPwAA4T6rAAAAAAAAAAEjAwAAuAAAAKhYCqCfBew/k7YcJMzj5z8AgOI+qwAAAAAAAAABJAMAALgAAACoFi1lwvHrP+Rthd4Z6ec/AIDjPrsAAAAAAAAAASUDAAC4AAAAphApMovg6z8c6HUFo+znPwAA5T67AAAAAAAAAAEmAwAAuAAAAKZG/gb60es/UmJmLCzw5z8AgOY+ywAAAAAAAAABJwMAALgAAAClfNPbaMPrP4fcVlO18+c/AIDoPssAAAAAAAAAASgDAAC4AAAApVCVtCq26z/AVkd6PvfnPwAA6D7aAAAAAAAAAAEpAwAAuAAAAKQkV43sqOs/LUsoyFD+5z8AAOc+2gAAAAAAAAABKgMAALgAAACjlgVqAZ3rP2TFGO/ZAeg/AIDpPuoAAAAAAAAAASsDAAC4AAAAoqagSmmS6z+bPwkWYwXoPwAA7j7qAAAAAAAAAAEsAwAAuAAAAKK2OyvRh+s/0rn5POwI6D8AgPI++gAAAAAAAAABLQMAALgAAAChZMMPjH7rP+z2cdCwCug/AAD4PvoAAAAAAAAAAS4DAAC4AAAAoRJL9EZ16z8INOpjdQzoPwCA+T76AAAAAAAAAAEvAwAAuAAAAKLA0tgBbOs/CDTqY3UM6D8AAPo+CQEAAAAAAAABMAMAALgAAACgblq9vGLrPwg06mN1DOg/AAD6PgkBAAAAAAAAATEDAAC4AAAAoH71nSRY6z8INOpjdQzoPwAA+z4ZAQAAAAAAAAEyAwAAuAAAAJ+OkH6MTes/CDTqY3UM6D8AgPs+GQEAAAAAAAABMwMAALgAAACfPBhjR0TrPwg06mN1DOg/AID7PigBAAAAAAAAATQDAAC4AAAAn4iMS1U86z8kcWL3OQ7oPwCA9z4oAQAAAAAAAAE1AwAAuAAAAJ7UADRjNOs/Pq7aiv4P6D8AAPI+OAEAAAAAAAABNgMAALgAAACcXE4kFy/rP1rrUh7DEeg/AIDYPjgBAAAAAAAAATcDAAC4AAAAnuSbFMsp6z9a61IewxHoPwCAtj5IAQAAAAAAAAE4AwAAuAAAAJ0K1gjSJes/WutSHsMR6D8AAHY+SAEAAAAAAAABOQMAALgAAACgMoG1FmDrP/Xp/Wwwduc/AACCPgAAAAAAAAAAAToDAAC4AAAAoG5avbxi6z/16f1sMHbnPwCAsz4PAAAAAAAAAAE7AwAAuAAAAKBuWr28Yus/9en9bDB25z8AAMo+DwAAAAAAAAABPAMAALgAAACgblq9vGLrPypk7pO5eec/AIDHPg8AAAAAAAAAAT0DAAC4AAAAoG5avbxi6z8qZO6TuXnnPwCAzT4PAAAAAAAAAAE+AwAAuAAAAJ/QbblpYes/Yd7eukJ95z8AgMo+HwAAAAAAAAABPwMAALgAAACglJSxw17rP7KVR3WQguc/AADFPh8AAAAAAAAAAUADAAC4AAAAoRzioXdZ6z8fiijDoonnPwAAwj4fAAAAAAAAAAFBAwAAuAAAAJ7KaYYyUOs/3zVyywKW5z8AAMA+LwAAAAAAAAABQgMAALgAAACf2gRnmkXrP57hu9Niouc/AADAPi8AAAAAAAAAAUMDAAC4AAAAn0yzQ6856z+VB/YCTLLnPwAAwD4+AAAAAAAAAAFEAwAAuAAAAJy+YSDELes/VLM/C6y+5z8AAMA+PgAAAAAAAAABRQMAALgAAACdMBD92CHrPy+cAafQzOc/AADAPj4AAAAAAAAAAUYDAAC4AAAAnGbl0UcT6z/TCtMbbNfnPwAAwD5OAAAAAAAAAAFHAwAAuAAAAJs6p6oJBus/eHmkkAfi5z8AAMI+TgAAAAAAAAABSAMAALgAAACbDmmDy/jqP+Rthd4Z6ec/AIDGPl0AAAAAAAAAAUkDAAC4AAAAmYAXYODs6j83Je6YZ+7nPwAAzT5dAAAAAAAAAAFKAwAAuAAAAJmQskBI4uo/h9xWU7Xz5z8AgNQ+bQAAAAAAAAABSwMAALgAAACZoE0hsNfqP/fQN6HH+uc/AADbPm0AAAAAAAAAAUwDAAC4AAAAmU7VBWvO6j99ApGCngPoPwCA4j59AAAAAAAAAAFNAwAAuAAAAJf8XOolxeo/7PZx0LAK6D8AgOo+fQAAAAAAAAABTgMAALgAAACX5r3Whr7qP3Moy7GHE+g/AIDzPowAAAAAAAAAAU8DAAC4AAAAmG4Lxzq56j8Zl5wmIx7oPwCA9z6MAAAAAAAAAAFQAwAAuAAAAJaURbtBteo/vgVum74o6D8AgPk+nAAAAAAAAAABUQMAALgAAACW9li37rPqP190PxBaM+g/AAD8PpwAAAAAAAAAAVIDAAC4AAAAlzIyv5S26j88XQGsfkHoPwBAAD+sAAAAAAAAAAFTAwAAuAAAAJiq5M7gu+o/av0rAvFU6D8AwAE/rAAAAAAAAAABVAMAALgAAACXXnDm0sPqP2EjZjHaZOg/AMADP7sAAAAAAAAAAVUDAAC4AAAAmOzBCb7P6j9yhhj0h3boPwAABT+7AAAAAAAAAAFWAwAAuAAAAJi27DRP3uo/gunKtjWI6D8AQAY/ywAAAAAAAAABVwMAALgAAACavPBnhu/qP3gPBeYemOg/AEAHP8sAAAAAAAAAAVgDAAC4AAAAm5y6prYE6z8bftZauqLoPwBACD/aAAAAAAAAAAFZAwAAuAAAAJzel+GTGOs/p68vPJGr6D8AwAg/2gAAAAAAAAABWgMAALgAAACcgogYHivrPxKkEIqjsug/AMAIP+oAAAAAAAAAAVsDAAC4AAAAn4iMS1U86z9kW3lE8bfoPwAA/T7qAAAAAAAAAAFcAwAAuAAAAKBSt3bmSus/m9Vpa3q76D8AgN4+6gAAAAAAAAABXQMAALgAAACf4Aia0VbrP7cS4v4+veg/AICZPhkBAAAAAAAAAV4DAAC4AAAAOfrVktTn4z/geKlOkhPHPwAAHD4AAAAAAAAAAAFfAwAAuAAAADiYwpYn6eM/vLJEyTbwxj8AAFU+DwAAAAAAAAABYAMAALgAAAA4Nq+aeurjP0xtipykGsc/AABwPg8AAAAAAAAAAWEDAAC4AAAAOHKIoiDt4z9yhMgAgAzHPwAAhD4PAAAAAAAAAAFiAwAAuAAAADcQdaZz7uM/coTIAIAMxz8AAJs+HwAAAAAAAAABYwMAALgAAAA4TE6uGfHjP3KEyACADMc/AACvPh8AAAAAAAAAAWQDAAC4AAAAOOo6smzy4z9yhMgAgAzHPwAAxD4fAAAAAAAAAAFlAwAAuAAAADgmFLoS9eM/coTIAIAMxz8AgNQ+HwAAAAAAAAABZgMAALgAAAA3xAC+ZfbjP3KEyACADMc/AIDjPi4AAAAAAAAAAWcDAAC4AAAAOWLtwbj34z8EkOeybQXHPwCA6j4uAAAAAAAAAAFoAwAAuAAAADli7cG49+M/KKclF0n3xj8AgO8+LgAAAAAAAAABaQMAALgAAAA4JhS6EvXjP7yyRMk28MY/AADzPi4AAAAAAAAAAWoDAAC4AAAAOExOrhnx4z+8skTJNvDGPwAA+D4+AAAAAAAAAAFrAwAAuAAAADjUm57N6+M/vLJEyTbwxj8AgP0+TgAAAAAAAAABbAMAALgAAAA4vvyKLuXjPyinJRdJ98Y/AMAAP10AAAAAAAAAAW0DAAC4AAAANmyEb+nb4z/geKlOkhPHPwAAAj9dAAAAAAAAAAFuAwAAuAAAADd8H1BR0eM/JlZMOMkoxz8AwAI/bQAAAAAAAAABbwMAALgAAAA2FAghbcHjP7gQkgs3U8c/AMACP30AAAAAAAAAAXADAAC4AAAANQ4E7jWw4z+2v7gst4THPwAAAz99AAAAAAAAAAFxAwAAuAAAADPyYKdfmOM/1oUdshKoxz8AAAM/jAAAAAAAAAABcgMAALgAAAAy1r1giYDjP/pLgjduy8c/AAADP5wAAAAAAAAAAXMDAAC4AAAAMBwuFmBn4z/YNETTktnHPwAAAz+cAAAAAAAAAAF0AwAAuAAAAC9inss2TuM/HhLnvMnuxz8AAAM/nAAAAAAAAAABdQMAALgAAAAvRvuEYDbjP4oGyArc9cc/AAADP5wAAAAAAAAAAXYDAAC4AAAALYxrOjcd4z/6+qhY7vzHPwAAAz+rAAAAAAAAAAF3AwAAuAAAACo07+u6AuM/+vqoWO78xz8AAAM/qwAAAAAAAAABeAMAALgAAAAp3HKdPujiP2bviaYABMg/AAADP7sAAAAAAAAAAXkDAAC4AAAAJ+YJS2/M4j9m74mmAATIPwCAAz+7AAAAAAAAAAF6AwAAuAAAACcsegBGs+I/QNhLQiUSyD8AwAM/ywAAAAAAAAABewMAALgAAAAlENe5b5viPx7BDd5JIMg/AMADP8sAAAAAAAAAAXwDAAC4AAAAIzANez+G4j/2qc95bi7IPwAABD/aAAAAAAAAAAF9AwAAuAAAACOMHES1c+I/0pKRFZM8yD8AAAQ/2gAAAAAAAAABfgMAALgAAAAi6CsNK2HiP6x7U7G3Ssg/AEADP+oAAAAAAAAAAX8DAAC4AAAAIR4B4plS4j/0WPaa7l/IPwAAAz/qAAAAAAAAAAGAAwAAuAAAACKQr76uRuI/0EG4NhNuyD8AgPc++gAAAAAAAAABgQMAALgAAAAfPjejaT3iP6oqetI3fMg/AIDiPvoAAAAAAAAAAYIDAAC4AAAAISiYj8o24j/0Bx28bpHIPwCAuD4JAQAAAAAAAAGDAwAAuAAAACDsvockNOI/ptmg87etyD8AAIY+CQEAAAAAAAABhAMAALgAAAAgxoSTHTjiP16rJCsBysg/AAAnPjgBAAAAAAAAAYUDAAC4AAAAMopJeHuI4z8AiT48kPvDPwAAZD4AAAAAAAAAAAGGAwAAuAAAADLGIoAhi+M/kpRd7n30wz8AAJ4+DwAAAAAAAAABhwMAALgAAAAyZA+EdIzjPwCJPjyQ+8M/AACyPg8AAAAAAAAAAYgDAAC4AAAAMgL8h8eN4z/ccQDYtAnEPwCAqz4PAAAAAAAAAAGJAwAAuAAAADOg6Isaj+M/SmbhJccQxD8AAKs+DwAAAAAAAAABigMAALgAAAAz3MGTwJHjP/43ZV0QLcQ/AIClPg8AAAAAAAAAAYsDAAC4AAAAMxibm2aU4z+0CemUWUnEPwAAoD4fAAAAAAAAAAGMAwAAuAAAADPyYKdfmOM/attszKJlxD8AAJo+HwAAAAAAAAABjQMAALgAAAAzzCazWJzjP46h0VH+iMQ/AACVPh8AAAAAAAAAAY4DAAC4AAAANETZwqSh4z+uZzbXWazEPwAAkz5BAAAAAAAAAAGPAwAAuAAAADRaeNZDqOM/QiJ8qsfWxD8AAJI+QQAAAAAAAAABkAMAALgAAAA1rPDxiLHjP2Lo4C8j+sQ/AACSPkEAAAAAAAAAAZEDAAC4AAAANZxVESG84z+IrkW1fh3FPwAAkj5BAAAAAAAAAAGSAwAAuAAAADaMujC5xuM/hF1s1v5OxT8AAJM+UQAAAAAAAAABkwMAALgAAAA3GgxUpNLjP4IMk/d+gMU/AACZPlEAAAAAAAAAAZQDAAC4AAAANqhdd4/e4z+k0vd82qPFPwAAoT5gAAAAAAAAAAGVAwAAuAAAADg2r5p66uM/No09UEjOxT8AAKs+YAAAAAAAAAABlgMAALgAAAA5ANrFC/njP+pewYeR6sU/AAC2PnAAAAAAAAAAAZcDAAC4AAAAOY4r6fYE5D+iMEW/2gbGPwCAwD5wAAAAAAAAAAGYAwAAuAAAADp+kAiPD+Q/wvapRDYqxj8AgMo+gAAAAAAAAAABmQMAALgAAAA50Agk1BjkP3jILXx/RsY/AIDPPoAAAAAAAAAAAZoDAAC4AAAAO+anN3Mf5D+cjpIB22nGPwCA0j6PAAAAAAAAAAGbAwAAuAAAADteWke/JOQ/diZ7vn+pxj8AgNI+jwAAAAAAAAABnAMAALgAAAA6OCBTuCjkPyinJRdJ98Y/AADRPp8AAAAAAAAAAZ0DAAC4AAAAO3T5Wl4r5D+4EJILN1PHPwCA0D6fAAAAAAAAAAGeAwAAuAAAADt0+VpeK+Q/sm7fTTe2xz8AANE+rwAAAAAAAAABnwMAALgAAAA6OCBTuCjkP/apz3luLsg/AIDSPq8AAAAAAAAAAaADAAC4AAAAO4SUO8Yg5D9g/P0JgZjIPwCA1D6+AAAAAAAAAAGhAwAAuAAAADkyHCCBF+Q/yE4smpMCyT8AgNU+vgAAAAAAAAABogMAALgAAAA6QrcA6QzkP8SsedyTZck/AADXPr4AAAAAAAAAAaMDAAC4AAAAOLRl3f0A5D/mIQWDb7rJPwCA2j7dAAAAAAAAAAGkAwAAuAAAADiIJ7a/8+M/vrntPxT6yT8AAOA+3QAAAAAAAAABpQMAALgAAAA4vvyKLuXjPyhd9a6mMso/AIDjPt0AAAAAAAAAAaYDAAC4AAAAN1blW0rV4z+8FzuCFF3KPwCA5z7dAAAAAAAAAAGnAwAAuAAAADYUCCFtweM/JrtC8aaVyj8AAOo+7QAAAAAAAAABqAMAALgAAAA00irmj63jP7Z1iMQUwMo/AIDsPu0AAAAAAAAAAakDAAC4AAAAM7aHn7mV4z9IMM6XgurKPwAA0j79AAAAAAAAAAGqAwAAuAAAADI40Vw2f+M/jLyXojkxyz8AgKs+/QAAAAAAAAABqwMAALgAAAAxMs0p/23jP6wxI0kVhss/AABjPiwBAAAAAAAAAawDAAC4AAAAySSTZvRO7j+C6cq2NYjoPwAAPD4AAAAAAAAAAAGtAwAAuAAAAMqGpmKhTe4/u2O73b6L6D8AgIE+EAAAAAAAAAABrgMAALgAAADKhqZioU3uP+7dqwRIj+g/AACSPhAAAAAAAAAAAa8DAAC4AAAAyei5Xk5M7j8KGySYDJHoPwCAkT4QAAAAAAAAAAGwAwAAuAAAAMnouV5OTO4/7t2rBEiP6D8AAJc+EAAAAAAAAAABsQMAALgAAADJSs1a+0ruP+7dqwRIj+g/AACbPh8AAAAAAAAAAbIDAAC4AAAAyQ70UlVI7j+C6cq2NYjoPwAAoD4fAAAAAAAAAAGzAwAAuAAAAMnSGkuvRe4/LzJi/OeC6D8AAKg+HwAAAAAAAAABtAMAALgAAADINC5HXETuP+B6+UGafeg/AACyPi8AAAAAAAAAAbUDAAC4AAAAyJZBQwlD7j9XSaBgw3ToPwCAvT4vAAAAAAAAAAG2AwAAuAAAAMiWQUMJQ+4/zRdHf+xr6D8AgMo+PwAAAAAAAAABtwMAALgAAADJ0hpLr0XuP5SdVlhjaOg/AIDSPj8AAAAAAAAAAbgDAAC4AAAAyei5Xk5M7j9hI2Yx2mToPwCA2T4/AAAAAAAAAAG5AwAAuAAAAMrYHn7mVu4/KKl1ClFh6D8AgN4+XgAAAAAAAAABugMAALgAAADKBF2lJGTuPw5s/XaMX+g/AADjPl4AAAAAAAAAAbsDAAC4AAAAy86H0LVy7j/zLoXjx13oPwAA6T5uAAAAAAAAAAG8AwAAuAAAAMs2n/+Zgu4/2PEMUANc6D8AgPA+bgAAAAAAAAABvQMAALgAAADMPKMy0ZPuP7q0lLw+Wug/AAD3Pn0AAAAAAAAAAb4DAAC4AAAAzeCTaVum7j+gdxwpeljoPwCA/T59AAAAAAAAAAG/AwAAuAAAAM/AXaiLu+4/hjqklbVW6D8AwAA/jQAAAAAAAAABwAMAALgAAADPAjvjaM/uP4Y6pJW1Vug/AAACP40AAAAAAAAAAcEDAAC4AAAA0bzKLZLo7j+GOqSVtVboPwAAAj+cAAAAAAAAAAHCAwAAuAAAANLYbXRoAO8/2PEMUANc6D8AAAI/nAAAAAAAAAABwwMAALgAAADU9BC7PhjvPyipdQpRYeg/AAACP5wAAAAAAAAAAcQDAAC4AAAA1XLH/cEu7z+w2s7rJ2roPwAAAj+sAAAAAAAAAAHFAwAAuAAAANdSkTzyQ+8/V0mgYMN06D8AAAI/rAAAAAAAAAABxgMAALgAAADYlG53z1fvP8Q9ga7Ve+g/AAACP7wAAAAAAAAAAccDAAC4AAAA2tZLsqxr7z9Nb9qPrIToPwBAAT+8AAAAAAAAAAHIAwAAuAAAANo+Y+GQe+8/7t2rBEiP6D8AAAE/ywAAAAAAAAAByQMAALgAAADbaqEIz4jvP1zSjFJalug/AIAAP8sAAAAAAAAAAcoDAAC4AAAA2vjyK7qU7z8BQV7H9aDoPwAA/z7rAAAAAAAAAAHLAwAAuAAAAN1Ka0f/ne8/3CkgYxqv6D8AAPw+6wAAAAAAAAABzAMAALgAAADbYApbnqTvP5vVaWt6u+g/AID4PusAAAAAAAAAAc0DAAC4AAAA3Ni8auqp7z+R+6OaY8voPwCA9T7rAAAAAAAAAAHOAwAAuAAAANuygnbjre8/2thGhJrg6D8AgPM++gAAAAAAAAABzwMAALgAAADe7lt+ibDvPyK26W3R9eg/AIDyPvoAAAAAAAAAAdADAAC4AAAA3YxIgtyx7z+9SvURVhDpPwAA8j4ZAQAAAAAAAAHRAwAAuAAAAN2MSILcse8/qZZpcCgw6T8AgPA+GQEAAAAAAAAB0gMAALgAAADdjEiC3LHvPwPXvhwNV+k/AADwPhkBAAAAAAAAAdMDAAC4AAAA3YxIgtyx7z+SkQTweoHpPwAA8D4ZAQAAAAAAAAHUAwAAuAAAAN0qNYYvs+8/dQOzfTax6T8AAPA+KQEAAAAAAAAB1QMAALgAAADcyCGKgrTvP6osysU/5uk/AADwPikBAAAAAAAAAdYDAAC4AAAA3QT7kSi37z/DGGl6hBnqPwAA8D45AQAAAAAAAAHXAwAAuAAAAN1A1JnOue8/3AQIL8lM6j8AAPA+OQEAAAAAAAAB2AMAALgAAADdfK2hdLzvPxEuH3fSgeo/AADxPkgBAAAAAAAAAdkDAAC4AAAA3biGqRq/7z8P3UWYUrPqPwCA8D5IAQAAAAAAAAHaAwAAuAAAAN30X7HAwe8/C4xsudLk6j8AAPA+WAEAAAAAAAAB2wMAALgAAADeziW9ucXvP7qDKiAFEes/AADxPlgBAAAAAAAAAdwDAAC4AAAA3qjryLLJ7z8tAfhfrjnrPwCA8j5oAQAAAAAAAAHdAwAAuAAAAN6CsdSrze8/h0FNDJNg6z8AAPI+aAEAAAAAAAAB3gMAALgAAADeXHfgpNHvP4/KOf4pgus/AADyPncBAAAAAAAAAd8DAAC4AAAA3tQp8PDW7z9f2TXJN6DrPwAA8j53AQAAAAAAAAHgAwAAuAAAAODqyAOQ3e8/g5+aTpPD6z8AAPM+hwEAAAAAAAAB4QMAALgAAADgAGgXL+TvP3DrDq1l4+s/AIDzPocBAAAAAAAAAeIDAAC4AAAA4HgaJ3vp7z/tQqK9JfzrPwCA8z6WAQAAAAAAAAHjAwAAuAAAAOBS4DJ07e8/bJo1zuUU7D8AAPQ+lgEAAAAAAAAB5AMAALgAAADgjrk6GvDvP7R32LccKuw/AAD0PqYBAAAAAAAAAeUDAAC4AAAA4PDMNsfu7z/+VHuhUz/sPwCA8j6mAQAAAAAAAAHmAwAAuAAAAOC08y4h7O8/KfWl98VS7D8AAPI+pgEAAAAAAAAB5wMAALgAAADg2i0jKOjvP3PSSOH8Z+w/AADxPsUBAAAAAAAAAegDAAC4AAAA3sSOD4nh7z9Nuwp9IXbsPwAA8D7FAQAAAAAAAAHpAwAAuAAAAN4QA/iW2e8/Q+FErAqG7D8AAPM+xQEAAAAAAAAB6gMAALgAAADegrHUq83vP1VE9264l+w/AAD4PsUBAAAAAAAAAesDAAC4AAAA3biGqRq/7z9LajGeoafsPwCAAD/kAQAAAAAAAAHsAwAAuAAAANuygnbjre8/JVPzOca17D8AwAU/5AEAAAAAAAAB7QMAALgAAADb0rg3s5jvP1PzHZA4yew/AIAJP/QBAAAAAAAAAe4DAAC4AAAA29xP5eN87z9lVtBS5trsPwDADD/0AQAAAAAAAAHvAwAAuAAAANeqDYtuXu8/c7mCFZTs7D8AQA4/AwIAAAAAAAAB8AMAALgAAADXngUlADzvP7+WJf/KAe0/AMAOPwMCAAAAAAAAAfEDAAC4AAAA1JL9vpEZ7z+Zf+ea7w/tPwAADz8TAgAAAAAAAAHyAwAAuAAAANKG9Vgj9+4/31yKhCYl7T8AAA8/EwIAAAAAAAAB8wMAALgAAADQPhTrDtLuPw/9tNqYOO0/AIAPPyICAAAAAAAAAfQDAAC4AAAAz9D4iPOw7j/p5XZ2vUbtPwBAED8iAgAAAAAAAAH1AwAAuAAAAMzajzYkle4/w844EuJU7T8AABA/MgIAAAAAAAAB9gMAALgAAADNXNnzoH7uP523+q0GY+0/AIAPPzICAAAAAAAAAfcDAAC4AAAAy7jovBZs7j+T3TTd73LtPwAADj9CAgAAAAAAAAH4AwAAuAAAAMjuvZGFXe4/EzXI7a+L7T8AQAw/QgIAAAAAAAAB+QMAALgAAADJ/lhy7VLuPx2+tN9Gre0/AID9PkICAAAAAAAAAfoDAAC4AAAAyoamYqFN7j9ZwZH4ZtLtPwAA2D6AAgAAAAAAAAH7AwAAuAAAAL2gifq3fe0/h4bUgipI7D8AALA9AAAAAAAAAAAB/AMAALgAAAC+Ap32ZHztPyn1pffFUuw/AAD2PRAAAAAAAAAAAf0DAAC4AAAAvaCJ+rd97T8p9aX3xVLsPwAADD4QAAAAAAAAAAH+AwAAuAAAAL2gifq3fe0/RTIei4pU7D8AABY+EAAAAAAAAAAB/wMAALgAAAC9oIn6t33tP5fphkXYWew/AAAsPh8AAAAAAAAAAQAEAAC4AAAAvaCJ+rd97T+X6YZF2FnsPwAART4fAAAAAAAAAAEBBAAAuAAAAL2gifq3fe0/l+mGRdhZ7D8AAGI+HwAAAAAAAAABAgQAALgAAAC9oIn6t33tP5fphkXYWew/AACCPh8AAAAAAAAAAQMEAAC4AAAAvaCJ+rd97T/PY3dsYV3sPwCAkz4vAAAAAAAAAAEEBAAAuAAAAL2gifq3fe0/z2N3bGFd7D8AAKM+LwAAAAAAAAABBQQAALgAAAC9oIn6t33tP89jd2xhXew/AACzPj4AAAAAAAAAAQYEAAC4AAAAvaCJ+rd97T/PY3dsYV3sPwAAuj4+AAAAAAAAAAEHBAAAuAAAAL2gifq3fe0/z2N3bGFd7D8AgME+PgAAAAAAAAABCAQAALgAAAC9oIn6t33tP89jd2xhXew/AIDJPj4AAAAAAAAAAQkEAAC4AAAAvT52/gp/7T8F3meT6mDsPwAAyz5OAAAAAAAAAAEKBAAAuAAAAL0+dv4Kf+0/O1hYunNk7D8AAMs+TgAAAAAAAAABCwQAALgAAAC9Pnb+Cn/tP40PwXTBaew/AIDJPk4AAAAAAAAAAQwEAAC4AAAAvaCJ+rd97T/hxikvD2/sPwCAyD5eAAAAAAAAAAENBAAAuAAAAL5ksPIRe+0/+wOiwtNw7D8AAMg+bQAAAAAAAAABDgQAALgAAAC9iurmGHftPxVBGlaYcuw/AADIPm0AAAAAAAAAAQ8EAAC4AAAAvRI418xx7T8VQRpWmHLsPwAAyD59AAAAAAAAAAEQBAAAuAAAAL38mMMta+0/FUEaVphy7D8AAMk+jQAAAAAAAAABEQQAALgAAAC8DDSklWDtPxVBGlaYcuw/AIDLPpwAAAAAAAAAARIEAAC4AAAAu+D1fFdT7T9Nuwp9IXbsPwAAzz6sAAAAAAAAAAETBAAAuAAAALoWy1HGRO0/Z/iCEOZ37D8AANM+uwAAAAAAAAABFAQAALgAAAC5EMcejzPtP7uv68ozfew/AADYPrsAAAAAAAAAARUEAAC4AAAAuDD9314e7T9D4USsCobsPwCA3D67AAAAAAAAAAEWBAAAuAAAALcUWpmIBu0/508WIaaQ7D8AAOI+uwAAAAAAAAABFwQAALgAAAC2lqNWBfDsP2+BbwJ9mew/AIDlPssAAAAAAAAAARgEAAC4AAAAtRjtE4LZ7D/5ssjjU6LsPwAA6D7LAAAAAAAAAAEZBAAAuAAAALNeXclYwOw/nSGaWO+s7D8AAOg+2wAAAAAAAAABGgQAALgAAACz4KaG1ansPwsWe6YBtOw/AADnPtsAAAAAAAAAARsEAAC4AAAAsQDdR6WU7D9BkGvNirfsPwCA6T7qAAAAAAAAAAEcBAAAuAAAAK++/wzIgOw/k0fUh9i87D8AAO8+6gAAAAAAAAABHQQAALgAAACwGg/WPW7sP+X+PEImwuw/AAD1PvkAAAAAAAAAAR4EAAC4AAAAr7L3plle7D/l/jxCJsLsPwCA/D75AAAAAAAAAAEfBAAAuAAAAK2GuX8bUew/GXktaa/F7D8AgAA/CQEAAAAAAAABIAQAALgAAACs+GdcMEXsP1PzHZA4yew/AAACPwkBAAAAAAAAASEEAAC4AAAArWoWOUU57D9T8x2QOMnsPwAAAj8YAQAAAAAAAAEiBAAAuAAAAKu2iiFTMew/bzCWI/3K7D8AAAI/GAEAAAAAAAABIwQAALgAAACrAv8JYSnsP4ttDrfBzOw/AIABPygBAAAAAAAAASQEAAC4AAAAqyg5/mcl7D/B5/7dStDsPwCAAD8oAQAAAAAAAAElBAAAuAAAAKvsX/bBIuw/2yR3cQ/S7D8AAPE+KAEAAAAAAAABJgQAALgAAACr7F/2wSLsP/dh7wTU0+w/AADaPjcBAAAAAAAAAScEAAC4AAAAq+xf9sEi7D/3Ye8E1NPsPwCAtj43AQAAAAAAAAEoBAAAuAAAAKsoOf5nJew/92HvBNTT7D8AAI8+NwEAAAAAAAABKQQAALgAAACsxiUCuybsP/dh7wTU0+w/AAA7PjcBAAAAAAAAASoEAAC4AAAAqxieHQAw7D/r8cjepS3sPwAAXD4AAAAAAAAAAAErBAAAuAAAAKwIAz2YOuw//lR7oVM/7D8AAJc+DwAAAAAAAAABLAQAALgAAACr4shIkT7sP08M5FuhROw/AACqPg8AAAAAAAAAAS0EAAC4AAAArB6iUDdB7D9pSVzvZUbsPwCArj4PAAAAAAAAAAEuBAAAuAAAAKweolA3Qew/aUlc72VG7D8AgLw+HwAAAAAAAAABLwQAALgAAACsHqJQN0HsP2lJXO9lRuw/AADBPh8AAAAAAAAAATAEAAC4AAAArB6iUDdB7D9pSVzvZUbsPwCAwz4uAAAAAAAAAAExBAAAuAAAAKweolA3Qew/aUlc72VG7D8AAMc+LgAAAAAAAAABMgQAALgAAACrgLVM5D/sP2lJXO9lRuw/AADMPi4AAAAAAAAAATMEAAC4AAAAq+LISJE+7D+HhtSCKkjsPwCAzj4uAAAAAAAAAAE0BAAAuAAAAKum70DrO+w/h4bUgipI7D8AgNA+PgAAAAAAAAABNQQAALgAAACtzCk18jfsP7sAxamzS+w/AIDSPj4AAAAAAAAAATYEAAC4AAAArPJjKfkz7D/XPT09eE3sPwCA1T4+AAAAAAAAAAE3BAAAuAAAAKp6sRmtLuw/KfWl98VS7D8AANo+PgAAAAAAAAABOAQAALgAAACrAv8JYSnsP0UyHouKVOw/AIDdPk4AAAAAAAAAATkEAAC4AAAAqxKa6sge7D+X6YZF2FnsPwAA4D5dAAAAAAAAAAE6BAAAuAAAAKoiNcswFOw/Bd5nk+pg7D8AgOE+bQAAAAAAAAABOwQAALgAAACplOOnRQjsPztYWLpzZOw/AADjPm0AAAAAAAAAATwEAAC4AAAAqcq4fLT56z+pTDkIhmvsPwCA5D59AAAAAAAAAAE9BAAAuAAAAKieelV27Os/+wOiwtNw7D8AgOY+fQAAAAAAAAABPgQAALgAAACn1E8q5d3rP027Cn0hduw/AIDnPowAAAAAAAAAAT8EAAC4AAAApqgRA6fQ6z+7r+vKM33sPwAA6T6cAAAAAAAAAAFABAAAuAAAAKV809tow+s/8Snc8byA7D8AgOw+nAAAAAAAAAABQQQAALgAAACljG680LjrP3lbNdOTiew/AADzPpwAAAAAAAAAAUIEAAC4AAAApDr2oIuv6z+x1SX6HI3sPwAA9z6rAAAAAAAAAAFDBAAAuAAAAKWGaomZp+s/VUT3briX7D8AAPs+qwAAAAAAAAABRAQAALgAAACjDrh5TaLrPy8tuQrdpew/AAAAP7sAAAAAAAAAAUUEAAC4AAAAo9Lecaef6z/Tm4p/eLDsPwDAAj+7AAAAAAAAAAFGBAAAuAAAAKMOuHlNous/rYRMG52+7D8AwAU/ywAAAAAAAAABRwQAALgAAAClhmqJmafrP28wliP9yuw/AEAJP8sAAAAAAAAAAUgEAAC4AAAApNjipN6w6z8t3N8rXdfsPwAADD/aAAAAAAAAAAFJBAAAuAAAAKVmNMjJvOs/B8Whx4Hl7D8AgA4/2gAAAAAAAAABSgQAALgAAACmMF/zWsvrP+OtY2Om8+w/AIARP9oAAAAAAAAAAUsEAAC4AAAAp9RPKuXd6z+/liX/ygHtPwDAFT/qAAAAAAAAAAFMBAAAuAAAAKgWLWXC8es/mX/nmu8P7T8AABo/6gAAAAAAAAABTQQAALgAAACp9vaj8gbsP3VoqTYUHu0/AIAeP/oAAAAAAAAAAU4EAAC4AAAAqTjU3s8a7D+7RUwgSzPtPwBAID/6AAAAAAAAAAFPBAAAuAAAAKp6sRmtLuw/BSPvCYJI7T8AwCA/CAEAAAAAAAABUAQAALgAAACsvI5UikLsP4F6ghpCYe0/AAAhPwgBAAAAAAAAAVEEAAC4AAAArcKSh8FT7D/llJ2XPXjtPwAAIT8YAQAAAAAAAAFSBAAAuAAAAK6MvbJSYuw/EzXI7a+L7T8AwB4/GAEAAAAAAAABUwQAALgAAACwGg/WPW7sP+0dionUme0/AIAbPzcBAAAAAAAAAVQEAAC4AAAAr86a7S927D+vydORNKbtPwDADD83AQAAAAAAAAFVBAAAuAAAALBGTf17e+w/xwZMJfmn7T8AgPE+NwEAAAAAAAABVgQAALgAAACv5DkBz3zsP1sSa9fmoO0/AICkPjcBAAAAAAAAAVcEAAC4AAAAOxx9DOIQ5D8u7QMrTYjRPwAAID4AAAAAAAAAAAFYBAAAuAAAADnQCCTUGOQ/UQRCjyh60T8AAFw+DwAAAAAAAAABWQQAALgAAAA50Agk1BjkP1EEQo8oetE/AAB4Pg8AAAAAAAAAAVoEAAC4AAAAOW71Jyca5D9RBEKPKHrRPwAAej4PAAAAAAAAAAFbBAAAuAAAADlu9ScnGuQ/UQRCjyh60T8AAIQ+HwAAAAAAAAABXAQAALgAAAA5bvUnJxrkP1EEQo8oetE/AICIPh8AAAAAAAAAAV0EAAC4AAAAOW71Jyca5D9RBEKPKHrRPwAAjj4fAAAAAAAAAAFeBAAAuAAAADlu9ScnGuQ/UQRCjyh60T8AgJI+HwAAAAAAAAABXwQAALgAAAA5MhwggRfkP1EEQo8oetE/AACXPi8AAAAAAAAAAWAEAAC4AAAAOvZCGNsU5D9RBEKPKHrRPwAAmT4vAAAAAAAAAAFhBAAAuAAAADq6aRA1EuQ/UQRCjyh60T8AAJ0+LwAAAAAAAAABYgQAALgAAAA64KMEPA7kPxqKUWifdtE/AACiPk4AAAAAAAAAAWMEAAC4AAAAOQbe+EIK5D+ulXAajW/RPwCApT5OAAAAAAAAAAFkBAAAuAAAADgsGO1JBuQ/dRuA8wNs0T8AAKg+TgAAAAAAAAABZQQAALgAAAA4tGXd/QDkP3UbgPMDbNE/AICrPk4AAAAAAAAAAWYEAAC4AAAAOTyzzbH74z8JJ5+l8WTRPwAArz5cAAAAAAAAAAFnBAAAuAAAADgmFLoS9eM/mzK+V99d0T8AgLc+XAAAAAAAAAABaAQAALgAAAA3EHWmc+7jPy4+3QnNVtE/AADCPmsAAAAAAAAAAWkEAAC4AAAAOfrVktTn4z/CSfy7uk/RPwAAyj5rAAAAAAAAAAFqBAAAuAAAADaoXXeP3uM/wkn8u7pP0T8AgNE+ewAAAAAAAAABawQAALgAAAA3VuVbStXjP1RVG26oSNE/AIDUPnsAAAAAAAAAAWwEAAC4AAAANWaAPLLK4z9UVRtuqEjRPwCA1j6KAAAAAAAAAAFtBAAAuAAAADWcVREhvOM/VFUbbqhI0T8AgNo+mgAAAAAAAAABbgQAALgAAAA00irmj63jP8JJ/Lu6T9E/AADgPpoAAAAAAAAAAW8EAAC4AAAAM2oTt6ud4z8uPt0JzVbRPwCA4j6qAAAAAAAAAAFwBAAAuAAAADKKSXh7iOM/1Kyufmhh0T8AgOQ+qgAAAAAAAAABcQQAALgAAAAxDJM1+HHjP3UbgPMDbNE/AIDlPrkAAAAAAAAAAXIEAAC4AAAAMVID685Y4z+ulXAajW/RPwAA5z65AAAAAAAAAAFzBAAAuAAAAC76hpxSPuM/rpVwGo1v0T8AgOY+yQAAAAAAAAABdAQAALgAAAAuogpO1iPjP66VcBqNb9E/AADmPskAAAAAAAAAAXUEAAC4AAAAKqyh+wYI4z+ulXAajW/RPwAA5j7ZAAAAAAAAAAF2BAAAuAAAACq2OKk37OI/rpVwGo1v0T8AAOc+2QAAAAAAAAABdwQAALgAAAAowM9WaNDiP66VcBqNb9E/AIDqPugAAAAAAAAAAXgEAAC4AAAAJgZADD+34j8ailFon3bRPwAA8T7oAAAAAAAAAAF5BAAAuAAAACXqnMVon+I/UQRCjyh60T8AAPU+6AAAAAAAAAABegQAALgAAAAkqL+Ki4viP/VyEwTEhNE/AAD4PvgAAAAAAAAAAXsEAAC4AAAAI2biT6534j8u7QMrTYjRPwCA+T74AAAAAAAAAAF8BAAAuAAAACHC8RgkZeI/Y2f0UdaL0T8AAPs+FwEAAAAAAAABfQQAALgAAAAj+MbtklbiP2Nn9FHWi9E/AID7PhcBAAAAAAAAAX4EAAC4AAAAIWp1yqdK4j/PW9Wf6JLRPwCA+z4XAQAAAAAAAAF/BAAAuAAAACB6EKsPQOI/z1vVn+iS0T8AAP0+FwEAAAAAAAABgAQAALgAAAAgxoSTHTjiP89b1Z/oktE/AID/PicBAAAAAAAAAYEEAAC4AAAAILDlf34x4j/PW9Wf6JLRPwCA8z4nAQAAAAAAAAGCBAAAuAAAAB7WH3SFLeI/z1vVn+iS0T8AAOE+NgEAAAAAAAABgwQAALgAAAAe1h90hS3iP89b1Z/oktE/AACwPjYBAAAAAAAAAYQEAAC4AAAAILDlf34x4j/PW9Wf6JLRPwAAQD5lAQAAAAAAAAGFBAAAuAAAACBkcZdwOeI/Y2f0UdaL0T8AAKI9ZQEAAAAAAAABhgQAALgAAAA2dhsdGsDjP+ovV3Aqzs8/AACgPQAAAAAAAAAAAYcEAAC4AAAANdguGce+4z+mUrSG87jPPwAA3D0PAAAAAAAAAAGIBAAAuAAAADZ2Gx0awOM/plK0hvO4zz8AAPg9DwAAAAAAAAABiQQAALgAAAA27s0sZsXjP6ZStIbzuM8/AAALPg8AAAAAAAAAAYoEAAC4AAAANu7NLGbF4z8OR5XUBcDPPwAAKT4PAAAAAAAAAAGLBAAAuAAAADYqpzQMyOM/6i9XcCrOzz8AAEA+HwAAAAAAAAABjAQAALgAAAA1BG1ABczjP6IB26dz6s8/AABWPh8AAAAAAAAAAY0EAAC4AAAANUBGSKvO4z+saa9vXgPQPwAAZT4fAAAAAAAAAAGOBAAAuAAAADcaDFSk0uM/T9iA5PkN0D8AAHU+LwAAAAAAAAABjwQAALgAAAA39NFfndbjPynBQoAeHNA/AACAPi8AAAAAAAAAAZAEAAC4AAAAN86Xa5ba4z87JPVCzC3QPwAAhj4+AAAAAAAAAAGRBAAAuAAAADZGSnvi3+M/FQ233vA70D8AgIg+PgAAAAAAAAABkgQAALgAAAA4vvyKLuXjPydwaaGeTdA/AICLPk4AAAAAAAAAAZMEAAC4AAAAONSbns3r4z9wTQyL1WLQPwAAjz5OAAAAAAAAAAGUBAAAuAAAADjqOrJs8uM/uiqvdAx40D8AAJE+TgAAAAAAAAABlQQAALgAAAA4FnnZqv/jPziCQoXMkNA/AICSPl0AAAAAAAAAAZYEAAC4AAAAOqTK/JUL5D/tU8a8Fa3QPwCAlj5dAAAAAAAAAAGXBAAAuAAAADkyHCCBF+Q/batZzdXF0D8AAJ0+bQAAAAAAAAABmAQAALgAAAA8wG1DbCPkP+sC7d2V3tA/AICnPm0AAAAAAAAAAZkEAAC4AAAAO7DSYgQu5D/9ZZ+gQ/DQPwCAtT6MAAAAAAAAAAGaBAAAuAAAADugN4KcOOQ/DslRY/EB0T8AAL4+jAAAAAAAAAABmwQAALgAAAA8VMOZjkDkP1Sm9EwoF9E/AIDEPowAAAAAAAAAAZwEAAC4AAAAPmpirS1H5D8vj7boTCXRPwAAxz6MAAAAAAAAAAGdBAAAuAAAADxEKLkmS+Q/DXh4hHEz0T8AgMc+nAAAAAAAAAABngQAALgAAAA9gAHBzE3kPx3bKkcfRdE/AIDGPpwAAAAAAAAAAZ8EAAC4AAAAPeIUvXlM5D8uPt0JzVbRPwAAxT6cAAAAAAAAAAGgBAAAuAAAADymO7XTSeQ/dRuA8wNs0T8AAMo+rAAAAAAAAAABoQQAALgAAAA9Lomlh0TkPy7tAytNiNE/AIDSPqwAAAAAAAAAAaIEAAC4AAAAPNwQikI75D+qRJc7DaHRPwAA2D67AAAAAAAAAAGjBAAAuAAAADtOv2ZXL+Q/vadJ/rqy0T8AAN0+ywAAAAAAAAABpAQAALgAAAA7XlpHvyTkPzz/3A57y9E/AADiPssAAAAAAAAAAaUEAAC4AAAAOdAIJNQY5D+E3H/4seDRPwCA5z7aAAAAAAAAAAGmBAAAuAAAADpCtwDpDOQ/Oa4DMPv80T8AgOs+2gAAAAAAAAABpwQAALgAAAA4tGXd/QDkPyb6d47NHNI/AIDvPvkAAAAAAAAAAagEAAC4AAAAN8QAvmX24z8RRuzsnzzSPwAA8z75AAAAAAAAAAGpBAAAuAAAADg2r5p66uM/owAywA1n0j8AAPg+CQEAAAAAAAABqgQAALgAAAA2Rkp74t/jP/1Ah2zyjdI/AID6PgkBAAAAAAAAAasEAAC4AAAAN1blW0rV4z/qjPvKxK3SPwCA/D4YAQAAAAAAAAGsBAAAuAAAADVmgDyyyuM/Qs1Qd6nU0j8AgP4+GAEAAAAAAAABrQQAALgAAAA2dhsdGsDjPy8ZxdV79NI/AMAAPygBAAAAAAAAAa4EAAC4AAAANiSjAdW24z9R3ylb1xfTPwCA/z4oAQAAAAAAAAGvBAAAuAAAADTSKuaPreM/B7GtkiA00z8AgPw+OAEAAAAAAAABsAQAALgAAAAyHp/OnaXjP/T8IfHyU9M/AIDBPjgBAAAAAAAAAbEEAAC4AAAAxhKHzU4b7j8/Gnq6uYbuPwAADD4AAAAAAAAAAAGyBAAAuAAAAMaKOd2aIO4/EXpPZEdz7j8AAEM+HQAAAAAAAAABswQAALgAAADGKCbh7SHuP/U819CCce4/AABcPh0AAAAAAAAAAbQEAAC4AAAAyMYS5UAj7j+JSPaCcGruPwAAYD4dAAAAAAAAAAG1BAAAuAAAAMdk/+iTJO4/bwt+76to7j8AAHE+HQAAAAAAAAABtgQAALgAAADHoNjwOSfuPxtUFTVeY+4/AICCPi0AAAAAAAAAAbcEAAC4AAAAx9yx+N8p7j/LnKx6EF7uPwCAjT4tAAAAAAAAAAG4BAAAuAAAAMgYiwCGLO4/y5ysehBe7j8AgJo+LQAAAAAAAAABuQQAALgAAADHVGQILC/uP69fNOdLXO4/AACoPi0AAAAAAAAAAboEAAC4AAAAx5A9ENIx7j+TIrxTh1ruPwCArj4tAAAAAAAAAAG7BAAAuAAAAMjMFhh4NO4/XajLLP5W7j8AgLQ+PQAAAAAAAAABvAQAALgAAADIagMcyzXuP12oyyz+Vu4/AAC7Pj0AAAAAAAAAAb0EAAC4AAAAyAjwHx437j9Da1OZOVXuPwAAvz49AAAAAAAAAAG+BAAAuAAAAMim3CNxOO4/Iy7bBXVT7j8AAMI+TAAAAAAAAAABvwQAALgAAADIRMknxDnuP/Gz6t7rT+4/AADCPkwAAAAAAAAAAcAEAAC4AAAAyOK1Kxc77j/xs+re60/uPwAAwj5MAAAAAAAAAAHBBAAAuAAAAMjitSsXO+4/1XZySydO7j8AAMI+TAAAAAAAAAABwgQAALgAAADI4rUrFzvuP9V2cksnTu4/AADDPkwAAAAAAAAAAcMEAAC4AAAAyOK1Kxc77j/VdnJLJ07uPwAAyj5MAAAAAAAAAAHEBAAAuAAAAMjitSsXO+4/1XZySydO7j8AANQ+XAAAAAAAAAABxQQAALgAAADI4rUrFzvuP9V2cksnTu4/AADcPlwAAAAAAAAAAcYEAAC4AAAAyOK1Kxc77j/VdnJLJ07uPwCA5D5cAAAAAAAAAAHHBAAAuAAAAMjitSsXO+4/1XZySydO7j8AAOo+XAAAAAAAAAAByAQAALgAAADICPAfHjfuP7k5+rdiTO4/AADxPmsAAAAAAAAAAckEAAC4AAAAx/JQDH8w7j9ngpH9FEfuPwAA9j5rAAAAAAAAAAHKBAAAuAAAAMcC7OzmJe4/FcsoQ8dB7j8AgPg+ugAAAAAAAAABywQAALgAAADGdJrJ+xnuP4uZz2HwOO4/AID6PskAAAAAAAAAAcwEAAC4AAAAxQyDmhcK7j/pKv7sVC7uPwCA+j7ZAAAAAAAAAAHNBAAAuAAAAMRokmON9+0/X/mkC34l7j8AAPo+2QAAAAAAAAABzgQAALgAAADCTO8ct9/tP/EExL1rHu4/AAD6PtkAAAAAAAAAAc8EAAC4AAAAwjBM1uDH7T/Vx0sqpxzuPwAA+j7oAAAAAAAAAAHQBAAAuAAAAMAUqY8KsO0/n01bAx4Z7j8AAPo+6AAAAAAAAAAB0QQAALgAAAC+vCxBjpXtP9XHSyqnHO4/AAD7PvgAAAAAAAAAAdIEAAC4AAAAvgKd9mR87T/xBMS9ax7uPwCA+j74AAAAAAAAAAHTBAAAuAAAALxIDaw7Y+0/DUI8UTAg7j8AAPo+FwEAAAAAAAAB1AQAALgAAAC88JBdv0jtP1/5pAt+Je4/AAD6PhcBAAAAAAAAAdUEAAC4AAAAuZgUD0Mu7T97Nh2fQifuPwAA+z4XAQAAAAAAAAHWBAAAuAAAALhAmMDGE+0/ze2FWZAs7j8AgPs+JwEAAAAAAAAB1wQAALgAAAC4JPV58PvsPx+l7hPeMe4/AID7PicBAAAAAAAAAdgEAAC4AAAAtkQrO8Dm7D834manojPuPwAA/z4nAQAAAAAAAAHZBAAAuAAAALWgOgQ21Ow/p9ZH9bQ67j8AgAI/JwEAAAAAAAAB2gQAALgAAAC0OCPVUcTsP/mNsK8CQO4/AIAFPzcBAAAAAAAAAdsEAAC4AAAAswzlrRO37D8vCKHWi0PuPwBACT83AQAAAAAAAAHcBAAAuAAAALK6bJLOrew/uTn6t2JM7j8AgAs/RgEAAAAAAAAB3QQAALgAAACyBuF63KXsP/Gz6t7rT+4/AIANP0YBAAAAAAAAAd4EAAC4AAAAsY4ua5Cg7D9dqMss/lbuPwCADz9WAQAAAAAAAAHfBAAAuAAAALG0aF+XnOw/y5ysehBe7j8AgBE/VgEAAAAAAAAB4AQAALgAAACyeI9X8ZnsPxtUFTVeY+4/AMARP1YBAAAAAAAAAeEEAAC4AAAAsdqiU56Y7D+JSPaCcGruPwAAEj9lAQAAAAAAAAHiBAAAuAAAALE8tk9Ll+w/pYVuFjVs7j8AQBA/ZQEAAAAAAAAB4wQAALgAAACxPLZPS5fsP6WFbhY1bO4/AMANP3UBAAAAAAAAAeQEAAC4AAAAsdqiU56Y7D+lhW4WNWzuPwCABj91AQAAAAAAAAHlBAAAuAAAALIWfFtEm+w/iUj2gnBq7j8AgPo+dQEAAAAAAAAB5gQAALgAAACxtGhfl5zsP28Lfu+raO4/AIDRPnUBAAAAAAAAAecEAAC4AAAAsbRoX5ec7D8bVBU1XmPuPwCAnz6FAQAAAAAAAAHoBAAAuAAAALIWfFtEm+w//xadoZlh7j8AAE4+hQEAAAAAAAAB6QQAALgAAACzIoTBsr3sP+WUnZc9eO0/AABcPgAAAAAAAAAAAeoEAAC4AAAAs+yu7EPM7D8LrNv7GGrtPwAAlz4QAAAAAAAAAAHrBAAAuAAAALPsruxDzOw/k9003e9y7T8AAKo+EAAAAAAAAAAB7AQAALgAAACzipvwls3sP19jRLZmb+0/AICkPhAAAAAAAAAAAe0EAAC4AAAAs4qb8JbN7D9fY0S2Zm/tPwCAoz4QAAAAAAAAAAHuBAAAuAAAALOKm/CWzew/eaC8SStx7T8AAKA+LwAAAAAAAAAB7wQAALgAAAC1TsLo8MrsP8tXJQR5du0/AICePi8AAAAAAAAAAfAEAAC4AAAAtHT83PfG7D/llJ2XPXjtPwAAnj4vAAAAAAAAAAHxBAAAuAAAALSaNtH+wuw/VYl+5U9/7T8AAKA+PwAAAAAAAAAB8gQAALgAAACzIoTBsr3sPxM1yO2vi+0/AICkPj8AAAAAAAAAAfMEAAC4AAAAswzlrRO37D/T4BH2D5jtPwAAqz4/AAAAAAAAAAH0BAAAuAAAALJYWZYhr+w/40PEuL2p7T8AgLM+TgAAAAAAAAAB9QQAALgAAACypM1+L6fsPy0hZ6L0vu0/AIC4Pl4AAAAAAAAAAfYEAAC4AAAAsbRoX5ec7D9ZwZH4ZtLtPwAAvT5eAAAAAAAAAAH3BAAAuAAAALHEA0D/kew/oZ404p3n7T8AAMA+bQAAAAAAAAAB+AQAALgAAACwNrIcFIbsP88+XzgQ++0/AIDCPm0AAAAAAAAAAfkEAAC4AAAAsKhg+Sh67D/73omOgg7uPwCAxj59AAAAAAAAAAH6BAAAuAAAALAaD9Y9buw/8QTEvWse7j8AAMw+fQAAAAAAAAAB+wQAALgAAACu7tCu/2DsP83thVmQLO4/AIDRPn0AAAAAAAAAAfwEAAC4AAAArcKSh8FT7D+n1kf1tDruPwCA2D6cAAAAAAAAAAH9BAAAuAAAAK40QWTWR+w/Lwih1otD7j8AANw+nAAAAAAAAAAB/gQAALgAAACsCAM9mDrsP/Gz6t7rT+4/AIDdPpwAAAAAAAAAAf8EAAC4AAAAqxieHQAw7D+vXzTnS1zuPwAA3z6sAAAAAAAAAAEABQAAuAAAAKvsX/bBIuw/bwt+76to7j8AgOA+rAAAAAAAAAABAQUAALgAAACqmufafBnsP0v0P4vQdu4/AIDiPqwAAAAAAAAAAQIFAAC4AAAAqoRIx90S7D8/Gnq6uYbuPwCA5D68AAAAAAAAAAEDBQAAuAAAAKpIb783EOw/a7qkECya7j8AgOY+vAAAAAAAAAABBAUAALgAAACqhEjH3RLsP5laz2aere4/AIDoPssAAAAAAAAAAQUFAAC4AAAAql4O09YW7D+pvYEpTL/uPwCA7D7LAAAAAAAAAAEGBQAAuAAAAKl0reZ1Hew/h6ZDxXDN7j8AAPI+2wAAAAAAAAABBwUAALgAAACsxiUCuybsP5UJ9oce3+4/AID3PtsAAAAAAAAAAQgFAAC4AAAArFR3JaYy7D9x8rcjQ+3uPwCA/T7qAAAAAAAAAAEJBQAAuAAAAKuAtUzkP+w/Tdt5v2f77j8AQAE/6gAAAAAAAAABCgUAALgAAACthrl/G1HsP0UBtO5QC+8/AAAEP/oAAAAAAAAAAQsFAAC4AAAAriqqtqVj7D9VZGax/hzvPwDABT/6AAAAAAAAAAEMBQAAuAAAALBGTf17e+w/ZccYdKwu7z8AAAc/CgEAAAAAAAABDQUAALgAAACxnslL+JXsP+UerIRsR+8/AEAIPwoBAAAAAAAAAQ4FAAC4AAAAsvZFmnSw7D+b8C+8tWPvPwBACT8ZAQAAAAAAAAEPBQAAuAAAALVOwujwyuw/D279+16M7z8AAAI/GQEAAAAAAAABEAUAALgAAAC0zHgrdOHsP4XryjsIte8/AADvPikBAAAAAAAAAREFAAC4AAAAtg5WZlH17D+BmvFciObvPwAAqD4pAQAAAAAAAAESBQAAuAAAADcwq2dD2eM/M5ZfXyov1D8AALA9AAAAAAAAAAABEwUAALgAAAA3zpdrltrjP7Q+zE5qFtQ/AADyPR8AAAAAAAAAARQFAAC4AAAANzCrZ0PZ4z8S0PrZzgvUPwAACD4fAAAAAAAAAAEVBQAAuAAAADiSvmPw1+M/2VUKs0UI1D8AABU+HwAAAAAAAAABFgUAALgAAAA4kr5j8NfjP6TbGYy8BNQ/AAAtPh8AAAAAAAAAARcFAAC4AAAAN/TRX53W4z/+bEgXIfrTPwAATD4fAAAAAAAAAAEYBQAAuAAAADdW5VtK1eM//mxIFyH60z8AAG8+LgAAAAAAAAABGQUAALgAAAA3uPhX99PjP1v+dqKF79M/AICCPi4AAAAAAAAAARoFAAC4AAAANxoMVKTS4z8lhIZ7/OvTPwAAiz4uAAAAAAAAAAEbBQAAuAAAADd8H1BR0eM/JYSGe/zr0z8AgJA+LgAAAAAAAAABHAUAALgAAAA3fB9QUdHjP0qbxN/X3dM/AACWPj4AAAAAAAAAAR0FAAC4AAAANaJZRFjN4z9Km8Tf193TPwCAmz4+AAAAAAAAAAEeBQAAuAAAADaMujC5xuM/ESHUuE7a0z8AgKI+awAAAAAAAAABHwUAALgAAAA2dhsdGsDjP6Qs82o809M/AICtPmsAAAAAAAAAASAFAAC4AAAAM8KPBSi44z+kLPNqPNPTPwCAuz5rAAAAAAAAAAEhBQAAuAAAADTSKuaPreM/ESHUuE7a0z8AgMk+ewAAAAAAAAABIgUAALgAAAA0puy+UaDjP0qbxN/X3dM/AADZPosAAAAAAAAAASMFAAC4AAAAMmQPhHSM4z9/FbUGYeHTPwCA5j6LAAAAAAAAAAEkBQAAuAAAADEiMkmXeOM/JYSGe/zr0z8AAPM+mgAAAAAAAAABJQUAALgAAAAwQmgKZ2PjP/5sSBch+tM/AID+PqoAAAAAAAAAASYFAAC4AAAAL8Sxx+NM4z/ZVQqzRQjUPwBABD+qAAAAAAAAAAEnBQAAuAAAAC9G+4RgNuM/tD7MTmoW1D8AwAc/qgAAAAAAAAABKAUAALgAAAAtKlg+ih7jP5AnjuqOJNQ/AEAKP7kAAAAAAAAAASkFAAC4AAAAKnDI82AF4z8zll9fKi/UPwCACz+5AAAAAAAAAAEqBQAAuAAAACpUJa2K7eI/Dn8h+0491D8AQAw/yQAAAAAAAAABKwUAALgAAAApXrxau9HiP+pn45ZzS9Q/AEAMP8kAAAAAAAAAASwFAAC4AAAAJqQsEJK44j/EUKUymFnUPwCACz/ZAAAAAAAAAAEtBQAAuAAAACaIicm7oOI/nzlnzrxn1D8AwAs/2QAAAAAAAAABLgUAALgAAAAkqL+Ki4viP3kiKWrhddQ/AEAMP9kAAAAAAAAAAS8FAAC4AAAAIwTPUwF54j8ekfrefIDUPwAADD/4AAAAAAAAAAEwBQAAuAAAACL+yiDKZ+I/VAvrBQaE1D8AAAw/+AAAAAAAAAABMQUAALgAAAAiNKD1OFniP/l5vHqhjtQ/AIALP/gAAAAAAAAAATIFAAC4AAAAIUQ71qBO4j8v9KyhKpLUPwAACz/4AAAAAAAAAAEzBQAAuAAAACEunMIBSOI/L/SsoSqS1D8AQAI/FwEAAAAAAAABNAUAALgAAAAikK++rkbiP/l5vHqhjtQ/AIDgPhcBAAAAAAAAATUFAAC4AAAAIpCvvq5G4j9UC+sFBoTUPwAAtT4XAQAAAAAAAAE2BQAAuAAAACFqdcqnSuI/nzlnzrxn1D8AAG4+RgEAAAAAAAABNwUAALgAAAAwHC4WYGfjPyJYxdDNf9I/AADQPQAAAAAAAAAAATgFAAC4AAAAMBwuFmBn4z+1Y+SCu3jSPwAADj4PAAAAAAAAAAE5BQAAuAAAADAcLhZgZ+M/tWPkgrt40j8AACA+DwAAAAAAAAABOgUAALgAAAAwHC4WYGfjP7Vj5IK7eNI/AAAhPg8AAAAAAAAAATsFAAC4AAAAMBwuFmBn4z+1Y+SCu3jSPwAAKj4PAAAAAAAAAAE8BQAAuAAAADAcLhZgZ+M/tWPkgrt40j8AAEE+DwAAAAAAAAABPQUAALgAAAAwuhoas2jjPyJYxdDNf9I/AABgPg8AAAAAAAAAAT4FAAC4AAAAMPbzIVlr4z9X0rX3VoPSPwAAgD4fAAAAAAAAAAE/BQAAuAAAADEyzSn/beM//UCHbPKN0j8AgJE+HwAAAAAAAAABQAUAALgAAAAxqn85S3PjP9YpSQgXnNI/AAChPh8AAAAAAAAAAUEFAAC4AAAAMcAeTep54z+xEgukO6rSPwAAsD4vAAAAAAAAAAFCBQAAuAAAADISl2gvg+M//O+tjXK/0j8AgLY+LwAAAAAAAAABQwUAALgAAAAyAvyHx43jP1YwAzpX5tI/AIC7Pk4AAAAAAAAAAUQFAAC4AAAAMy46rwWb4z+wcFjmOw3TPwCAwD5OAAAAAAAAAAFFBQAAuAAAADT4ZNqWqeM/B7GtkiA00z8AgMQ+TgAAAAAAAAABRgUAALgAAAAzwo8FKLjjPyt3Ehh8V9M/AADKPk4AAAAAAAAAAUcFAAC4AAAANu7NLGbF4z9OPXed13rTPwAA0z5eAAAAAAAAAAFIBQAAuAAAADe4+Ff30+M/OInr+6ma0z8AAN8+XgAAAAAAAAABSQUAALgAAAA2qF13j97jP/BabzPzttM/AIDnPm0AAAAAAAAAAUoFAAC4AAAAOfrVktTn4z+kLPNqPNPTPwCA8D5tAAAAAAAAAAFLBQAAuAAAADjqOrJs8uM/yfJX8Jf20z8AgPg+fQAAAAAAAAABTAUAALgAAAA5PLPNsfvjPxLQ+tnOC9Q/AAAAP30AAAAAAAAAAU0FAAC4AAAAOVJS4VAC5D+QJ47qjiTUPwAAAj+MAAAAAAAAAAFOBQAAuAAAADmOK+n2BOQ/1gQx1MU51D8AQAM/jAAAAAAAAAABTwUAALgAAAA5jivp9gTkP+pn45ZzS9Q/AEAEP4wAAAAAAAAAAVAFAAC4AAAAOVJS4VAC5D+fOWfOvGfUPwBABT+cAAAAAAAAAAFRBQAAuAAAADnan9EE/eM/sJwZkWp51D8AwAY/nAAAAAAAAAABUgUAALgAAAA3xAC+ZfbjP2VuncizldQ/AIAIP6wAAAAAAAAAAVMFAAC4AAAAONSbns3r4z/lxTDZc67UPwAACj+sAAAAAAAAAAFUBQAAuAAAADfkNn814eM/9yjjmyHA1D8AQAs/uwAAAAAAAAABVQUAALgAAAA3VuVbStXjP3WAdqzh2NQ/AMALP7sAAAAAAAAAAVYFAAC4AAAANu7NLGbF4z8sUvrjKvXUPwDACz/LAAAAAAAAAAFXBQAAuAAAADWGtv2BteM/qqmN9OoN1T8AQAs/ywAAAAAAAAABWAUAALgAAAAyHp/OnaXjP2F7ESw0KtU/AAALP9sAAAAAAAAAAVkFAAC4AAAAMxibm2aU4z/xNVf/oVTVPwCABT/bAAAAAAAAAAFaBQAAuAAAADLWvWCJgOM/uGqN+ZiC1T8AAPw+6gAAAAAAAAABWwUAALgAAAAxMs0p/23jP+yTpEGit9U/AICyPuoAAAAAAAAACw=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92121|recordEnd=214470|recordLength=292896|start=92121|end=214470|audioFormat={00001610-0000-0010-8000-00AA00389B71}|audioRate=44100|muted=false|volume=0.8|fadeIn=0|fadeOut=0|videoFormat={34363248-0000-0010-8000-00AA00389B71}|videoRate=15|videoWidth=256|videoHeight=25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QAAAAVAAAABwMAAAAAAQAAACAAAAAECUlua0F0b21WMQIAAAAJBAAAAAkFAAAACQYAAAAJBwAAAAkIAAAACQkAAAAJCgAAAAkLAAAACQwAAAAJDQAAAAkOAAAACQ8AAAAJEAAAAAkRAAAACRIAAAAJEwAAAAkUAAAACRUAAAAJFgAAAAkXAAAADQwFBAAAAAtQZW5TdHJva2VWMQQAAAAKQXR0cmlidXRlcwVUcmFjZQlTdGFydFRpbWUEVHlwZQQEAAQPUGVuQXR0cmlidXRlc1YxAgAAAApJbmtUcmFjZVYxAgAAABAMQWN0aW9uVHlwZVYxAgAAAAIAAAAJGAAAAAkZAAAAdCUAAAAAAAAF5v///wxBY3Rpb25UeXBlVjEBAAAAB3ZhbHVlX18ACAIAAAAAAAAAAQUAAAAEAAAACRsAAAAJHAAAAL9NAAAAAAAAAeP////m////AAAAAAEGAAAABAAAAAkeAAAACR8AAACUWgAAAAAAAAHg////5v///wAAAAABBwAAAAQAAAAJIQAAAAkiAAAAWVwAAAAAAAAB3f///+b///8AAAAAAQgAAAAEAAAACSQAAAAJJQAAADqNAAAAAAAAAdr////m////AAAAAAEJAAAABAAAAAknAAAACSgAAACckQAAAAAAAAHX////5v///wAAAAABCgAAAAQAAAAJKgAAAAkrAAAAQKgAAAAAAAAB1P///+b///8AAAAAAQsAAAAEAAAACS0AAAAJLgAAAEOqAAAAAAAAAdH////m////AAAAAAEMAAAABAAAAAkwAAAACTEAAADasQAAAAAAAAHO////5v///wAAAAABDQAAAAQAAAAJMwAAAAk0AAAAvrMAAAAAAAABy////+b///8AAAAAAQ4AAAAEAAAACTYAAAAJNwAAANvYAAAAAAAAAcj////m////AAAAAAEPAAAABAAAAAk5AAAACToAAAC+2gAAAAAAAAHF////5v///wAAAAABEAAAAAQAAAAJPAAAAAk9AAAAj/IAAAAAAAABwv///+b///8AAAAAAREAAAAEAAAACT8AAAAJQAAAAIYIAQAAAAAAAb/////m////AAAAAAESAAAABAAAAAlCAAAACUMAAACRKwEAAAAAAAG8////5v///wAAAAABEwAAAAQAAAAJRQAAAAlGAAAAJS4BAAAAAAABuf///+b///8AAAAAARQAAAAEAAAACUgAAAAJSQAAAGVMAQAAAAAAAbb////m////AAAAAAEVAAAABAAAAAlLAAAACUwAAABITwEAAAAAAAGz////5v///wAAAAABFgAAAAQAAAAJTgAAAAlPAAAAOXEBAAAAAAABsP///+b///8AAAAAARcAAAAEAAAACVEAAAAJUgAAAIaxAQAAAAAAAa3////m////AAAAAAUYAAAAD1BlbkF0dHJpYnV0ZXNWMQoAAAAHX2NvbG9yQQdfY29sb3JSB19jb2xvckcHX2NvbG9yQgpGaXRUb0N1cnZlBkhlaWdodA5JZ25vcmVQcmVzc3VyZQ1Jc0hpZ2hsaWdodGVyBVNoYXBlBVdpZHRoAAAAAAAAAAAEAAICAgIBBgEBDEJydXNoU2hhcGVWMQIAAAAGAgAAAP8AAAAAAAAAAAAACEAAAAWs////DEJydXNoU2hhcGVWMQEAAAAHdmFsdWVfXwAIAgAAAAEAAAAAAAAAAAAIQAUZAAAACklua1RyYWNlVjEDAAAADUxpc3RgMStfaXRlbXMMTGlzdGAxK19zaXplD0xpc3RgMStfdmVyc2lvbgQAABhTaGFyZWQuSW5raW5nLklua1BvaW50W10CAAAACAgCAAAACVUAAABBAAAAQQAAAAEbAAAAGAAAAP8AAAAAAAAAAAAACEAAAAGq////rP///wEAAAAAAAAAAAAIQAEcAAAAGQAAAAlXAAAAqQAAAKkAAAABHgAAABgAAAD/AAAAAAAAAAAAAAhAAAABqP///6z///8BAAAAAAAAAAAACEABHwAAABkAAAAJWQAAAB4AAAAeAAAAASEAAAAYAAAA/wAAAAAAAAAAAAAIQAAAAab///+s////AQAAAAAAAAAAAAhAASIAAAAZAAAACVsAAAAcAAAAHAAAAAEkAAAAGAAAAP8AAAAAAAAAAAAACEAAAAGk////rP///wEAAAAAAAAAAAAIQAElAAAAGQAAAAldAAAAUwAAAFMAAAABJwAAABgAAAD/AAAAAAAAAAAAAAhAAAABov///6z///8BAAAAAAAAAAAACEABKAAAABkAAAAJXwAAADsAAAA7AAAAASoAAAAYAAAA/wAAAAAAAAAAAAAIQAAAAaD///+s////AQAAAAAAAAAAAAhAASsAAAAZAAAACWEAAAAhAAAAIQAAAAEtAAAAGAAAAP8AAAAAAAAAAAAACEAAAAGe////rP///wEAAAAAAAAAAAAIQAEuAAAAGQAAAAljAAAAJQAAACUAAAABMAAAABgAAAD/AAAAAAAAAAAAAAhAAAABnP///6z///8BAAAAAAAAAAAACEABMQAAABkAAAAJZQAAACUAAAAlAAAAATMAAAAYAAAA/wAAAAAAAAAAAAAIQAAAAZr///+s////AQAAAAAAAAAAAAhAATQAAAAZAAAACWcAAAAuAAAALgAAAAE2AAAAGAAAAP8AAAAAAAAAAAAACEAAAAGY////rP///wEAAAAAAAAAAAAIQAE3AAAAGQAAAAlpAAAAHQAAAB0AAAABOQAAABgAAAD/AAAAAAAAAAAAAAhAAAABlv///6z///8BAAAAAAAAAAAACEABOgAAABkAAAAJawAAACcAAAAnAAAAATwAAAAYAAAA/wAAAAAAAAAAAAAIQAAAAZT///+s////AQAAAAAAAAAAAAhAAT0AAAAZAAAACW0AAABlAAAAZQAAAAE/AAAAGAAAAP8AAAAAAAAAAAAACEAAAAGS////rP///wEAAAAAAAAAAAAIQAFAAAAAGQAAAAlvAAAAZQAAAGUAAAABQgAAABgAAAD/AAAAAAAAAAAAAAhAAAABkP///6z///8BAAAAAAAAAAAACEABQwAAABkAAAAJcQAAACsAAAArAAAAAUUAAAAYAAAA/wAAAAAAAAAAAAAIQAAAAY7///+s////AQAAAAAAAAAAAAhAAUYAAAAZAAAACXMAAAAvAAAALwAAAAFIAAAAGAAAAP8AAAAAAAAAAAAACEAAAAGM////rP///wEAAAAAAAAAAAAIQAFJAAAAGQAAAAl1AAAAJgAAACYAAAABSwAAABgAAAD/AAAAAAAAAAAAAAhAAAABiv///6z///8BAAAAAAAAAAAACEABTAAAABkAAAAJdwAAADMAAAAzAAAAAU4AAAAYAAAA/wAAAAAAAAAAAAAIQAAAAYj///+s////AQAAAAAAAAAAAAhAAU8AAAAZAAAACXkAAACHAAAAhwAAAAFRAAAAGAAAAP8AAAAAAAAAAAAACEAAAAGG////rP///wEAAAAAAAAAAAAIQAFSAAAAGQAAAAl7AAAAWwAAAFsAAAAHVQAAAAABAAAAgAAAAAQKSW5rUG9pbnRWMQI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DT8HVwAAAAABAAAAAAEAAAQKSW5rUG9pbnRWMQI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1XB1kAAAAAAQAAACAAAAAECklua1BvaW50VjECAAAACWYBAAAJZwEAAAloAQAACWkBAAAJagEAAAlrAQAACWwBAAAJbQEAAAluAQAACW8BAAAJcAEAAAlxAQAACXIBAAAJcwEAAAl0AQAACXUBAAAJdgEAAAl3AQAACXgBAAAJeQEAAAl6AQAACXsBAAAJfAEAAAl9AQAACX4BAAAJfwEAAAmAAQAACYEBAAAJggEAAAmDAQAADQIHWwAAAAABAAAAIAAAAAQKSW5rUG9pbnRWMQIAAAAJhAEAAAmFAQAACYYBAAAJhwEAAAmIAQAACYkBAAAJigEAAAmLAQAACYwBAAAJjQEAAAmOAQAACY8BAAAJkAEAAAmRAQAACZIBAAAJkwEAAAmUAQAACZUBAAAJlgEAAAmXAQAACZgBAAAJmQEAAAmaAQAACZsBAAAJnAEAAAmdAQAACZ4BAAAJnwEAAA0EB10AAAAAAQAAAIAAAAAECklua1BvaW50VjECAA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0tB18AAAAAAQAAAEAAAAAECklua1BvaW50VjECAAAACfMBAAAJ9AEAAAn1AQAACfYBAAAJ9wEAAAn4AQAACfkBAAAJ+gEAAAn7AQ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0FB2EAAAAAAQAAAEAAAAAECklua1BvaW50VjECAAAACS4CAAAJLwIAAAkwAgAACTECAAAJMgIAAAkzAgAACTQCAAAJNQIAAAk2AgAACTcCAAAJOAIAAAk5AgAACToCAAAJOwIAAAk8AgAACT0CAAAJPgIAAAk/AgAACUACAAAJQQIAAAlCAgAACUMCAAAJRAIAAAlFAgAACUYCAAAJRwIAAAlIAgAACUkCAAAJSgIAAAlLAgAACUwCAAAJTQIAAAlOAgAADR8HYwAAAAABAAAAQAAAAAQKSW5rUG9pbnRWMQIAAAAJTwIAAAlQAgAACVECAAAJUgIAAAlTAgAACVQCAAAJVQIAAAlWAgAACVcCAAAJWAIAAAlZAgAACVoCAAAJWwIAAAlcAgAACV0CAAAJXgIAAAlfAgAACWACAAAJYQIAAAliAgAACWMCAAAJZAIAAAllAgAACWYCAAAJZwIAAAloAgAACWkCAAAJagIAAAlrAgAACWwCAAAJbQIAAAluAgAACW8CAAAJcAIAAAlxAgAACXICAAAJcwIAAA0bB2UAAAAAAQAAAEAAAAAECklua1BvaW50VjECAAAACXQCAAAJdQIAAAl2AgAACXcCAAAJeAIAAAl5AgAACXoCAAAJewIAAAl8AgAACX0CAAAJfgIAAAl/AgAACYACAAAJgQIAAAmCAgAACYMCAAAJhAIAAAmFAgAACYYCAAAJhwIAAAmIAgAACYkCAAAJigIAAAmLAgAACYwCAAAJjQIAAAmOAgAACY8CAAAJkAIAAAmRAgAACZICAAAJkwIAAAmUAgAACZUCAAAJlgIAAAmXAgAACZgCAAANGwdnAAAAAAEAAABAAAAABApJbmtQb2ludFYxAgA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DRIHaQAAAAABAAAAIAAAAAQKSW5rUG9pbnRWMQIAAAAJxwIAAAnIAgAACckCAAAJygIAAAnLAgAACcwCAAAJzQIAAAnOAgAACc8CAAAJ0AIAAAnRAgAACdICAAAJ0wIAAAnUAgAACdUCAAAJ1gIAAAnXAgAACdgCAAAJ2QIAAAnaAgAACdsCAAAJ3AIAAAndAgAACd4CAAAJ3wIAAAngAgAACeECAAAJ4gIAAAnjAgAADQMHawAAAAABAAAAQAAAAAQKSW5rUG9pbnRWMQIAAAAJ5AIAAAnlAgAACeYCAAAJ5wIAAAnoAgAACekCAAAJ6gIAAAnrAgAACewCAAAJ7QIAAAnuAgAACe8CAAAJ8AIAAAnxAgAACfICAAAJ8wIAAAn0AgAACfUCAAAJ9gIAAAn3AgAACfgCAAAJ+QIAAAn6AgAACfsCAAAJ/AIAAAn9AgAACf4CAAAJ/wIAAAkAAwAACQEDAAAJAgMAAAkDAwAACQQDAAAJBQMAAAkGAwAACQcDAAAJCAMAAAkJAwAACQoDAAANGQdtAAAAAAEAAACAAAAABApJbmtQb2ludFYxAgA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NGwdvAAAAAAEAAACAAAAABApJbmtQb2ludFYxAgAAAAlwAwAACXEDAAAJcgMAAAlzAwAACXQD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NGwdxAAAAAAEAAABAAAAABApJbmtQb2ludFYxAgAAAAnVAwAACdYDAAAJ1wMAAAnYAwAACdkDAAAJ2gMAAAnbAwAACdwDAAAJ3QMAAAneAwAACd8DAAAJ4AMAAAnhAwAACeIDAAAJ4wMAAAnkAwAACeUDAAAJ5gMAAAnnAwAACegDAAAJ6QMAAAnqAwAACesDAAAJ7AMAAAntAwAACe4DAAAJ7wMAAAnwAwAACfEDAAAJ8gMAAAnzAwAACfQDAAAJ9QMAAAn2AwAACfcDAAAJ+AMAAAn5AwAACfoDAAAJ+wMAAAn8AwAACf0DAAAJ/gMAAAn/AwAADRUHcwAAAAABAAAAQAAAAAQKSW5rUG9pbnRWMQIA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DREHdQAAAAABAAAAQAAAAAQKSW5rUG9pbnRWMQIAAAAJLwQAAAkwBAAACTEEAAAJMgQAAAkzBAAACTQEAAAJNQQAAAk2BAAACTcEAAAJOAQAAAk5BAAACToEAAAJOwQAAAk8BAAACT0EAAAJPgQAAAk/BAAACUAEAAAJQQQAAAlCBAAACUMEAAAJRAQAAAlFBAAACUYEAAAJRwQAAAlIBAAACUkEAAAJSgQAAAlLBAAACUwEAAAJTQQAAAlOBAAACU8EAAAJUAQAAAlRBAAACVIEAAAJUwQAAAlUBAAADRoHdwAAAAABAAAAQAAAAAQKSW5rUG9pbnRWMQIA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NDQd5AAAAAAEAAAAAAQAABApJbmtQb2ludFYxAgA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J/wQAAAkABQAACQEFAAAJAgUAAAkDBQAACQQFAAAJBQUAAAkGBQAACQcFAAAJCAUAAAkJBQAACQoFAAAJCwUAAAkMBQAACQ0FAAAJDgUAAA15B3sAAAAAAQAAAIAAAAAECklua1BvaW50VjECAA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JYQUAAAliBQAACWMFAAAJZAUAAAllBQAACWYFAAAJZwUAAAloBQAACWkFAAANJQV8AAAACklua1BvaW50VjEEAAAAAVgBWQ5QcmVzc3VyZUZhY3RvcglUaW1lU3RhbXAAAAAABgYLEAIAAAB80maKiajsPzD/arjDv5o/AABoPgAAAAAAAAAAAX0AAAB8AAAA/po0mlCq7D+A+2eo3v6ZPwAAoD4PAAAAAAAAAAF+AAAAfAAAAP6aNJpQquw/wE+8TZK+mT8AALQ+DwAAAAAAAAABfwAAAHwAAAD+mjSaUKrsP8BPvE2Svpk/AAC0Pg8AAAAAAAAAAYAAAAB8AAAA/po0mlCq7D/AT7xNkr6ZPwAAvD4PAAAAAAAAAAGBAAAAfAAAAP6aNJpQquw/wE+8TZK+mT8AgMA+DwAAAAAAAAABggAAAHwAAACC9J3Jpa/sP8BPvE2Svpk/AADFPiQAAAAAAAAAAYMAAAB8AAAAB04H+fq07D/AT7xNkr6ZPwAAyD4kAAAAAAAAAAGEAAAAfAAAAIuncChQuuw/wE+8TZK+mT8AgMo+JAAAAAAAAAABhQAAAHwAAAATknV3M8PsP8BPvE2Svpk/AIDLPjQAAAAAAAAAAYYAAAB8AAAAH9bj9WvR7D/AT7xNkr6ZPwCAyj5DAAAAAAAAAAGHAAAAfAAAAC+r7ZMy4+w/wE+8TZK+mT8AAMk+QwAAAAAAAAABiAAAAHwAAABBEZNRh/jsP8BPvE2Svpk/AIDIPkMAAAAAAAAAAYkAAAB8AAAAXSoLboYY7T+A+2eo3v6ZPwAAyD5TAAAAAAAAAAGKAAAAfAAAAP2c7LnaPe0/cKcTAys/mj8AgMY+UwAAAAAAAAABiwAAAHwAAACeD84FL2PtPzD/arjDv5o/AADGPmMAAAAAAAAAAYwAAAB8AAAAQRNLcRGM7T+Arhkj9cCbPwAAxz5jAAAAAAAAAAGNAAAAfAAAAOQWyNzztO0/MAZx2I1BnD8AgMg+cgAAAAAAAAABjgAAAHwAAACPPHyH8uTtP2ANd/hXw50/AIDNPnIAAAAAAAAAAY8AAAB8AAAAtZliIioT7j+gFH0YIkWfPwCA1D6CAAAAAAAAAAGQAAAAfAAAAF0ue62aP+4/wDntdsKjoD8AANg+ggAAAAAAAAABkQAAAHwAAAABMvgYfWjuPxi/8Q4axaE/AIDZPpEAAAAAAAAAAZIAAAB8AAAAozV1hF+R7j9Qxvcu5EajPwAA2j6RAAAAAAAAAAGTAAAAfAAAAEOoVtCztu4/MCVVBEdJpT8AANs+oQAAAAAAAAABlAAAAHwAAABjUmoMQdruP/BZCAfQa6c/AIDbPqEAAAAAAAAAAZUAAAB8AAAAf2viKED67j+oOmdkpc6pPwCA2z6xAAAAAAAAAAGWAAAAfAAAAB/ew3SUH+8/KPEb76BRrD8AgNo+sQAAAAAAAAABlwAAAHwAAAA89zuRkz/vP5gp0gEPNa8/AADaPrEAAAAAAAAAAZgAAAB8AAAA1Ufmnctd7z8AMUSKPgyxPwAA2z7QAAAAAAAAAAGZAAAAfAAAAOw+J3uudu8/AOT1BFXOsj8AgNw+0AAAAAAAAAABmgAAAHwAAACAbZpIyo3vPxCs/GhYgLQ/AADcPtAAAAAAAAAAAZsAAAB8AAAAEAty9leh7z8cdAPNWzK2PwAA2z7QAAAAAAAAAAGcAAAAfAAAAJ4XroRXse8/OFFfGkzUtz8AgNo+4AAAAAAAAAABnQAAAHwAAACpWxwDkL/vP0AZZn5Phrk/AADaPuAAAAAAAAAAAZ4AAAB8AAAAsw7vYTrK7z9Q4WziUji7PwCA2D7vAAAAAAAAAAGfAAAAfAAAADv587Ad0+8/VJQeXWn6vD8AANg+7wAAAAAAAAABoAAAAHwAAABBGyvwOdrvP1xH0Nd/vL4/AADYPv8AAAAAAAAAAaEAAAB8AAAARz1iL1bh7z+2h+udQTfAPwAA2T7/AAAAAAAAAAGiAAAAfAAAAM2Wy16r5u8/uuvuT0MQwT8AgNw+DgEAAAAAAAABowAAAHwAAADPJ2d+OervP8JP8gFF6cE/AADiPg4BAAAAAAAAAaQAAAB8AAAAUfA0jgDs7z9WU/URKqrCPwCA5T4eAQAAAAAAAAGlAAAAfAAAAM8nZ3456u8/6lb4IQ9rwz8AAOg+HgEAAAAAAAABpgAAAHwAAADNlsteq+bvP46EpQTOC8Q/AIDqPi4BAAAAAAAAAacAAAB8AAAARz1iL1bh7z+2PP1bg6TEPwCA7T4uAQAAAAAAAAGoAAAAfAAAAL9SXeBy2O8/VlVVVVVVxT8AAPA+PQEAAAAAAAABqQAAAHwAAAC2n4qByM3vP5I3V3/kzcU/AIDyPj0BAAAAAAAAAaoAAAB8AAAAJQKz0zq67z9euVgHVy7GPwCA9D5NAQAAAAAAAAGrAAAAfAAAAJNk2yWtpu8/MlCveLZ+xj8AgPY+TQEAAAAAAAABrAAAAHwAAAABNmhYkY/vP4JcW3Uf18Y/AID4Pk0BAAAAAAAAAa0AAAB8AAAAa3ZZa+d07z9aCAfQaxfHPwCA+j5sAQAAAAAAAAGuAAAAfAAAAFHufG52WO8/OrSyKrhXxz8AgP8+bAEAAAAAAAABrwAAAHwAAAA01QRSdzjvPxJgXoUEmMc/AEADP2wBAAAAAAAAAbAAAAB8AAAAEAm61s0N7z/yCwrgUNjHPwAABz9sAQAAAAAAAAGxAAAAfAAAAGNSagxB2u4/0swKJIoIyD8AAAs/fAEAAAAAAAABsgAAAHwAAAA100wy7aTuP0IYtty5MMg/AEAMP3wBAAAAAAAAAbMAAAB8AAAABMOTOAts7j+qY2GV6VjIPwBADD+LAQAAAAAAAAG0AAAAfAAAAMyQo/8MLO4/mjm3wg95yD8AwAw/iwEAAAAAAAABtQAAAHwAAACUXrPGDuztP/pvDZJSscg/AEANP5sBAAAAAAAAAbYAAAB8AAAA3/SQndet7T/SG7nsnvHIPwDADT+bAQAAAAAAAAG3AAAAfAAAAKpTPIRnce0/MlIPvOEpyT8AwA0/qwEAAAAAAAABuAAAAHwAAAD4erV6vjbtP4pzEKI3csk/AEAMP6sBAAAAAAAAAbkAAAB8AAAARKIucRX87D9a9REqqtLJPwCACj+6AQAAAAAAAAG6AAAAfAAAABcjEZfBxuw/BjgU9lVjyj8AgMs+ugEAAAAAAAABuwAAAHwAAADwVsYbGJzsPybbFmQeDMs/AAA+PggCAAAAAAAAAbwAAAB8AAAA2c7pHqd/7D/WHRkwypzLPwAAmD0IAgAAAAAAAAG9AAAAfAAAAMrFL0jZcd0/swHZgGxA1j8AAMg9AAAAAAAAAAABvgAAAHwAAADP52aH9XjdP6vsg5d/UNY/AAAKPhAAAAAAAAAAAb8AAAB8AAAA03gCp4N83T9ppy5dhFTWPwAAHD4QAAAAAAAAAAHAAAAAfAAAANN4AqeDfN0/J2LZIolY1j8AABk+EAAAAAAAAAABwQAAAHwAAADTeAKng3zdPydi2SKJWNY/AAAcPhAAAAAAAAAAAcIAAAB8AAAA03gCp4N83T8nYtkiiVjWPwAAGT4QAAAAAAAAAAHDAAAAfAAAANN4AqeDfN0/J2LZIolY1j8AABg+IAAAAAAAAAABxAAAAHwAAADTeAKng3zdPydi2SKJWNY/AAAYPiAAAAAAAAAAAcUAAAB8AAAA03gCp4N83T8nYtkiiVjWPwAAGj4gAAAAAAAAAAHGAAAAfAAAANN4AqeDfN0/J2LZIolY1j8AAC8+IAAAAAAAAAABxwAAAHwAAADamjnmn4PdPydi2SKJWNY/AABOPi8AAAAAAAAAAcgAAAB8AAAA37xwJbyK3T/jHITojVzWPwAAaz4vAAAAAAAAAAHJAAAAfAAAAOlvQ4Rmld0/odcurpJg1j8AAIM+LwAAAAAAAAABygAAAHwAAADzIhbjEKDdP5fC2cSlcNY/AACMPj8AAAAAAAAAAcsAAAB8AAAA/maEYUmu3T/T8tkVtHzWPwCAkz5OAAAAAAAAAAHMAAAAfAAAAAur8t+BvN0/T2gvob2E1j8AgJY+XgAAAAAAAAABzQAAAHwAAAAX72BeusrdP8ndhCzHjNY/AICXPl4AAAAAAAAAAc4AAAB8AAAAJDPP3PLY3T+HmC/yy5DWPwAAmD5uAAAAAAAAAAHPAAAAfAAAADMI2Xq56t0/h5gv8suQ1j8AAJg+bgAAAAAAAAAB0AAAAHwAAABD3eIYgPzdP4eYL/LLkNY/AACZPm4AAAAAAAAAAdEAAAB8AAAAWNQj9mIV3j+HmC/yy5DWPwCAmz59AAAAAAAAAAHSAAAAfAAAAG3LZNNFLt4/h5gv8suQ1j8AAJ8+fQAAAAAAAAAB0wAAAHwAAACEwqWwKEfeP4eYL/LLkNY/AICpPo0AAAAAAAAAAdQAAAB8AAAAnEqCrZlj3j+HmC/yy5DWPwCAuD6dAAAAAAAAAAHVAAAAfAAAALhj+smYg94/Q1Pat9CU1j8AAMU+nQAAAAAAAAAB1gAAAHwAAADanqkltKrePwMOhX3VmNY/AIDQPp0AAAAAAAAAAdcAAAB8AAAA/mr0oF3V3j+/yC9D2pzWPwCA1j68AAAAAAAAAAHYAAAAfAAAACCmo/x4/N4/+/gvlOio1j8AANo+vAAAAAAAAAAB2QAAAHwAAABB4VJYlCPfPzMpMOX2tNY/AIDbPrwAAAAAAAAAAdoAAAB8AAAAZRwCtK9K3z+vnoVwAL3WPwCA2z68AAAAAAAAAAHbAAAAfAAAAIZXsQ/Lcd8/7+Paqvu41j8AANw+ywAAAAAAAAAB3AAAAHwAAACpkmBr5pjfPzMpMOX2tNY/AADcPssAAAAAAAAAAd0AAAB8AAAAys0PxwHA3z/7+C+U6KjWPwAA3D7bAAAAAAAAAAHeAAAAfAAAAOl3IwOP498/v8gvQ9qc1j8AANw+2wAAAAAAAAAB3wAAAHwAAAAEkZsfjgPgP0NT2rfQlNY/AADcPusAAAAAAAAAAeAAAAB8AAAAE2alvVQV4D/J3YQsx4zWPwAA3D7rAAAAAAAAAAHhAAAAfAAAACM7r1sbJ+A/T2gvob2E1j8AANw++gAAAAAAAAAB4gAAAHwAAAAzELn54TjgP4+thNu4gNY/AADcPvoAAAAAAAAAAeMAAAB8AAAAQeXCl6hK4D/T8tkVtHzWPwAA3j4JAQAAAAAAAAHkAAAAfAAAANYTNmXEYeA/EzgvUK941j8AAOE+CQEAAAAAAAAB5QAAAHwAAABpQqky4HjgPxM4L1CveNY/AADjPhkBAAAAAAAAAeYAAAB8AAAA/nAcAPyP4D+PrYTbuIDWPwCA5D4ZAQAAAAAAAAHnAAAAfAAAAJGfj80Xp+A/CyPaZsKI1j8AgOQ+KAEAAAAAAAAB6AAAAHwAAAClBTWLbLzgP4eYL/LLkNY/AADjPigBAAAAAAAAAekAAAB8AAAAt2vaSMHR4D+/yC9D2pzWPwCA4z44AQAAAAAAAAHqAAAAfAAAAEgJsvZO5eA/+/gvlOio1j8AgOQ+OAEAAAAAAAAB6wAAAHwAAABX3ruUFffgPzMpMOX2tNY/AIDlPkcBAAAAAAAAAewAAAB8AAAAZrPFMtwI4T/v49qq+7jWPwAA5z5HAQAAAAAAAAHtAAAAfAAAAHaIz9CiGuE/Mykw5fa01j8AgOY+VwEAAAAAAAAB7gAAAHwAAACGXdluaSzhPzMpMOX2tNY/AADmPlcBAAAAAAAAAe8AAAB8AAAAFvuwHPc/4T93boUf8rDWPwAA5j5nAQAAAAAAAAHwAAAAfAAAAKeYiMqEU+E/Mykw5fa01j8AAOY+ZwEAAAAAAAAB8QAAAHwAAAC5/i2I2WjhP6+ehXAAvdY/AADmPnYBAAAAAAAAAfIAAAB8AAAATi2hVfV/4T/nzoXBDsnWPwAA5j52AQAAAAAAAAHzAAAAfAAAAOJbFCMRl+E/If+FEh3V1j8AAOY+dgEAAAAAAAAB9AAAAHwAAAB2iofwLK7hP1svhmMr4dY/AADmPoYBAAAAAAAAAfUAAAB8AAAAiPAsroHD4T9RGjF6PvHWPwAA5j6GAQAAAAAAAAH2AAAAfAAAAJtW0mvW2OE/i0oxy0z91j8AAOY+lgEAAAAAAAAB9wAAAHwAAAAr9KkZZOzhP8N6MRxbCdc/AADmPpYBAAAAAAAAAfgAAAB8AAAAO8mztyr+4T8/8IanZBHXPwAA5j6lAQAAAAAAAAH5AAAAfAAAAMnV70UqDuI/uWXcMm4Z1z8AAOY+pQEAAAAAAAAB+gAAAHwAAADYqvnj8B/iP7ll3DJuGdc/AADmPrUBAAAAAAAAAfsAAAB8AAAA6H8Dgrcx4j+5ZdwybhnXPwAA5z61AQAAAAAAAAH8AAAAfAAAAHaMPxC3QeI//6oxbWkV1z8AgOg+xAEAAAAAAAAB/QAAAHwAAACGYUmufVPiP4E13OFfDdc/AADoPsQBAAAAAAAAAf4AAAB8AAAAlDZTTERl4j/DejEcWwnXPwAA5z7UAQAAAAAAAAH/AAAAfAAAAKQLXeoKd+I/RwXckFEB1z8AgOY+1AEAAAAAAAABAAEAAHwAAAC3cQKoX4ziP4tKMctM/dY/AADmPuQBAAAAAAAAAQEBAAB8AAAASA/aVe2f4j/Nj4YFSPnWPwAA5j7kAQAAAAAAAAECAQAAfAAAAFfk4/OzseI/D9XbP0P11j8AAOY+8wEAAAAAAAABAwEAAHwAAABmue2ResPiP9ek2+406dY/AADmPvMBAAAAAAAAAQQBAAB8AAAA9MUpIHrT4j+bdNudJt3WPwAA5z4DAgAAAAAAAAEFAQAAfAAAAILSZa554+I/Y0TbTBjR1j8AgOY+AwIAAAAAAAABBgEAAHwAAAAR36E8efPiPykU2/sJxdY/AADmPhMCAAAAAAAAAQcBAAB8AAAAnevdyngD4z8zKTDl9rTWPwAA5j4TAgAAAAAAAAEIAQAAfAAAAKsvTEmxEeM/+/gvlOio1j8AAOc+IgIAAAAAAAABCQEAAHwAAAC3c7rH6R/jP7/IL0PanNY/AIDnPiICAAAAAAAAAQoBAAB8AAAAw7coRiIu4z8DDoV91ZjWPwCA5z4yAgAAAAAAAAELAQAAfAAAAM/7lsRaPOM/h5gv8suQ1j8AAOg+MgIAAAAAAAABDAEAAHwAAADcPwVDk0rjPwsj2mbCiNY/AADpPkECAAAAAAAAAQ0BAAB8AAAA6INzwctY4z+PrYTbuIDWPwCA6D5BAgAAAAAAAAEOAQAAfAAAAPTH4T8EZ+M/EzgvUK941j8AAOc+UQIAAAAAAAABDwEAAHwAAAAADFC+PHXjP1d9hIqqdNY/AIDmPlECAAAAAAAAARABAAB8AAAAEOFZXAOH4z+XwtnEpXDWPwAA5j5RAgAAAAAAAAERAQAAfAAAACC2Y/rJmOM/H02EOZxo1j8AAOY+cAIAAAAAAAABEgEAAHwAAACwUzuoV6zjP1+S2XOXZNY/AADnPnACAAAAAAAAARMBAAB8AAAAwChFRh6+4z9fktlzl2TWPwCA5j5wAgAAAAAAAAEUAQAAfAAAAFHGHPSr0eM/odcurpJg1j8AAOY+cAIAAAAAAAABFQEAAHwAAABhmyaScuPjP6HXLq6SYNY/AADnPoACAAAAAAAAARYBAAB8AAAAcHAwMDn14z/jHITojVzWPwCA6D6AAgAAAAAAAAEXAQAAfAAAAIBFOs7/BuQ/J2LZIolY1j8AAOg+kAIAAAAAAAABGAEAAHwAAACQGkRsxhjkPydi2SKJWNY/AADoPpACAAAAAAAAARkBAAB8AAAAHCeA+sUo5D8nYtkiiVjWPwAA5z6fAgAAAAAAAAEaAQAAfAAAAClr7nj+NuQ/J2LZIolY1j8AAOY+nwIAAAAAAAABGwEAAHwAAAC2dyoH/kbkP+MchOiNXNY/AADnPq8CAAAAAAAAARwBAAB8AAAARYRmlf1W5D+h1y6ukmDWPwCA6D6vAgAAAAAAAAEdAQAAfAAAANKQoiP9ZuQ/X5LZc5dk1j8AgOk+vgIAAAAAAAABHgEAAHwAAABgnd6x/HbkP5fC2cSlcNY/AIDpPr4CAAAAAAAAAR8BAAB8AAAAcHLoT8OI5D8TOC9Qr3jWPwCA6D7OAgAAAAAAAAEgAQAAfAAAAP8PwP1QnOQ/j62E27iA1j8AAOg+zgIAAAAAAAABIQEAAHwAAAATdmW7pbHkPwsj2mbCiNY/AADnPs4CAAAAAAAAASIBAAB8AAAApBM9aTPF5D+HmC/yy5DWPwAA5j7tAgAAAAAAAAEjAQAAfAAAADWxFBfB2OQ/f4PaCN+g1j8AAOY+7QIAAAAAAAABJAEAAHwAAADFTuzETuzkP3duhR/ysNY/AADnPu0CAAAAAAAAASUBAAB8AAAAVuzDctz/5D+vnoVwAL3WPwCA5z79AgAAAAAAAAEmAQAAfAAAAGbBzRCjEeU/KRTb+wnF1j8AgOc+/QIAAAAAAAABJwEAAHwAAAD0zQmfoiHlP6WJMIcTzdY/AADoPv0CAAAAAAAAASgBAAB8AAAAhWvhTDA15T9jRNtMGNHWPwAA6D4gAwAAAAAAAAEpAQAAfAAAAJKvT8toQ+U/Y0TbTBjR1j8AAOg+IAMAAAAAAAABKgEAAHwAAAAcK/A52k/lPykU2/sJxdY/AADpPiADAAAAAAAAASsBAAB8AAAALAD616Bh5T/v49qq+7jWPwCA6T4gAwAAAAAAAAEsAQAAfAAAALZ7mkYSbuU/Oz6FzuOk1j8AgOk+MAMAAAAAAAABLQEAAHwAAADALm2lvHjlP0NT2rfQlNY/AIDoPjADAAAAAAAAAS4BAAB8AAAAyOE/BGeD5T8LI9pmwojWPwAA6D4/AwAAAAAAAAEvAQAAfAAAANOUEmMRjuU/j62E27iA1j8AAOg+PwMAAAAAAAABMAEAAHwAAABdELPRgprlPxM4L1CveNY/AADoPl8DAAAAAAAAATEBAAB8AAAAZsOFMC2l5T+XwtnEpXDWPwAA6D5fAwAAAAAAAAEyAQAAfAAAAHB2WI/Xr+U/X5LZc5dk1j8AAOg+XwMAAAAAAAABMwEAAHwAAAD68fj9SLzlP+MchOiNXNY/AADoPl8DAAAAAAAAATQBAAB8AAAABzZnfIHK5T9ppy5dhFTWPwAA6T5uAwAAAAAAAAE1AQAAfAAAAJRCowqB2uU/7THZ0XpM1j8AgOg+bgMAAAAAAAABNgEAAHwAAAChhhGJuejlP/dGLrtnPNY/AADnPn4DAAAAAAAAATcBAAB8AAAAKwKy9yr15T+7Fi5qWTDWPwCA5z5+AwAAAAAAAAE4AQAAfAAAALd9UmacAeY/xSuDU0Yg1j8AgOg+jgMAAAAAAAABOQEAAHwAAABA+fLUDQ7mP437ggI4FNY/AIDpPo4DAAAAAAAAAToBAAB8AAAAzXSTQ38a5j9Vy4KxKQjWPwCA6T6dAwAAAAAAAAE7AQAAfAAAAFbwM7LwJuY/11UtJiAA1j8AAOo+nQMAAAAAAAABPAEAAHwAAADia9QgYjPmPxubgmAb/NU/AADqPq0DAAAAAAAAAT0BAAB8AAAAbOd0j9M/5j8bm4JgG/zVPwAA6j6tAwAAAAAAAAE+AQAAfAAAAPhiFf5ETOY/G5uCYBv81T8AAOo+vAMAAAAAAAABPwEAAHwAAACC3rVstljmP9dVLSYgANY/AIDoPrwDAAAAAAAAAUABAAB8AAAAjJGIy2Bj5j9Vy4KxKQjWPwAA6D68AwAAAAAAAAFBAQAAfAAAAJVEWyoLbuY/D4Ytdy4M1j8AAOg+zAMAAAAAAAABQgEAAHwAAAAcL2B57nbmP89A2DwzENY/AADoPswDAAAAAAAAAUMBAAB8AAAAp6oA6F+D5j/PQNg8MxDWPwAA6D7rAwAAAAAAAAFEAQAAfAAAALPubmaYkeY/z0DYPDMQ1j8AAOg+6wMAAAAAAAABRQEAAHwAAAA/ag/VCZ7mPw+GLXcuDNY/AADoPusDAAAAAAAAAUYBAAB8AAAARx3iM7So5j8Phi13LgzWPwAA6D77AwAAAAAAAAFHAQAAfAAAANOYgqIlteY/D4Ytdy4M1j8AAOg++wMAAAAAAAABSAEAAHwAAADe3PAgXsPmP89A2DwzENY/AADoPgsEAAAAAAAAAUkBAAB8AAAAbeksr13T5j+N+4ICOBTWPwAA6T4LBAAAAAAAAAFKAQAAfAAAAHy+Nk0k5eY/S7YtyDwY1j8AgOk+GgQAAAAAAAABSwEAAHwAAAAKy3LbI/XmPwdx2I1BHNY/AIDpPhoEAAAAAAAAAUwBAAB8AAAAmNeuaSMF5z/FK4NTRiDWPwCA6D4qBAAAAAAAAAFNAQAAfAAAAKQbHehbE+c/xSuDU0Yg1j8AAOg+KgQAAAAAAAABTgEAAHwAAACxX4tmlCHnP8Urg1NGINY/AADoPjkEAAAAAAAAAU8BAAB8AAAAPmzH9JMx5z8HcdiNQRzWPwAA6D45BAAAAAAAAAFQAQAAfAAAAEuwNXPMP+c/jfuCAjgU1j8AAOg+SQQAAAAAAAABUQEAAHwAAADVK9bhPUznPw+GLXcuDNY/AADoPkkEAAAAAAAAAVIBAAB8AAAAYKd2UK9Y5z+TENjrJATWPwAA6D5ZBAAAAAAAAAFTAQAAfAAAAOoiF78gZec/11UtJiAA1j8AAOk+WQQAAAAAAAABVAEAAHwAAAD11ekdy2/nPxubgmAb/NU/AIDpPmgEAAAAAAAAAVUBAAB8AAAA/oi8fHV65z8bm4JgG/zVPwCA6T5oBAAAAAAAAAFWAQAAfAAAAAY8j9sfhec/G5uCYBv81T8AAOs+aAQAAAAAAAABVwEAAHwAAACSty9KkZHnP9dVLSYgANY/AIDsPogEAAAAAAAAAVgBAAB8AAAAHDPQuAKe5z+TENjrJATWPwCA7T6IBAAAAAAAAAFZAQAAfAAAAKeucCd0quc/D4Ytdy4M1j8AgO0+iAQAAAAAAAABWgEAAHwAAACwYUOGHrXnP437ggI4FNY/AADuPogEAAAAAAAAAVsBAAB8AAAAPN3j9I/B5z8HcdiNQRzWPwAA7j6XBAAAAAAAAAFcAQAAfAAAAMZYhGMBzuc/xSuDU0Yg1j8AAO4+lwQAAAAAAAABXQEAAHwAAADRC1fCq9jnP4PmLRlLJNY/AADuPrYEAAAAAAAAAV4BAAB8AAAAV/ZbEY/h5z9BodjeTyjWPwAA7j62BAAAAAAAAAFfAQAAfAAAAFwYk1Cr6Oc/QaHY3k8o1j8AAO8+tgQAAAAAAAABYAEAAHwAAABjOsqPx+/nP0Gh2N5PKNY/AIDvPsYEAAAAAAAAAWEBAAB8AAAA6yTP3qr45z9BodjeTyjWPwCA7z7GBAAAAAAAAAFiAQAAfAAAAPJGBh7H/+c/QaHY3k8o1j8AAPA+1gQAAAAAAAABYwEAAHwAAADyRgYex//nP0Gh2N5PKNY/AIDJPtYEAAAAAAAAAWQBAAB8AAAAb344DgD+5z9BodjeTyjWPwCAkT7WBAAAAAAAAAFlAQAAfAAAAO61av44/Oc/B3HYjUEc1j8AADQ+1gQAAAAAAAABZgEAAHwAAADe7LAer1/rP/OV3IN8Jdc/AADIPQAAAAAAAAAAAWcBAAB8AAAAX7V+LnZh6z832zG+dyHXPwAACj4QAAAAAAAAAAFoAQAAfAAAAOJ9TD49Y+s/N9sxvnch1z8AABw+EAAAAAAAAAABaQEAAHwAAABjRhpOBGXrP3kgh/hyHdc/AAAtPhAAAAAAAAAAAWoBAAB8AAAAY0YaTgRl6z95IIf4ch3XPwAATj4QAAAAAAAAAAFrAQAAfAAAAGNGGk4EZes/eSCH+HId1z8AAG0+HwAAAAAAAAABbAEAAHwAAABjRhpOBGXrP3kgh/hyHdc/AICFPh8AAAAAAAAAAW0BAAB8AAAAY0YaTgRl6z95IIf4ch3XPwCAjD4fAAAAAAAAAAFuAQAAfAAAAOJ9TD49Y+s/eSCH+HId1z8AAI8+HwAAAAAAAAABbwEAAHwAAABXAqzPy1brP3kgh/hyHdc/AACUPi8AAAAAAAAAAXABAAB8AAAAS749UZNI6z95IIf4ch3XPwCAmj4/AAAAAAAAAAFxAQAAfAAAAL2xAcOTOOs/eSCH+HId1z8AAJ8+TgAAAAAAAAABcgEAAHwAAACt3PckzSbrP3kgh/hyHdc/AACjPk4AAAAAAAAAAXMBAAB8AAAAHT8gdz8T6z95IIf4ch3XPwCAqz5eAAAAAAAAAAF0AQAAfAAAAA1qFtl4Aes/eSCH+HId1z8AALY+XgAAAAAAAAABdQEAAHwAAAB8zD4r6+3qP7ll3DJuGdc/AAC9Pm4AAAAAAAAAAXYBAAB8AAAA6J3LXc/W6j8/8IanZBHXPwCAwj5uAAAAAAAAAAF3AQAAfAAAAFDevHAlvOo/w3oxHFsJ1z8AgMo+fQAAAAAAAAABeAEAAHwAAAC0/HZEX5rqP82PhgVI+dY/AADTPn0AAAAAAAAAAXkBAAB8AAAAmOP+J2B66j8X6jApMOXWPwCA1z6cAAAAAAAAAAF6AQAAfAAAAHzKhgthWuo/Y0TbTBjR1j8AgNo+nAAAAAAAAAABewEAAHwAAADgedz+KDzqP6+ehXAAvdY/AIDcPqsAAAAAAAAAAXwBAAB8AAAAyfH/Abgf6j87PoXO46TWPwCA3j6rAAAAAAAAAAF9AQAAfAAAALL6viTVBuo/Q1Pat9CU1j8AAN4+qwAAAAAAAAABfgEAAHwAAAChlBlngPHpP8ndhCzHjNY/AADePrsAAAAAAAAAAX8BAAB8AAAAkb8Pybnf6T8LI9pmwojWPwAA3j67AAAAAAAAAAGAAQAAfAAAAASz0zq6z+k/yd2ELMeM1j8AAN8+ywAAAAAAAAABgQEAAHwAAAB5NzPMSMPpP7/IL0PanNY/AIDAPssAAAAAAAAAAYIBAAB8AAAA8UwufWW66T93boUf8rDWPwAAlD7qAAAAAAAAAAGDAQAAfAAAAOoq9z1Js+k/a1kwNgXB1j8AAD4+6gAAAAAAAAABhAEAAHwAAADSqEKgdlHrP7m0ivuCAtg/AADYPQAAAAAAAAAAAYUBAAB8AAAA21sV/yBc6z91bzXBhwbYPwAAGD4PAAAAAAAAAAGGAQAAfAAAANtbFf8gXOs/dW81wYcG2D8AACw+DwAAAAAAAAABhwEAAHwAAADbWxX/IFzrP3+Eiqp09tc/AAArPg8AAAAAAAAAAYgBAAB8AAAA2Mp535JY6z/Byd/kb/LXPwAAMT4PAAAAAAAAAAGJAQAAfAAAANY53r8EVes/RVSKWWbq1z8AADA+HwAAAAAAAAABigEAAHwAAADSqEKgdlHrP4mZ35Nh5tc/AAAwPh8AAAAAAAAAAYsBAAB8AAAAzxengOhN6z/L3jTOXOLXPwAAMD4vAAAAAAAAAAGMAQAAfAAAAE5P2XAhTOs/CySKCFje1z8AADI+LwAAAAAAAAABjQEAAHwAAABHLaIxBUXrP5GuNH1O1tc/AAA1Pi8AAAAAAAAAAY4BAAB8AAAAwtM4ArA/6z+RrjR9TtbXPwAATz4+AAAAAAAAAAGPAQAAfAAAAD56z9JaOus/FTnf8UTO1z8AAHM+PgAAAAAAAAABkAEAAHwAAAC6IGajBTXrP5nDiWY7xtc/AICNPl0AAAAAAAAAAZEBAAB8AAAAtf4uZOkt6z9hk4kVLbrXPwAAoz5dAAAAAAAAAAGSAQAAfAAAAK3c9yTNJus/aaje/hmq1z8AALQ+XQAAAAAAAAABkwEAAHwAAAAm8vLV6R3rP3O9M+gGmtc/AIDDPm0AAAAAAAAAAZQBAAB8AAAAHT8gdz8T6z990ojR84nXPwCAyj5tAAAAAAAAAAGVAQAAfAAAAA/7sfgGBes/hefduuB51z8AgNI+fQAAAAAAAAABlgEAAHwAAAACt0N6zvbqP9FBiN7IZdc/AIDcPn0AAAAAAAAAAZcBAAB8AAAAdqoH7M7m6j+XEYiNulnXPwAA4j59AAAAAAAAAAGYAQAAfAAAAGJEYi560eo/GZwyArFR1z8AAOc+nAAAAAAAAAABmQEAAHwAAABQ3rxwJbzqP13hhzysTdc/AADpPpwAAAAAAAAAAZoBAAB8AAAAvK9Jowml6j9d4Yc8rE3XPwCA6j6cAAAAAAAAAAGbAQAAfAAAAKQnbaaYiOo/GZwyArFR1z8AgOs+nAAAAAAAAAABnAEAAHwAAAAMaF657m3qP5cRiI26Wdc/AADtPqwAAAAAAAAAAZ0BAAB8AAAA93Ad3AtV6j8Th90YxGHXPwAA3j6sAAAAAAAAAAGeAQAAfAAAAGVCqg7wPeo/CXKIL9dx1z8AAMg+uwAAAAAAAAABnwEAAHwAAADSpNJgYirqPwlyiC/Xcdc/AICLPrsAAAAAAAAAAaABAAB8AAAAnudti2Tc4T/QUgLnBeqlPwAAiD0AAAAAAAAAAAGhAQAAfAAAAKF4Cavy3+E/aM39Tq7IpD8AAL49EAAAAAAAAAABogEAAHwAAACheAmr8t/hP6hL/MY7aKQ/AADYPRAAAAAAAAAAAaMBAAB8AAAAoXgJq/Lf4T/w86QRo+ejPwAA1D0QAAAAAAAAAAGkAQAAfAAAAKF4Cavy3+E/+B1P5HzHoz8AANw9EAAAAAAAAAABpQEAAHwAAACheAmr8t/hP1DG9y7kRqM/AADMPSAAAAAAAAAAAaYBAAB8AAAAoXgJq/Lf4T/A7J7x2GWiPwAAtD0gAAAAAAAAAAGnAQAAfAAAAKF4Cavy3+E/GL/xDhrFoT8AAKg9LwAAAAAAAAABqAEAAHwAAAAfsDubK97hP5DlmNEO5KA/AACgPS8AAAAAAAAAAakBAAB8AAAAnudti2Tc4T8YDECUAwOgPwAAmj1OAAAAAAAAAAGqAQAAfAAAAB0foHud2uE/QLkiU6QDnj8AAJg9TgAAAAAAAAABqwEAAHwAAAAdH6B7ndrhPzAGcdiNQZw/AACYPU4AAAAAAAAAAawBAAB8AAAAHR+ge53a4T9wpxMDKz+aPwAAnD1OAAAAAAAAAAGtAQAAfAAAAB0foHud2uE/MKAN42C9mD8AALQ9XgAAAAAAAAABrgEAAHwAAACe522LZNzhP0DtW2hK+5Y/AADaPV4AAAAAAAAAAa8BAAB8AAAAoXgJq/Lf4T8AkgGjzLmVPwAAAT5uAAAAAAAAAAGwAQAAfAAAACbSctpH5eE/cOJSOJu4lD8AABU+bgAAAAAAAAABsQEAAHwAAAAr9KkZZOzhP/DeTyi295M/AAAlPn0AAAAAAAAAAbIBAAB8AAAAs96uaEf14T9A20wY0TaTPwAANT59AAAAAAAAAAGzAQAAfAAAAL2Rgcfx/+E/gC+hvYT2kj8AAEA+jQAAAAAAAAABtAEAAHwAAABIDSI2YwziP4Avob2E9pI/AABMPo0AAAAAAAAAAbUBAAB8AAAAVFGQtJsa4j/AivuCAjiUPwAAUT6dAAAAAAAAAAG2AQAAfAAAAOJdzEKbKuI/wD2t/Rj6lT8AAFM+rAAAAAAAAAABtwEAAHwAAADuoTrB0zjiP7CcCtN7/Jc/AABUPqwAAAAAAAAAAbgBAAB8AAAA+uWoPwxH4j8w/2q4w7+aPwAAVD6sAAAAAAAAAAG5AQAAfAAAAIjy5M0LV+I/QLkiU6QDnj8AAFQ+vAAAAAAAAAABugEAAHwAAACYx+5r0mjiP1g98IanZKE/AABUPrwAAAAAAAAAAbsBAAB8AAAAqi2UKSd+4j/4HU/kfMejPwAAVD68AAAAAAAAAAG8AQAAfAAAAL2TOed7k+I/kNQDb3hKpj8AAFQ+ywAAAAAAAAABvQEAAHwAAABOMRGVCafiP+DiD68MTqk/AABUPssAAAAAAAAAAb4BAAB8AAAAXgYbM9C44j8o8RvvoFGsPwAAWD7bAAAAAAAAAAG/AQAAfAAAAOsSV8HPyOI/SIEpt6e1rz8AAGE+2wAAAAAAAAABwAEAAHwAAAD3VsU/CNfiP5A0R5ojzbE/AABlPusAAAAAAAAAAcEBAAB8AAAAAQqYnrLh4j9wk6Rvhs+zPwAAZz7rAAAAAAAAAAHCAQAAfAAAAAcsz93O6OI/SMhXcg/ytT8AAGU+6wAAAAAAAAABwwEAAHwAAAAJvWr9XOziPzhRXxpM1Lc/AABkPvoAAAAAAAAAAcQBAAB8AAAAi4U4DSTu4j8kxRHZm8a5PwAAZD76AAAAAAAAAAHFAQAAfAAAAAm9av1c7OI/8PnE2yTpuz8AAGQ+CgEAAAAAAAABxgEAAHwAAAAEmzO+QOXiP8BDzcea+70/AABkPgoBAAAAAAAAAccBAAB8AAAA++dgX5ba4j/OxupZCAfAPwAAZj4aAQAAAAAAAAHIAQAAfAAAAHBswPAkzuI/zhWZIh3wwD8AAGc+GgEAAAAAAAAByQEAAHwAAADk8B+Cs8HiP07v8V8o0cE/AABnPikBAAAAAAAAAcoBAAB8AAAA2KyxA3uz4j/a3Z+GIKLCPwAAZT4pAQAAAAAAAAHLAQAAfAAAAMxoQ4VCpeI/8mtNC/xawz8AAGQ+OQEAAAAAAAABzAEAAHwAAAA/XAf3QpXiP5qZ+u26+8M/AABqPjkBAAAAAAAAAc0BAAB8AAAArr4vSbWB4j/GUVJFcJTEPwAAdj5IAQAAAAAAAAHOAQAAfAAAABwhWJsnbuI/hr7+4/UExT8AgIM+SAEAAAAAAAABzwEAAHwAAACI8uTNC1fiPz4WVpmOhcU/AACNPlgBAAAAAAAAAdABAAB8AAAAcvuj8Cg+4j8OrawK7tXFPwCAkj5YAQAAAAAAAAHRAQAAfAAAANYZXsRiHOI/evhXwx3+xT8AAJY+aAEAAAAAAAAB0gEAAHwAAAA4OBiYnPrhP+5YWGU6FsY/AICaPmgBAAAAAAAAAdMBAAB8AAAAm1bSa9bY4T9u4wLaMA7GPwAAoD53AQAAAAAAAAHUAQAAfAAAAHysvi9JteE/jiIClvfdxT8AgKM+dwEAAAAAAAAB1QEAAHwAAABeAqvzu5HhP652VjurncU/AACmPocBAAAAAAAAAdYBAAB8AAAAwCBlx/Vv4T9iaqo+QkXFPwCApz6HAQAAAAAAAAHXAQAAfAAAAKF2UYtoTOE/qhJTianExD8AgKc+lwEAAAAAAAAB2AEAAHwAAACCzD1P2yjhP/bPUL39M8Q/AACoPpcBAAAAAAAAAdkBAAB8AAAA4llcA4cD4T9KjU7xUaPDPwAAqT6mAQAAAAAAAAHaAQAAfAAAAEHnercy3uA/Mv+gbHbqwj8AgKg+pgEAAAAAAAAB2wEAAHwAAAAmzgKbM77gP577nVyRKcI/AACoPqYBAAAAAAAAAdwBAAB8AAAADkYmnsKh4D8K+JpMrGjBPwCArD62AQAAAAAAAAHdAQAAfAAAAHaGF7EYh+A/hh5CD6GHwD8AgLI+tgEAAAAAAAAB3gEAAHwAAADiV6Tj/G/gP/x0fbo+Xb8/AIC8PsUBAAAAAAAAAd8BAAB8AAAAULrMNW9c4D8QAcv77mq9PwCAxz7FAQAAAAAAAAHgAQAAfAAAAEHlwpeoSuA/RMwX+WVIuz8AAM8+1QEAAAAAAAAB4QEAAHwAAAA1oVQZcDzgP3CCDw3wNbk/AIDUPtUBAAAAAAAAAeIBAAB8AAAALO6BusUx4D+kTVwKZxO3PwAA1z7lAQAAAAAAAAHjAQAAfAAAACbMSnupKuA/yANUHvEAtT8AgNc+5QEAAAAAAAAB5AEAAHwAAAAjO69bGyfgPyAj9cAbnrI/AADZPvQBAAAAAAAAAeUBAAB8AAAApAN9a+Io4D9gGOyQbFuwPwCA2j70AQAAAAAAAAHmAQAAfAAAACzugbrFMeA/SBvGwXoxrD8AgNs+BAIAAAAAAAAB5wEAAHwAAAC3aSIpNz7gP6ixX7xo7Kc/AADdPgQCAAAAAAAAAegBAAB8AAAAxj4sx/1P4D+wdaaZFUikPwAA4j4UAgAAAAAAAAHpAQAAfAAAAF3+OrSnauA/iLvu/jQEoT8AgOg+FAIAAAAAAAAB6gEAAHwAAAD4TuXA34jgPzAGcdiNQZw/AADvPiMCAAAAAAAAAesBAAB8AAAAFvn4/Gys4D+wnArTe/yXPwCA9T4jAgAAAAAAAAHsAQAAfAAAALdr2kjB0eA/MDqq7TM5lT8AgPo+MwIAAAAAAAAB7QEAAHwAAABab1e0o/rgP0CH+HIdd5M/AAD/PjMCAAAAAAAAAe4BAAB8AAAABJULX6Iq4T+AL6G9hPaSPwAA+j5CAgAAAAAAAAHvAQAAfAAAAKopJOoSV+E/QIf4ch13kz8AgPE+QgIAAAAAAAAB8AEAAHwAAADP9W5lvIHhPzA6qu0zOZU/AIDKPlICAAAAAAAAAfEBAAB8AAAAcGhQsRCn4T9A7VtoSvuWPwAAmD5SAgAAAAAAAAHyAQAAfAAAAJU0myy60eE/8PdkmPk9mT8AAEA+cQIAAAAAAAAB8wEAAHwAAACkJ22mmIjqP6CEb1Ab4Ys/AAAQPgAAAAAAAAAAAfQBAAB8AAAAOFbgc7Sf6j8g3MYFtGGMPwAARz4QAAAAAAAAAAH1AQAAfAAAAMBA5cKXqOo/gOPMJX7jjT8AAGA+EAAAAAAAAAAB9gEAAHwAAABLvIUxCbXqP+B47DKJc5A/AABePhAAAAAAAAAAAfcBAAB8AAAA0aaKgOy96j8QgPJSU/WRPwAAZT4gAAAAAAAAAAH4AQAAfAAAAFuRj8/Pxuo/8N5PKLb3kz8AAGQ+IAAAAAAAAAAB+QEAAHwAAADlDDA+QdPqP0DtW2hK+5Y/AABiPiAAAAAAAAAAAfoBAAB8AAAAchlszEDj6j8AqxYTEACbPwAAYT4vAAAAAAAAAAH7AQAAfAAAAP2UDDuy7+o/+OGVwSkjoD8AAGA+LwAAAAAAAAAB/AEAAHwAAACJEK2pI/zqP1DG9y7kRqM/AABgPj8AAAAAAAAAAf0BAAB8AAAAFh3pNyMM6z9ILFskEcumPwAAYD4/AAAAAAAAAAH+AQAAfAAAACby8tXpHes/aLxo7Bcvqj8AAGA+PwAAAAAAAAAB/wEAAHwAAAC1/i5k6S3rP+DRekx2tK4/AABgPk4AAAAAAAAAAQACAAB8AAAAvbEBw5M46z+MH/KwNt2xPwAAYj5eAAAAAAAAAAEBAgAAfAAAAEOcBhJ3Qes/7Feow6TAtD8AAGM+XgAAAAAAAAABAgIAAHwAAABDnAYSd0HrP1Sls7//k7c/AABmPl4AAAAAAAAAAQMCAAB8AAAAv0Kd4iE86z+wyBTpgIe6PwAAZT5uAAAAAAAAAAEEAgAAfAAAALogZqMFNes/MEDKt7U6vT8AAGQ+bgAAAAAAAAABBQIAAHwAAAAxNmFUIizrP7zM1G/X3b8/AABkPn0AAAAAAAAAAQYCAAB8AAAAKYOO9Xch6z+66+5PQxDBPwAAZj59AAAAAAAAAAEHAgAAfAAAAB/Qu5bNFus/siVIL2sJwj8AAGs+jQAAAAAAAAABCAIAAHwAAACVVBsoXArrPyrqS4OJ+sI/AAByPo0AAAAAAAAAAQkCAAB8AAAAiRCtqSP86j+y2PmpgcvDPwCAgT6dAAAAAAAAAAEKAgAAfAAAAHk7owtd6uo/Psen0HmcxD8AAI0+nQAAAAAAAAABCwIAAHwAAADonctdz9bqP1ZVVVVVVcU/AICUPqwAAAAAAAAAAQwCAAB8AAAAUm9YkLO/6j+GDa2sCu7FPwCAmz6sAAAAAAAAAAENAgAAfAAAAMBA5cKXqOo/PmUEYqNuxj8AgJ4+vAAAAAAAAAABDgIAAHwAAAAl8Dq2X4rqP4JcW3Uf18Y/AICfPrwAAAAAAAAAAQ8CAAB8AAAACtfCmWBq6j/ikrFEYg/HPwAAoD7LAAAAAAAAAAEQAgAAfAAAAG+GGI0oTOo/2n1cW3Ufxz8AAKA+ywAAAAAAAAABEQIAAHwAAABVbaBwKSzqP24ysaJF98Y/AACgPtsAAAAAAAAAARICAAB8AAAAOVQoVCoM6j8eJgWm3J7GPwAAoT7bAAAAAAAAAAETAgAAfAAAAJ4Dfkfy7ek/Zs6t8EMexj8AgKI+6wAAAAAAAAABFAIAAHwAAAAEs9M6us/pP9bKquBeXcU/AICkPusAAAAAAAAAARUCAAB8AAAA6ir3PUmz6T/OZqcuXYTEPwAArj76AAAAAAAAAAEWAgAAfAAAAFRr6FCfmOk/6lb4IQ9rwz8AgLw++gAAAAAAAAABFwIAAHwAAAC8q9lj9X3pP4rR84m3ScI/AADKPgoBAAAAAAAAARgCAAB8AAAAJezKdktj6T9Gi+6tJvjAPwAA1z4KAQAAAAAAAAEZAgAAfAAAAJC9V6kvTOk/JMnRX/Icvz8AAOE+CgEAAAAAAAABGgIAAHwAAAAAIID7oTjpP8ylcDZxKbw/AADqPhoBAAAAAAAAARsCAAB8AAAAcxNEbaIo6T9wgg8N8DW5PwAA8D4aAQAAAAAAAAEcAgAAfAAAAOYGCN+iGOk/9ApaPruCtj8AAPY+KQEAAAAAAAABHQIAAHwAAABai2dwMQzpP3CTpG+Gz7M/AID5PikBAAAAAAAAAR4CAAB8AAAA06BiIU4D6T/wG++gURyxPwAA/D44AQAAAAAAAAEfAgAAfAAAAMt+K+Ix/Og/aCLM4USzrT8AgP8+OAEAAAAAAAABIAIAAHwAAADLfiviMfzoP7BkETd/rqk/AIABP0cBAAAAAAAAASECAAB8AAAAUtiUEYcB6T/YfKy538mlPwAAAz9HAQAAAAAAAAEiAgAAfAAAAFwcA5C/D+k/0BZJxLJFoj8AwAQ/VwEAAAAAAAABIwIAAHwAAABs8QwuhiHpP2ANd/hXw50/AAAGP1cBAAAAAAAAASQCAAB8AAAAACCA+6E46T+g6VhYZTqWPwDABz9nAQAAAAAAAAElAgAAfAAAAJjfjuhLU+k/YEIq++Dljz8AAAk/ZwEAAAAAAAABJgIAAHwAAACwZ2vlvG/pPwBoV9Dy2YU/AEAKP3YBAAAAAAAAAScCAAB8AAAAzIDjAbyP6T9AKRWLnZ96PwBACz92AQAAAAAAAAEoAgAAfAAAAOoq9z1Js+k/AE9CYK+TcD8AwAw/hgEAAAAAAAABKQIAAHwAAACOLnSpK9zpPwCBbEA2IGs/AAANP4YBAAAAAAAAASoCAAB8AAAANsOMNJwI6j+Aa1rg15p2PwCADD+WAQAAAAAAAAErAgAAfAAAAN7oQN+aOOo/gLioZcHYhD8AAAQ/lgEAAAAAAAABLAIAAHwAAAAHRid60mbqPxCA8lJT9ZE/AIDwPqUBAAAAAAAAAS0CAAB8AAAANcVEVCac6j+Arhkj9cCbPwCAqD6lAQAAAAAAAAEuAgAAfAAAACad5pF7n7I/jf3iRWO/2D8AABw+AAAAAAAAAAABLwIAAHwAAABxNXyIzvSyP4394kVjv9g/AABVPhAAAAAAAAAAATACAAB8AAAAfXnqBgcDsz9NuI0LaMPYPwAAcD4QAAAAAAAAAAExAgAAfAAAAIi9WIU/EbM/xy3jlnHL2D8AAGs+EAAAAAAAAAABMgIAAHwAAACuiaMA6TuzP4fojVx2z9g/AABwPhAAAAAAAAAAATMCAAB8AAAAuc0RfyFKsz9Dozgie9PYPwAAcD4fAAAAAAAAAAE0AgAAfAAAANNV7nuSZrM/AV7j53/X2D8AAHI+HwAAAAAAAAABNQIAAHwAAADfmVz6ynSzPwFe4+d/19g/AAB8Ph8AAAAAAAAAATYCAAB8AAAA693KeAODsz9Dozgie9PYPwCAhD4fAAAAAAAAAAE3AgAAfAAAANNV7nuSZrM/xy3jlnHL2D8AgI8+LwAAAAAAAAABOAIAAHwAAACuiaMA6TuzP024jQtow9g/AICdPi8AAAAAAAAAATkCAAB8AAAAiL1YhT8Rsz+N/eJFY7/YPwCAqz4vAAAAAAAAAAE6AgAAfAAAAGPxDQqW5rI/z0I4gF672D8AALo+PwAAAAAAAAABOwIAAHwAAAAx4VQQtK2yPxOIjbpZt9g/AADGPk4AAAAAAAAAATwCAAB8AAAA6Ui/GWFYsj9VzeL0VLPYPwCA0T5eAAAAAAAAAAE9AgAAfAAAAHjk3qdk2LE/3VeNaUur2D8AgNs+bgAAAAAAAAABPgIAAHwAAAALgP41aFixP1/iN95Bo9g/AADkPm4AAAAAAAAAAT8CAAB8AAAAN/ur0KdmsD/lbOJSOJvYPwAA6j59AAAAAAAAAAFAAgAAfAAAAOZ0j9M/Bq8/pzziASqP2D8AAPA+fQAAAAAAAAABQQIAAHwAAAAp4w0MTgatP3EM4rAbg9g/AID0Po0AAAAAAAAAAUICAAB8AAAAPkHTSnrNqj833OFfDXfYPwAA+T6NAAAAAAAAAAFDAgAAfAAAADQXvIw1eKg/QfE2Sfpm2D8AAPw+nAAAAAAAAAABRAIAAHwAAAAVZcjRfwamP8N74b3wXtg/AID+PpwAAAAAAAAAAUUCAAB8AAAAsRo/IHc/oz9JBowy51bYPwCA/z6sAAAAAAAAAAFGAgAAfAAAAF1YkmvflKA/SQaMMudW2D8AgAA/rAAAAAAAAAABRwIAAHwAAAC2XPZaNX+cP0kGjDLnVtg/AMAAP6wAAAAAAAAAAUgCAAB8AAAAd/gO5cmblz9JBowy51bYPwDAAD+8AAAAAAAAAAFJAgAAfAAAAPzUC1bmm5M/SQaMMudW2D8AAAE/vAAAAAAAAAABSgIAAHwAAABF8uytin+QP0kGjDLnVtg/AAABP9sAAAAAAAAAAUsCAAB8AAAAOB+cC17Gij9JBowy51bYPwCA/T7bAAAAAAAAAAFMAgAAfAAAAFTbJom2VIY/SQaMMudW2D8AAPc+2wAAAAAAAAABTQIAAHwAAABwl7EGD+OBP0kGjDLnVtg/AADXPvoAAAAAAAAAAU4CAAB8AAAAYqoJpO5wfj9JBowy51bYPwAArD76AAAAAAAAAAFPAgAAfAAAANwgYVe2W6o/Mykw5fa01j8AAEw+AAAAAAAAAAABUAIAAHwAAACmEKhd1CKqP0NT2rfQlNY/AICMPhAAAAAAAAAAAVECAAB8AAAAphCoXdQiqj9DU9q30JTWPwAAnj4QAAAAAAAAAAFSAgAAfAAAANwgYVe2W6o/Aw6FfdWY1j8AgJ4+EAAAAAAAAAABUwIAAHwAAADcIGFXtluqPwMOhX3VmNY/AACnPhAAAAAAAAAAAVQCAAB8AAAA8qg9VCd4qj9/g9oI36DWPwAAqj4fAAAAAAAAAAFVAgAAfAAAAFTJr0fr6ao/Mykw5fa01j8AgKs+HwAAAAAAAAABVgIAAHwAAAACgrcxArGrP+fOhcEOydY/AICqPi8AAAAAAAAAAVcCAAB8AAAAxsKbGIqUrD9bL4ZjK+HWPwAAqj4vAAAAAAAAAAFYAgAAfAAAAMATOfnzsK0/RwXckFEB1z8AAKo+PwAAAAAAAAABWQIAAHwAAADP7LLWzumuPzfbMb53Idc/AICzPj8AAAAAAAAAAVoCAAB8AAAA8GIW2lQRsD9d4Yc8rE3XPwAAwj4/AAAAAAAAAAFbAgAAfAAAAHdP00jCrbA/QaKIgOV91z8AgMw+TgAAAAAAAAABXAIAAHwAAADw9yE59zuxP63tMzkVptc/AADVPk4AAAAAAAAAAV0CAAB8AAAAbaBwKSzKsT/V84m3SdLXPwCA2j5OAAAAAAAAAAFeAgAAfAAAANsEUZsoSrI/+fnfNX7+1z8AAN8+XgAAAAAAAAABXwIAAHwAAAAx4VQQtK2yP2VFi+6tJtg/AADiPl4AAAAAAAAAAWACAAB8AAAAcTV8iM70sj/PkDan3U7YPwCA5T5uAAAAAAAAAAFhAgAAfAAAAK6JowDpO7M/N9zhXw132D8AAOg+bgAAAAAAAAABYgIAAHwAAADTVe57kmazP+Vs4lI4m9g/AIDrPn0AAAAAAAAAAWMCAAB8AAAA35lc+sp0sz8LczjRbMfYPwAA8D59AAAAAAAAAAFkAgAAfAAAANNV7nuSZrM/7zM5Fab32D8AgPU+jQAAAAAAAAABZQIAAHwAAACuiaMA6TuzPxc6j5PaI9k/AID7Po0AAAAAAAAAAWYCAAB8AAAAfXnqBgcDsz/7+o/XE1TZPwDAAD+cAAAAAAAAAAFnAgAAfAAAADHhVBC0rbI/p4uQyj542T8AwAM/nAAAAAAAAAABaAIAAHwAAAC4OAYgfx+yP9emOzJglNk/AEAHP6wAAAAAAAAAAWkCAAB8AAAAIQjbMtl0sT9JBzzUfKzZPwAACT+sAAAAAAAAAAFqAgAAfAAAAF3H9ktRkbA/vWc8dpnE2T8AQAo/vAAAAAAAAAABawIAAHwAAAAahUjNIT+vP3ENklKx2Nk/AEALP7wAAAAAAAAAAWwCAAB8AAAAdHujAqFbrT9r+DxpxOjZPwDADD/LAAAAAAAAAAFtAgAAfAAAAOr52jSRlKs/X+Pnf9f42T8AAA0/ywAAAAAAAAABbgIAAHwAAAB4AO9j8umpP5kT6NDlBNo/AIAMP9sAAAAAAAAAAW8CAAB8AAAANBe8jDV4qD/TQ+gh9BDaPwAACj/bAAAAAAAAAAFwAgAAfAAAAA62ZbLpIqc/CXTocgId2j8AgAY/6wAAAAAAAAABcQIAAHwAAAAz7aTO8CKmP33U6BQfNdo/AIDQPusAAAAAAAAAAXICAAB8AAAAnLx54Up4pT9tqj5CRVXaPwAAWz4ZAQAAAAAAAAFzAgAAfAAAALNEVt67lKU/WYCUb2t12j8AALY9GQEAAAAAAAABdAIAAHwAAACqS1wFPyPrP0KvXVwlwew/AAB8PgAAAAAAAAAAAXUCAAB8AAAAKxQqFQYl6z+E9LKWIL3sPwAArj4QAAAAAAAAAAF2AgAAfAAAAK3c9yTNJus/xjkI0Ru57D8AAMQ+EAAAAAAAAAABdwIAAHwAAACt3PckzSbrPwh/XQsXtew/AIDBPhAAAAAAAAAAAXgCAAB8AAAArdz3JM0m6z9MxLJFErHsPwCAxj4QAAAAAAAAAAF5AgAAfAAAAK3c9yTNJus/TMSyRRKx7D8AgMs+EAAAAAAAAAABegIAAHwAAAArFCoVBiXrP0zEskUSsew/AIDSPiAAAAAAAAAAAXsCAAB8AAAAqktcBT8j6z9MxLJFErHsPwCA2z4gAAAAAAAAAAF8AgAAfAAAAKe6wOWwH+s/TMSyRRKx7D8AAOU+IAAAAAAAAAABfQIAAHwAAAAiYVe2WxrrP0zEskUSsew/AIDpPiAAAAAAAAAAAX4CAAB8AAAAHT8gdz8T6z8If10LF7XsPwCA7j4vAAAAAAAAAAF/AgAAfAAAAJVUGyhcCus/CH9dCxe17D8AAPQ+PwAAAAAAAAABgAIAAHwAAAAK2Xq56v3qP0zEskUSsew/AID5Pj8AAAAAAAAAAYECAAB8AAAA/ZQMO7Lv6j/uZt3iD6/sPwCA/z5OAAAAAAAAAAGCAgAAfAAAAO6/Ap3r3eo/0E5dugip7D8AAAQ/TgAAAAAAAAABgwIAAHwAAADcWV3flsjqPxCUsvQDpew/AAAJP14AAAAAAAAAAYQCAAB8AAAAyfO3IUKz6j9U2Qcv/6DsPwDADT9eAAAAAAAAAAGFAgAAfAAAALT8dkRfmuo/VNkHL/+g7D8AABI/bgAAAAAAAAABhgIAAHwAAACbdJpH7n3qP1TZBy//oOw/AAAVP24AAAAAAAAAAYcCAAB8AAAAguy9Sn1h6j9U2Qcv/6DsPwAAGD+dAAAAAAAAAAGIAgAAfAAAAGpk4U0MReo/EJSy9AOl7D8AQBk/nQAAAAAAAAABiQIAAHwAAABR3ARRmyjqP3Lxh1cGp+w/AEAaP50AAAAAAAAAAYoCAAB8AAAAOVQoVCoM6j/QTl26CKnsPwBAGz+dAAAAAAAAAAGLAgAAfAAAAB/MS1e57+k/0E5dugip7D8AQBw/nQAAAAAAAAABjAIAAHwAAAAIRG9aSNPpP9BOXboIqew/AAAcP50AAAAAAAAAAY0CAAB8AAAA7buSXde26T/QTl26CKnsPwAAHD+sAAAAAAAAAAGOAgAAfAAAANGiGkHYluk/0E5dugip7D8AgBs/rAAAAAAAAAABjwIAAHwAAAC3iaIk2XbpP9BOXboIqew/AAAbP7wAAAAAAAAAAZACAAB8AAAAHDn4F6FY6T/QTl26CKnsPwAAGz+8AAAAAAAAAAGRAgAAfAAAAIZ56Sr3Pek/0E5dugip7D8AABs/ywAAAAAAAAABkgIAAHwAAADwSnZd2ybpP9BOXboIqew/AAAbP8sAAAAAAAAAAZMCAAB8AAAAX62er00T6T/QTl26CKnsPwCAGz/bAAAAAAAAAAGUAgAAfAAAAFLYlBGHAek/0E5dugip7D8AABU/2wAAAAAAAAABlQIAAHwAAADDy1iDh/HoP9BOXboIqew/AEAMP+sAAAAAAAAAAZYCAAB8AAAAuhiGJN3m6D/QTl26CKnsPwCA5j7rAAAAAAAAAAGXAgAAfAAAALP2TuXA3+g/0E5dugip7D8AAKc+6wAAAAAAAAABmAIAAHwAAAAyLoHV+d3oP9BOXboIqew/AABRPvoAAAAAAAAAAZkCAAB8AAAAsGvbJNGW6j9en65P16frPwAAZD4AAAAAAAAAAAGaAgAAfAAAADE0qTSYmOo/ouQDitKj6z8AAJ4+DwAAAAAAAAABmwIAAHwAAAAxNKk0mJjqP6LkA4rSo+s/AACyPg8AAAAAAAAAAZwCAAB8AAAAMTSpNJiY6j+i5AOK0qPrPwCArj4PAAAAAAAAAAGdAgAAfAAAADE0qTSYmOo/ouQDitKj6z8AALM+DwAAAAAAAAABngIAAHwAAAAxNKk0mJjqP6LkA4rSo+s/AIC2Pg8AAAAAAAAAAZ8CAAB8AAAAMTSpNJiY6j+i5AOK0qPrPwAAvT4fAAAAAAAAAAGgAgAAfAAAADE0qTSYmOo/ouQDitKj6z8AgMQ+HwAAAAAAAAABoQIAAHwAAAA1xURUJpzqP6LkA4rSo+s/AIDNPh8AAAAAAAAAAaICAAB8AAAAOFbgc7Sf6j9en65P16frPwCA0T4fAAAAAAAAAAGjAgAAfAAAALyvSaMJpeo/vvyDstmp6z8AgNQ+LwAAAAAAAAABpAIAAHwAAADE0YDiJazqP9oUBNvgr+s/AIDWPi8AAAAAAAAAAaUCAAB8AAAAzIRTQdC26j+Yz66g5bPrPwAA1j4+AAAAAAAAAAGmAgAAfAAAAFgA9K9Bw+o/0v+u8fO/6z8AANY+PgAAAAAAAAABpwIAAHwAAABiRGIuetHqPwowr0ICzOs/AADZPk4AAAAAAAAAAagCAAB8AAAA9eE53Afl6j8CG1pZFdzrPwAA3z5dAAAAAAAAAAGpAgAAfAAAAIZ/EYqV+Oo/mqgvDSbq6z8AgOc+XQAAAAAAAAABqgIAAHwAAAAZroRXsQ/rP5KT2iM5+us/AADxPl0AAAAAAAAAAasCAAB8AAAAqktcBT8j6z8E9NrFVRLsPwCA+D59AAAAAAAAAAGsAgAAfAAAADlYmJM+M+s/+t6F3Ggi7D8AgP8+fQAAAAAAAAABrQIAAHwAAABDnAYSd0HrP/LJMPN7Muw/AMABP30AAAAAAAAAAa4CAAB8AAAAzxengOhN6z+KVwanjEDsPwAAAz+MAAAAAAAAAAGvAgAAfAAAAFcCrM/LVus/IuXbWp1O7D8AAAM/jAAAAAAAAAABsAIAAHwAAABcJOMO6F3rP/y3BkmpWOw/AAADP4wAAAAAAAAAAbECAAB8AAAA4n1MPj1j6z/WijE3tWLsPwAAAz+sAAAAAAAAAAGyAgAAfAAAAOYO6F3LZus/DrsxiMNu7D8AAAM/rAAAAAAAAAABswIAAHwAAADmDuhdy2brP4wwhxPNduw/AAADP6wAAAAAAAAAAbQCAAB8AAAAY0YaTgRl6z8Iptye1n7sPwAAAz+sAAAAAAAAAAG1AgAAfAAAAFwk4w7oXes/ghsyKuCG7D8AAAM/rAAAAAAAAAABtgIAAHwAAABTcRCwPVPrP/6Qh7Xpjuw/AAADP8sAAAAAAAAAAbcCAAB8AAAAyfVvQcxG6z/YY7Kj9ZjsPwCABD/LAAAAAAAAAAG4AgAAfAAAAL2xAcOTOOs/9nsyzPye7D8AgAc/ywAAAAAAAAABuQIAAHwAAACt3PckzSbrP3Lxh1cGp+w/AIAKP9oAAAAAAAAAAboCAAB8AAAAHT8gdz8T6z9MxLJFErHsPwBADj/aAAAAAAAAAAG7AgAAfAAAAIyhSMmx/+o/Qq9dXCXB7D8AgBA/6gAAAAAAAAABvAIAAHwAAAB8zD4r6+3qPziaCHM40ew/AAASP+oAAAAAAAAAAb0CAAB8AAAA6i5nfV3a6j/SJ94mSd/sPwDAEj/6AAAAAAAAAAG+AgAAfAAAANnIwb8Ixeo/hs0zA2Hz7D8AgBM/+gAAAAAAAAABvwIAAHwAAABIK+oRe7HqPzpzid94B+0/AEAVPwkBAAAAAAAAAcACAAB8AAAAOFbgc7Sf6j+u04mBlR/tPwAAGD8JAQAAAAAAAAHBAgAAfAAAAKtJpOW0j+o/wNa0wK817T8AQBk/GQEAAAAAAAABwgIAAHwAAACdBTZnfIHqPxYfNTrFR+0/AMAZPxkBAAAAAAAAAcMCAAB8AAAAksHH6ENz6j9sZ7Wz2lntPwAAGj8pAQAAAAAAAAHEAgAAfAAAAAdGJ3rSZuo/ZFJgyu1p7T8AABo/KQEAAAAAAAABxQIAAHwAAAD+klQbKFzqP56CYBv8de0/AAAQPzgBAAAAAAAAAcYCAAB8AAAAche0rLZP6j8+JYu4+XPtPwCAwz44AQAAAAAAAAHHAgAAfAAAAHjk3qdk2LE/PgoxX+SX4T8AAIg+AAAAAAAAAAAByAIAAHwAAACp9JehRhGyP96sW/zhleE/AIC6Pg8AAAAAAAAAAckCAAB8AAAAuDgGIH8fsj/erFv84ZXhPwAA0j4PAAAAAAAAAAHKAgAAfAAAAMR8dJ63LbI/fk+Gmd+T4T8AAM4+DwAAAAAAAAABywIAAHwAAADbBFGbKEqyP8KU29Paj+E/AIDZPg8AAAAAAAAAAcwCAAB8AAAA2wRRmyhKsj8E2jAO1ovhPwAA3T4vAAAAAAAAAAHNAgAAfAAAANsEUZsoSrI/wpTb09qP4T8AAN4+LwAAAAAAAAABzgIAAHwAAADbBFGbKEqyPyDysDbdkeE/AADePi8AAAAAAAAAAc8CAAB8AAAAxHx0nrctsj9+T4aZ35PhPwAA3z4vAAAAAAAAAAHQAgAAfAAAAKn0l6FGEbI/nGcGwuaZ4T8AgOE+LwAAAAAAAAAB0QIAAHwAAACEKE0mneaxPxjdW03woeE/AIDpPj4AAAAAAAAAAdICAAB8AAAAR9QlroKfsT/WlwYT9aXhPwAA9D4+AAAAAAAAAAHTAgAAfAAAAPD3ITn3O7E/8q+GO/yr4T8AgP8+TgAAAAAAAAAB1AIAAHwAAAB3T9NIwq2wPxDIBmQDsuE/AEAGP10AAAAAAAAAAdUCAAB8AAAAlC2XvVbNrz8s4IaMCrjhPwBACj9dAAAAAAAAAAHWAgAAfAAAACI0q+y3Iq4/plXcFxTA4T8AQA0/bQAAAAAAAAAB1wIAAHwAAAB7KgYiNz+sP2YQh90YxOE/AAAPP20AAAAAAAAAAdgCAAB8AAAAkIjLYGMGqj/EbVxAG8bhPwBAED99AAAAAAAAAAHZAgAAfAAAAIdetKIesac/xG1cQBvG4T8AQBE/jAAAAAAAAAAB2gIAAHwAAACcvHnhSnilP8RtXEAbxuE/AEASP4wAAAAAAAAAAdsCAAB8AAAAT/rMLLPNoj9mEIfdGMThPwDAEj+MAAAAAAAAAAHcAgAAfAAAABjA/HSMP6A/BrOxehbC4T8AwBI/nAAAAAAAAAAB3QIAAHwAAAC2XPZaNX+cP+qaMVIPvOE/AAATP5wAAAAAAAAAAd4CAAB8AAAAaEmsxTO4mD/MgrEpCLbhPwAAEz+sAAAAAAAAAAHfAgAAfAAAACk2YjAy8ZQ/sGoxAQGw4T8AgA0/rAAAAAAAAAAB4AIAAHwAAABFQ4qO9JuRP/Kvhjv8q+E/AIAFP7sAAAAAAAAAAeECAAB8AAAASiItp31Ujj8y9dt196fhPwCA3j67AAAAAAAAAAHiAgAAfAAAAJQ/Dv8hOIs/1pcGE/Wl4T8AAKc+uwAAAAAAAAAB4wIAAHwAAABm3rck1uKJP9aXBhP1peE/AABUPuoAAAAAAAAAAeQCAAB8AAAAThpNKFUGrD+yG4M47MbgPwAAhj4AAAAAAAAAAAHlAgAAfAAAALA6vxsZeKw/lgMDEOXA4D8AgLg+EAAAAAAAAAAB5gIAAHwAAABOGk0oVQasP/Rg2HLnwuA/AADQPhAAAAAAAAAAAecCAAB8AAAAGQqULnPNqz/0YNhy58LgPwAAyz4QAAAAAAAAAAHoAgAAfAAAAAKCtzECsas/VL6t1enE4D8AAM4+HwAAAAAAAAAB6QIAAHwAAAA2knAr5OmrP7IbgzjsxuA/AIDIPh8AAAAAAAAAAeoCAAB8AAAAeyoGIjc/rD/OMwNh88zgPwCAwT4fAAAAAAAAAAHrAgAAfAAAAMbCmxiKlKw/7EuDifrS4D8AgLk+LwAAAAAAAAAB7AIAAHwAAABAa+oIvyKtP4TZWD0L4eA/AICyPi8AAAAAAAAAAe0CAAB8AAAA1psV9mTNrT++CVmOGe3gPwCArz4/AAAAAAAAAAHuAgAAfAAAAJvc+dzssK4/FFLZBy//4D8AgLI+TgAAAAAAAAAB7wIAAHwAAAB9pbrA5bCvP6zfrrs/DeE/AIC4Pk4AAAAAAAAAAfACAAB8AAAAN/ur0KdmsD8CKC81VR/hPwCAwj5OAAAAAAAAAAHxAgAAfAAAALSj+sDc9LA/+BLaS2gv4T8AgM4+XgAAAAAAAAAB8gIAAHwAAABH1CWugp+xP05bWsV9QeE/AIDXPl4AAAAAAAAAAfMCAAB8AAAA2wRRmyhKsj+ko9o+k1PhPwCA4D5tAAAAAAAAAAH0AgAAfAAAAGPxDQqW5rI/+OtauKhl4T8AgOg+bQAAAAAAAAAB9QIAAHwAAADr3cp4A4OzP/DWBc+7deE/AIDxPm0AAAAAAAAAAfYCAAB8AAAAW0Kr6v8CtD/owbDlzoXhPwCA+D59AAAAAAAAAAH3AgAAfAAAAL5iHd7DdLQ/IPKwNt2R4T8AQAA/fQAAAAAAAAAB+AIAAHwAAAAG+7LUFsq0P7p/hurtn+E/AIACP40AAAAAAAAAAfkCAAB8AAAANwtszvgCtT/yr4Y7/KvhPwCABD+NAAAAAAAAAAH6AgAAfAAAAF3XtkmiLbU/LOCGjAq44T8AgAU/nAAAAAAAAAAB+wIAAHwAAABd17ZJoi21P8RtXEAbxuE/AMAFP5wAAAAAAAAAAfwCAAB8AAAAUZNIy2kftT9a+zH0K9ThPwCABz+sAAAAAAAAAAH9AgAAfAAAACzH/U/A9LQ/VObcCj/k4T8AAAo/rAAAAAAAAAAB/gIAAHwAAADV6vnaNJG0P+xzsr5P8uE/AAAOP6wAAAAAAAAAAf8CAAB8AAAAZ4YZaTgRtD/gXl3VYgLiPwAAEz+8AAAAAAAAAAEAAwAAfAAAAOvdyngDg7M/NqfdTngU4j8AABc/ywAAAAAAAAABAQMAAHwAAABXrZ+LXdiyPwhls1OXLuI/AMAaP8sAAAAAAAAAAQIDAAB8AAAAuDgGIH8fsj98xbP1s0biPwBAHT/bAAAAAAAAAAEDAwAAfAAAAAuA/jVoWLE/kMjeNM5c4j8AgB8/2wAAAAAAAAABBAMAAHwAAABSg4jNGIOwP2CGtDntduI/AIAgP+oAAAAAAAAAAQUDAAB8AAAAXx3ew3SUrz90id94B43iPwDAID/qAAAAAAAAAAEGAwAAfAAAADm8h+koP64/5unfGiSl4j8AgCE/+gAAAAAAAAABBwMAAHwAAAAp4w0MTgatP1pK4LxAveI/AEAiP/oAAAAAAAAAAQgDAAB8AAAANpJwK+Tpqz/MquBeXdXiPwCAGj/6AAAAAAAAAAEJAwAAfAAAAIjZaEHNIqs/nmi2Y3zv4j8AgA4/OQEAAAAAAAABCgMAAHwAAADcIGFXtluqPyzhNi6gDeM/AIDIPjkBAAAAAAAAAQsDAAB8AAAAwChFRh6+4z/YmLa0ivviPwAAoDwAAAAAAAAAAAEMAwAAfAAAAMAoRUYevuM/Gt4L74X34j8AAPg8DwAAAAAAAAABDQMAAHwAAADAKEVGHr7jP55otmN87+I/AAAQPQ8AAAAAAAAAAQ4DAAB8AAAAPmB3Nle84z+AUDY7deniPwAABD0PAAAAAAAAAAEPAwAAfAAAAD5gdzZXvOM/JPNg2HLn4j8AAAA9HwAAAAAAAAABEAMAAHwAAAA+YHc2V7zjP8SVi3Vw5eI/AAAAPR8AAAAAAAAAAREDAAB8AAAAPmB3Nle84z8E2+Cva+HiPwAACD0fAAAAAAAAAAESAwAAfAAAAL2XqSaQuuM/6MJgh2Tb4j8AAEA9HwAAAAAAAAABEwMAAHwAAAA7z9sWybjjP8yq4F5d1eI/AACMPS8AAAAAAAAAARQDAAB8AAAAugYOBwK34z8O8DWZWNHiPwAA6D0vAAAAAAAAAAEVAwAAfAAAADk+QPc6teM/8te1cFHL4j8AAC0+PgAAAAAAAAABFgMAAHwAAAC3dXLnc7PjPzQdC6tMx+I/AABePj4AAAAAAAAAARcDAAB8AAAAt3Vy53Oz4z92YmDlR8PiPwAAhT5OAAAAAAAAAAEYAwAAfAAAALd1cudzs+M/WkrgvEC94j8AgJQ+TgAAAAAAAAABGQMAAHwAAAC3dXLnc7PjP5yPNfc7ueI/AICgPl4AAAAAAAAAARoDAAB8AAAAt3Vy53Oz4z88MmCUObfiPwCApT5eAAAAAAAAAAEbAwAAfAAAALd1cudzs+M/3NSKMTe14j8AgKc+XgAAAAAAAAABHAMAAHwAAAC3dXLnc7PjP9zUijE3teI/AACpPm0AAAAAAAAAAR0DAAB8AAAAOT5A9zq14z/c1IoxN7XiPwCAqz5tAAAAAAAAAAEeAwAAfAAAADk+QPc6teM/gHe1zjSz4j8AAK8+bQAAAAAAAAABHwMAAHwAAAA5PkD3OrXjPyIa4GsyseI/AIC2Pm0AAAAAAAAAASADAAB8AAAAOT5A9zq14z8iGuBrMrHiPwAAwD59AAAAAAAAAAEhAwAAfAAAADk+QPc6teM/IhrgazKx4j8AAMc+fQAAAAAAAAABIgMAAHwAAAA5PkD3OrXjPyIa4GsyseI/AIDNPn0AAAAAAAAAASMDAAB8AAAAt3Vy53Oz4z8iGuBrMrHiPwCA0T59AAAAAAAAAAEkAwAAfAAAALTk1sflr+M/IhrgazKx4j8AANQ+fQAAAAAAAAABJQMAAHwAAACwUzuoV6zjPyIa4GsyseI/AIDWPn0AAAAAAAAAASYDAAB8AAAArcKfiMmo4z8iGuBrMrHiPwCA2D59AAAAAAAAAAEnAwAAfAAAAClpNll0o+M/IhrgazKx4j8AgNk+rAAAAAAAAAABKAMAAHwAAACkD80pH57jP8K8Cgkwr+I/AIDZPrsAAAAAAAAAASkDAAB8AAAAn+2V6gKX4z/CvAoJMK/iPwAA2j7LAAAAAAAAAAEqAwAAfAAAAJfLXqvmj+M/wrwKCTCv4j8AANs+2wAAAAAAAAABKwMAAHwAAAAQ4VlcA4fjP8K8Cgkwr+I/AIDbPtsAAAAAAAAAASwDAAB8AAAACC6H/Vh84z8iGuBrMrHiPwCA2z7qAAAAAAAAAAEtAwAAfAAAAH9Dgq51c+M/gHe1zjSz4j8AANw+6gAAAAAAAAABLgMAAHwAAAD4WH1fkmrjP9zUijE3teI/AADcPvoAAAAAAAAAAS8DAAB8AAAAcG54EK9h4z/c1IoxN7XiPwAA3D76AAAAAAAAAAEwAwAAfAAAAGlMQdGSWuM/3NSKMTe14j8AANw+CQEAAAAAAAABMQMAAHwAAABjKgqSdlPjP9zUijE3teI/AADdPgkBAAAAAAAAATIDAAB8AAAA39CgYiFO4z/c1IoxN7XiPwCA3j4ZAQAAAAAAAAEzAwAAfAAAANw/BUOTSuM/3NSKMTe14j8AAOc+GQEAAAAAAAABNAMAAHwAAABadzczzEjjP9zUijE3teI/AIDzPhkBAAAAAAAAATUDAAB8AAAAWnc3M8xI4z/c1IoxN7XiPwAA/D4pAQAAAAAAAAE2AwAAfAAAAFp3NzPMSOM/3NSKMTe14j8AQAE/KQEAAAAAAAABNwMAAHwAAABdCNNSWkzjP9zUijE3teI/AIACPykBAAAAAAAAATgDAAB8AAAAYyoKknZT4z/c1IoxN7XiPwBAAz84AQAAAAAAAAE5AwAAfAAAAOoUD+FZXOM/3NSKMTe14j8AwAM/SAEAAAAAAAABOgMAAHwAAAB2kK9Py2jjP9zUijE3teI/AMADP0gBAAAAAAAAATsDAAB8AAAAgdQdzgN34z+Ad7XONLPiPwAABD9YAQAAAAAAAAE8AwAAfAAAABDhWVwDh+M/gHe1zjSz4j8AgAQ/ZwEAAAAAAAABPQMAAHwAAAAgtmP6yZjjP4B3tc40s+I/AEAEP2cBAAAAAAAAAT4DAAB8AAAALottmJCq4z8iGuBrMrHiPwAABD93AQAAAAAAAAE/AwAAfAAAAL2XqSaQuuM/IhrgazKx4j8AAAQ/dwEAAAAAAAABQAMAAHwAAADK2xelyMjjP8K8Cgkwr+I/AAAEP4YBAAAAAAAAAUEDAAB8AAAAVFe4EzrV4z9iXzWmLa3iPwAABD+GAQAAAAAAAAFCAwAAfAAAAFwKi3Lk3+M/Yl81pi2t4j8AAAQ/lgEAAAAAAAABQwMAAHwAAABkLMKxAOfjPwICYEMrq+I/AEADP5YBAAAAAAAAAUQDAAB8AAAAak758Bzu4z8CAmBDK6viPwAAAz+mAQAAAAAAAAFFAwAAfAAAAGzflBCr8eM/AgJgQyur4j8AgAI/pgEAAAAAAAABRgMAAHwAAADup2IgcvPjPwICYEMrq+I/AAACP7UBAAAAAAAAAUcDAAB8AAAA7qdiIHLz4z8CAmBDK6viPwAAAj+1AQAAAAAAAAFIAwAAfAAAAGzflBCr8eM/Yl81pi2t4j8AAAI/xQEAAAAAAAABSQMAAHwAAABmvV3RjurjP8K8Cgkwr+I/AAACP8UBAAAAAAAAAUoDAAB8AAAA3tJYgqvh4z/CvAoJMK/iPwAAAj/VAQAAAAAAAAFLAwAAfAAAANUfhiMB1+M/wrwKCTCv4j8AwAA/1QEAAAAAAAABTAMAAHwAAABLpOW0j8rjP8K8Cgkwr+I/AID/PuQBAAAAAAAAAU0DAAB8AAAAwChFRh6+4z/CvAoJMK/iPwCA/z7kAQAAAAAAAAFOAwAAfAAAADWtpNesseM/wrwKCTCv4j8AQAA/9AEAAAAAAAABTwMAAHwAAACqMQRpO6XjP2JfNaYtreI/AMAAP/QBAAAAAAAAAVADAAB8AAAAILZj+smY4z9iXzWmLa3iPwCAAT8DAgAAAAAAAAFRAwAAfAAAAJQ6w4tYjOM/Yl81pi2t4j8AQAE/AwIAAAAAAAABUgMAAHwAAACMh/AsroHjP2JfNaYtreI/AAABPxMCAAAAAAAAAVMDAAB8AAAAgdQdzgN34z9iXzWmLa3iPwAAAT8TAgAAAAAAAAFUAwAAfAAAAHyy5o7nb+M/Yl81pi2t4j8AgAE/EwIAAAAAAAABVQMAAHwAAAB2kK9Py2jjP2JfNaYtreI/AMABPyMCAAAAAAAAAVYDAAB8AAAA8jZGIHZj4z/CvAoJMK/iPwCAAj8jAgAAAAAAAAFXAwAAfAAAAO+lqgDoX+M/IhrgazKx4j8AwAI/MgIAAAAAAAABWAMAAHwAAABt3dzwIF7jP4B3tc40s+I/AMACPzICAAAAAAAAAVkDAAB8AAAA6hQP4Vlc4z88MmCUObfiPwAAAz8yAgAAAAAAAAFaAwAAfAAAAOoUD+FZXOM/PDJglDm34j8AAAM/MgIAAAAAAAABWwMAAHwAAADvpaoA6F/jP5yPNfc7ueI/AAAFP0ICAAAAAAAAAVwDAAB8AAAA9MfhPwRn4z/87ApaPrviPwBACD9CAgAAAAAAAAFdAwAAfAAAAHyy5o7nb+M//OwKWj674j8AgAo/UgIAAAAAAAABXgMAAHwAAAAEnevdynjjP/zsClo+u+I/AAAMP2ECAAAAAAAAAV8DAAB8AAAAjxiMTDyF4z+cjzX3O7niPwBADT9hAgAAAAAAAAFgAwAAfAAAABUDkZsfjuM/nI819zu54j8AwA4/cQIAAAAAAAABYQMAAHwAAACf7ZXqApfjP5yPNfc7ueI/AAAPP3ECAAAAAAAAAWIDAAB8AAAAJdiaOeaf4z+cjzX3O7niPwAADz+AAgAAAAAAAAFjAwAAfAAAACv60XgCp+M/nI819zu54j8AAA8/gAIAAAAAAAABZAMAAHwAAACwUzuoV6zjP5yPNfc7ueI/AAAPP5ACAAAAAAAAAWUDAAB8AAAANa2k16yx4z+cjzX3O7niPwBADj+QAgAAAAAAAAFmAwAAfAAAALd1cudzs+M//OwKWj674j8AgA0/kAIAAAAAAAABZwMAAHwAAAC3dXLnc7PjP1pK4LxAveI/AIAMP6ACAAAAAAAAAWgDAAB8AAAAtOTWx+Wv4z92YmDlR8PiPwBADD+gAgAAAAAAAAFpAwAAfAAAAK3Cn4jJqOM/NB0Lq0zH4j8AAAw/oAIAAAAAAAABagMAAHwAAAAl2Jo55p/jP5J64A1PyeI/AAAMP78CAAAAAAAAAWsDAAB8AAAAnFz6ynST4z+SeuANT8niPwAADD+/AgAAAAAAAAFsAwAAfAAAAI8YjEw8heM/knrgDU/J4j8AAAw/zwIAAAAAAAABbQMAAHwAAAD9erSernHjP5J64A1PyeI/AMADP88CAAAAAAAAAW4DAAB8AAAAbd3c8CBe4z80HQurTMfiPwCA8D7eAgAAAAAAAAFvAwAAfAAAANw/BUOTSuM/1r81SErF4j8AgKg+3gIAAAAAAAABcAMAAHwAAAAUfI0aRGzmP/TZFbR8duU/AAAcPgAAAAAAAAAAAXEDAAB8AAAAFHyNGkRs5j+WfEBRenTlPwAAWD4PAAAAAAAAAAFyAwAAfAAAAJVEWyoLbuY/lnxAUXp05T8AAHQ+DwAAAAAAAAABcwMAAHwAAACVRFsqC27mPzgfa+53cuU/AAB2Pg8AAAAAAAAAAXQDAAB8AAAAlURbKgtu5j/awZWLdXDlPwAAgz4PAAAAAAAAAAF1AwAAfAAAAJVEWyoLbuY/2sGVi3Vw5T8AAIg+HwAAAAAAAAABdgMAAHwAAACVRFsqC27mP3hkwChzbuU/AACNPh8AAAAAAAAAAXcDAAB8AAAAlURbKgtu5j8aB+vFcGzlPwAAkj4fAAAAAAAAAAF4AwAAfAAAABR8jRpEbOY/XkxAAGxo5T8AgJc+HwAAAAAAAAABeQMAAHwAAACRs78KfWrmP56RlTpnZOU/AICnPi8AAAAAAAAAAXoDAAB8AAAAjyIk6+5m5j9mYZXpWFjlPwCArj4vAAAAAAAAAAF7AwAAfAAAAIyRiMtgY+Y/cHbq0kVI5T8AALY+PgAAAAAAAAABfAMAAHwAAAAGOB+cC17mP3aLP7wyOOU/AAC8Pj4AAAAAAAAAAX0DAAB8AAAAgt61bLZY5j+AoJSlHyjlPwCAwD5OAAAAAAAAAAF+AwAAfAAAAHy8fi2aUeY/bp1pZgUS5T8AAMU+XgAAAAAAAAABfwMAAHwAAAD10XnetkjmP/o8acTo+eQ/AADIPl4AAAAAAAAAAYADAAB8AAAA6x6nfww+5j+I3GgizOHkPwCAyz5tAAAAAAAAAAGBAwAAfAAAAN/aOAHUL+Y/Oqk9kqO/5D8AAM8+bQAAAAAAAAABggMAAHwAAADPBS9jDR7mP0zT52R9n+Q/AADUPn0AAAAAAAAAAYMDAAB8AAAAPmhXtX8K5j+gQudxUnvkPwCA1j6MAAAAAAAAAAGEAwAAfAAAAC+TTRe5+OU/Vg+84SlZ5D8AgNg+jAAAAAAAAAABhQMAAHwAAACe9XVpK+XlP0gh5ov8MuQ/AIDZPowAAAAAAAAAAYYDAAB8AAAAD+k52yvV5T/87br70xDkPwAA2z6cAAAAAAAAAAGHAwAAfAAAAASly1zzxuU/Dhhlzq3w4z8AgN0+nAAAAAAAAAABiAMAAHwAAAD0z8G+LLXlPyBCD6GH0OM/AADiPqwAAAAAAAAAAYkDAAB8AAAA54tTQPSm5T/uJmQ5ZrTjPwCA5D6sAAAAAAAAAAGKAwAAfAAAAF0Qs9GCmuU/IGmONEea4z8AgOY+uwAAAAAAAAABiwMAAHwAAADTlBJjEY7lPwpmY/UshOM/AIDoPrsAAAAAAAAAAYwDAAB8AAAAyOE/BGeD5T/4Yji2Em7jPwCA6j7LAAAAAAAAAAGNAwAAfAAAAMAubaW8eOU/QL3i2fpZ4z8AgOs+ywAAAAAAAAABjgMAAHwAAAA3RGhW2W/lP4wXjf3iReM/AADtPtsAAAAAAAAAAY8DAAB8AAAAMiIxF71o5T96FGK+yC/jPwCA7D7bAAAAAAAAAAGQAwAAfAAAAK3Ix+dnY+U/xm4M4rAb4z8AAOs+6gAAAAAAAAABkQMAAHwAAAApb164El7lP86DYcudC+M/AIDrPuoAAAAAAAAAAZIDAAB8AAAApRX1iL1Y5T829osXjf3iPwCA7D76AAAAAAAAAAGTAwAAfAAAAB+8i1loU+U/XCNhKYHz4j8AgPE++gAAAAAAAAABlAMAAHwAAACd871JoVHlP96tC5536+I/AID5PgkBAAAAAAAAAZUDAAB8AAAAHCvwOdpP5T9kOLYSbuPiPwBAAD8JAQAAAAAAAAGWAwAAfAAAAJtiIioTTuU/6MJgh2Tb4j8AQAQ/CQEAAAAAAAABlwMAAHwAAACbYiIqE07lPyoItsFf1+I/AAAGPwkBAAAAAAAAAZgDAAB8AAAAGZpUGkxM5T9uTQv8WtPiPwBABz8ZAQAAAAAAAAGZAwAAfAAAABmaVBpMTOU/DvA1mVjR4j8AQAc/GQEAAAAAAAABmgMAAHwAAAAZmlQaTEzlP7CSYDZWz+I/AIAGPzgBAAAAAAAAAZsDAAB8AAAAGZpUGkxM5T+wkmA2Vs/iPwDABj84AQAAAAAAAAGcAwAAfAAAAJfRhgqFSuU/sJJgNlbP4j8AwAc/OAEAAAAAAAABnQMAAHwAAAAWCbn6vUjlPw7wNZlY0eI/AIAIPzgBAAAAAAAAAZ4DAAB8AAAAkq9Py2hD5T9IIDbqZt3iPwAACj9IAQAAAAAAAAGfAwAAfAAAAA5W5psTPuU/3q0Lnnfr4j8AAAs/SAEAAAAAAAABoAMAAHwAAAAGNK9c9zblPxreC++F9+I/AIALP2cBAAAAAAAAAaEDAAB8AAAAARJ4Hdsv5T8QybYFmQfjPwDACz9nAQAAAAAAAAGiAwAAfAAAAPvvQN6+KOU/BrRhHKwX4z8AAA0/ZwEAAAAAAAABowMAAHwAAAB2lteuaSPlP1784ZXBKeM/AEAPP3cBAAAAAAAAAaQDAAB8AAAA8TxufxQe5T9U54ys1DnjPwDAED+GAQAAAAAAAAGlAwAAfAAAAGzjBFC/GOU/TNI3w+dJ4z8AABI/hgEAAAAAAAABpgMAAHwAAABqUmkwMRXlP+JfDXf4V+M/AMASP5YBAAAAAAAAAacDAAB8AAAAZsHNEKMR5T987eIqCWbjPwDAEj+WAQAAAAAAAAGoAwAAfAAAAGQwMvEUDuU/+GI4thJu4z8AABM/mgEAAAAAAAABqQMAAHwAAABhn5bRhgrlP3LYjUEcduM/AIATP5oBAAAAAAAAAaoDAAB8AAAA39bIwb8I5T+O8A1qI3zjPwDAEz+aAQAAAAAAAAGrAwAAfAAAAFwO+7H4BuU/rAiOkiqC4z8AwBM/qQEAAAAAAAABrAMAAHwAAADbRS2iMQXlPwpmY/UshOM/AAAWP6kBAAAAAAAAAa0DAAB8AAAA20UtojEF5T8KZmP1LITjPwBAGT+pAQAAAAAAAAGuAwAAfAAAANtFLaIxBeU/7k3jzCV+4z8AABs/qQEAAAAAAAABrwMAAHwAAABcDvux+AblP9I1Y6QeeOM/AMAbP7kBAAAAAAAAAbADAAB8AAAAYZ+W0YYK5T9WwA0ZFXDjPwAAHD+5AQAAAAAAAAGxAwAAfAAAAGQwMvEUDuU/fO3iKglm4z8AgBw/yQEAAAAAAAABsgMAAHwAAABmwc0QoxHlP+JfDXf4V+M/AMAcP9gBAAAAAAAAAbMDAAB8AAAAalJpMDEV5T9M0jfD50njPwDAHD/YAQAAAAAAAAG0AwAAfAAAAGzjBFC/GOU/OM8MhM0z4z8AAB0/6AEAAAAAAAABtQMAAHwAAABvdKBvTRzlP+CGjAq4IeM/AAAdP/cBAAAAAAAAAbYDAAB8AAAA8TxufxQe5T8s4TYuoA3jPwBAHD/3AQAAAAAAAAG3AwAAfAAAAPE8bn8UHuU/eDvhUYj54j8AABw/BwIAAAAAAAABuAMAAHwAAADxPG5/FB7lPyTzYNhy5+I/AAAcPwcCAAAAAAAAAbkDAAB8AAAA8TxufxQe5T/MquBeXdXiPwAAHD8XAgAAAAAAAAG6AwAAfAAAAPE8bn8UHuU/1r81SErF4j8AABw/FwIAAAAAAAABuwMAAHwAAAByBTyP2x/lPzwyYJQ5t+I/AAAcPyYCAAAAAAAAAbwDAAB8AAAA9M0Jn6Ih5T9GR7V9JqfiPwAAHD8mAgAAAAAAAAG9AwAAfAAAAPhepb4wJeU/TlwKZxOX4j8AgBw/NgIAAAAAAAABvgMAAHwAAAD770DevijlP7bONLMCieI/AMAcPzYCAAAAAAAAAb8DAAB8AAAAf0mqDRQu5T8gQV//8XriPwDAHD9GAgAAAAAAAAHAAwAAfAAAAASjEz1pM+U/Rm40EeZw4j8AAB0/RgIAAAAAAAABwQMAAHwAAAAJxUp8hTrlP8j43oXcaOI/AAAdP1UCAAAAAAAAAcIDAAB8AAAAEeeBu6FB5T+QyN40zlziPwAAHT9VAgAAAAAAAAHDAwAAfAAAABYJufq9SOU/dLBeDMdW4j8AAB0/ZQIAAAAAAAABxAMAAHwAAAAcK/A52k/lP7T1s0bCUuI/AAAdP2UCAAAAAAAAAcUDAAB8AAAApRX1iL1Y5T/4OgmBvU7iPwAAHT90AgAAAAAAAAHGAwAAfAAAAKs3LMjZX+U/Vpje479Q4j8AgB0/dAIAAAAAAAABxwMAAHwAAACz6v4mhGrlP9INNG/JWOI/AMAeP4QCAAAAAAAAAcgDAAB8AAAAvZ3RhS515T/I+N6F3GjiPwAAHz+EAgAAAAAAAAHJAwAAfAAAAMjhPwRng+U/IEFf//F64j8AAB8/hAIAAAAAAAABygMAAHwAAADYtkmiLZXlPzJEij4MkeI/AAAfP5QCAAAAAAAAAcsDAAB8AAAAcHZYj9ev5T/CvAoJMK/iPwAAHz+UAgAAAAAAAAHMAwAAfAAAAIj+NIxIzOU/8te1cFHL4j8AAB8/owIAAAAAAAABzQMAAHwAAAAjT9+YgOrlPyTzYNhy5+I/AAAfP6MCAAAAAAAAAc4DAAB8AAAAO9e7lfEG5j9SDgxAlAPjPwAAHz+zAgAAAAAAAAHPAwAAfAAAANOWyoKbIeY/ZBE3f64Z4z8AAB8/swIAAAAAAAAB0AMAAHwAAADrHqd/DD7mPxy3jFvGLeM/AMAcP8MCAAAAAAAAAdEDAAB8AAAAf00aTShV5j+yRGIP1zvjPwCAGT/DAgAAAAAAAAHSAwAAfAAAABDr8fq1aOY/TNI3w+dJ4z8AgAg/0gIAAAAAAAAB0wMAAHwAAACd9y2JtXjmPyalYrHzU+M/AIDiPtICAAAAAAAAAdQDAAB8AAAAqzucB+6G5j+iGrg8/VvjPwAAmD4BAwAAAAAAAAHVAwAAfAAAAH5d2kp58eo/RmIP1zuD7j8AAFw+AAAAAAAAAAAB1gMAAHwAAAACt0N6zvbqP0ZiD9c7g+4/AICYPg8AAAAAAAAAAdcDAAB8AAAAhn8RipX46j+ov+Q5PoXuPwAArD4PAAAAAAAAAAHYAwAAfAAAAIkQrakj/Oo/BB26nECH7j8AAK0+DwAAAAAAAAAB2QMAAHwAAAAK2Xq56v3qP2J6j/9Cie4/AIC2Ph8AAAAAAAAAAdoDAAB8AAAAjKFIybH/6j/C12RiRYvuPwCAwD4fAAAAAAAAAAHbAwAAfAAAAIyhSMmx/+o/wtdkYkWL7j8AgMs+LgAAAAAAAAAB3AMAAHwAAACMoUjJsf/qP8LXZGJFi+4/AADUPi4AAAAAAAAAAd0DAAB8AAAAjKFIybH/6j/C12RiRYvuPwCA3D4uAAAAAAAAAAHeAwAAfAAAAIyhSMmx/+o/wtdkYkWL7j8AAOA+LgAAAAAAAAAB3wMAAHwAAACMoUjJsf/qP8LXZGJFi+4/AADoPj4AAAAAAAAAAeADAAB8AAAACtl6uer96j9ieo//QonuPwAA8j4+AAAAAAAAAAHhAwAAfAAAAIkQrakj/Oo/BB26nECH7j8AAPo+PgAAAAAAAAAB4gMAAHwAAACGfxGKlfjqPwQdupxAh+4/AEABPz4AAAAAAAAAAeMDAAB8AAAAACaoWkDz6j+ov+Q5PoXuPwCABD9OAAAAAAAAAAHkAwAAfAAAAHk7owtd6uo/qL/kOT6F7j8AwAc/XQAAAAAAAAAB5QMAAHwAAABwiNCsst/qP6i/5Dk+he4/AEAKP10AAAAAAAAAAeYDAAB8AAAAYkRiLnrR6j+ov+Q5PoXuPwAADT9tAAAAAAAAAAHnAwAAfAAAAFJvWJCzv+o/qL/kOT6F7j8AQA4/fQAAAAAAAAAB6AMAAHwAAADE0YDiJazqP6i/5Dk+he4/AEAPP30AAAAAAAAAAekDAAB8AAAALBJy9XuR6j+ov+Q5PoXuPwDADz+cAAAAAAAAAAHqAwAAfAAAAJLBx+hDc+o/RmIP1zuD7j8AgBA/nAAAAAAAAAAB6wMAAHwAAAD3cB3cC1XqP0ZiD9c7g+4/AMAQP5wAAAAAAAAAAewDAAB8AAAA21elvww16j9GYg/XO4PuPwCAET+cAAAAAAAAAAHtAwAAfAAAAEEH+7LUFuo/RmIP1zuD7j8AQBI/qwAAAAAAAAAB7gMAAHwAAACntlCmnPjpP0ZiD9c7g+4/AEATP6sAAAAAAAAAAe8DAAB8AAAAjJ3YiZ3Y6T9GYg/XO4PuPwDAFD+7AAAAAAAAAAHwAwAAfAAAAHCEYG2euOk/qL/kOT6F7j8AABc/uwAAAAAAAAAB8QMAAHwAAADOEX8hSpPpPwQdupxAh+4/AMAXP8sAAAAAAAAAAfIDAAB8AAAAMzA59YNx6T9ieo//QonuPwAAGD/LAAAAAAAAAAHzAwAAfAAAAJjfjuhLU+k/wtdkYkWL7j8AABg/2gAAAAAAAAAB9AMAAHwAAAAAIID7oTjpPyA1OsVHje4/AIAYP9oAAAAAAAAAAfUDAAB8AAAAbPEMLoYh6T/g7+SKTJHuPwBAGT/qAAAAAAAAAAH2AwAAfAAAANtTNYD4Dek/nKqPUFGV7j8AQBo/6gAAAAAAAAAB9wMAAHwAAADLfiviMfzoP1xlOhZWme4/AMAaP/oAAAAAAAAAAfgDAAB8AAAAQgOLc8Dv6D92fbo+XZ/uPwDAGj/6AAAAAAAAAAH5AwAAfAAAALoYhiTd5ug/8vIPyman7j8AABs/CQEAAAAAAAAB+gMAAHwAAACz9k7lwN/oP8zFOrhyse4/AAAbPwkBAAAAAAAAAfsDAAB8AAAALp3ltWva6D/q3brgebfuPwAAEj8JAQAAAAAAAAH8AwAAfAAAACsMSpbd1ug/BvY6CYG97j8AwAU/GQEAAAAAAAAB/QMAAHwAAAArDEqW3dboP8Sw5c6Fwe4/AIDePhkBAAAAAAAAAf4DAAB8AAAArdQXpqTY6D/EsOXOhcHuPwCAqT4ZAQAAAAAAAAH/AwAAfAAAAK9ls8Uy3Og/BvY6CYG97j8AAFo+KAEAAAAAAAABAAQAAHwAAACWUmMI0nbqP4wxN7VizO0/AACUPgAAAAAAAAAAAQEEAAB8AAAApCdtppiI6j+qSbfdadLtPwAAyz4PAAAAAAAAAAECBAAAfAAAACmB1tXtjeo/CKeMQGzU7T8AAOQ+DwAAAAAAAAABAwQAAHwAAACt2j8FQ5PqP8ZhNwZx2O0/AADgPg8AAAAAAAAAAQQEAAB8AAAAsGvbJNGW6j8mvwxpc9rtPwAA5D4PAAAAAAAAAAEFBAAAfAAAALT8dkRfmuo/hBziy3Xc7T8AAOQ+DwAAAAAAAAABBgQAAHwAAAC3jRJk7Z3qP6I0YvR84u0/AADkPi8AAAAAAAAAAQcEAAB8AAAAO+d7k0Kj6j+8TOIchOjtPwCA4j4vAAAAAAAAAAEIBAAAfAAAAMBA5cKXqOo/fAeN4ojs7T8AAOI+LwAAAAAAAAABCQQAAHwAAABFmk7y7K3qP/h84m2S9O0/AADiPi8AAAAAAAAAAQoEAAB8AAAAzIRTQdC26j8UlWKWmfrtPwAA4z4+AAAAAAAAAAELBAAAfAAAAFJvWJCzv+o/0k8NXJ7+7T8AgOQ+PgAAAAAAAAABDAQAAHwAAADcWV3flsjqP0zFYuenBu4/AADkPj4AAAAAAAAAAQ0EAAB8AAAAYkRiLnrR6j8KgA2trAruPwAA5D5OAAAAAAAAAAEOBAAAfAAAAO6/Ap3r3eo/JpiN1bMQ7j8AAOc+TgAAAAAAAAABDwQAAHwAAAD4ctX7lejqP0KwDf66Fu4/AADsPl4AAAAAAAAAARAEAAB8AAAAACaoWkDz6j8cgzjsxiDuPwCA8j5eAAAAAAAAAAERBAAAfAAAAArZernq/eo/mPiNd9Ao7j8AgPs+bQAAAAAAAAABEgQAAHwAAACRw38IzgbrP9QojsjeNO4/AMAAP20AAAAAAAAAARMEAAB8AAAAHT8gdz8T6z+u+7i26j7uPwBAAz99AAAAAAAAAAEUBAAAfAAAACby8tXpHes/KHEOQvRG7j8AgAQ/fQAAAAAAAAABFQQAAHwAAACt3PckzSbrP0SJjmr7TO4/AMAEP4wAAAAAAAAAARYEAAB8AAAAtf4uZOkt6z9ioQ6TAlPuPwAABT+MAAAAAAAAAAEXBAAAfAAAADlYmJM+M+s/3hZkHgxb7j8AAAU/nAAAAAAAAAABGAQAAHwAAAA76TOzzDbrP1qMuakVY+4/AEAEP5wAAAAAAAAAARkEAAB8AAAAOViYkz4z6z80X+SXIW3uPwCAAz+sAAAAAAAAAAEaBAAAfAAAALX+LmTpLes/KkqPrjR97j8AQAM/rAAAAAAAAAABGwQAAHwAAACt3PckzSbrP+Dv5IpMke4/AAADP7sAAAAAAAAAARwEAAB8AAAApSklxiIc6z+UlTpnZKXuPwAAAz+7AAAAAAAAAAEdBAAAfAAAABmuhFexD+s/BvY6CYG97j8AgAM/ywAAAAAAAAABHgQAAHwAAACMoUjJsf/qPzgR5nCi2e4/AEAEP8sAAAAAAAAAAR8EAAB8AAAA/ZQMO7Lv6j8Iz7t1wfPuPwDABT/LAAAAAAAAAAEgBAAAfAAAAHCI0Kyy3+o/ei+8F94L7z8AgAY/2wAAAAAAAAABIQQAAHwAAADe6vj+JMzqP+yPvLn6I+8/AEAHP9sAAAAAAAAAASIEAAB8AAAATU0hUZe46j9g8LxbFzzvPwDABz/6AAAAAAAAAAEjBAAAfAAAAD14F7PQpuo/tjg91SxO7z8AgAg/+gAAAAAAAAABJAQAAHwAAAAvow0VCpXqP8g7aBRHZO8/AMAIP/oAAAAAAAAAASUEAAB8AAAAnQU2Z3yB6j/ePpNTYXrvPwDACD/6AAAAAAAAAAEmBAAAfAAAAAxoXrnubeo/dMxoB3KI7z8AAAo/CQEAAAAAAAABJwQAAHwAAAD+klQbKFzqP2y3Ex6FmO8/AIALPwkBAAAAAAAAASgEAAB8AAAA8E7mnO9N6j+k5xNvk6TvPwCADT8ZAQAAAAAAAAEpBAAAfAAAAOYKeB63P+o/fro+XZ+u7z8AABA/GQEAAAAAAAABKgQAAHwAAADbV6W/DDXqP7rqPq6tuu8/AEARPykBAAAAAAAAASsEAAB8AAAAVW2gcCks6j+UvWmcucTvPwBAEj8pAQAAAAAAAAEsBAAAfAAAAE5LaTENJeo/bpCUisXO7z8AAPU+OAEAAAAAAAABLQQAAHwAAABHKTLy8B3qPwgeaj7W3O8/AACwPjgBAAAAAAAAAS4EAAB8AAAAxmBk4ikc6j+Ak7/J3+TvPwAAWT5nAQAAAAAAAAEvBAAAfAAAAE9EZOaZW64/4E54FGK+6D8AAEQ+AAAAAAAAAAABMAQAAHwAAABtzEDjCniuP4LxorFfvOg/AACHPg8AAAAAAAAAATEEAAB8AAAAhFQd4HuUrj+C8aKxX7zoPwAAmD4PAAAAAAAAAAEyBAAAfAAAAJvc+dzssK4/gvGisV+86D8AAJY+DwAAAAAAAAABMwQAAHwAAACb3Pnc7LCuP4LxorFfvOg/AICaPh8AAAAAAAAAATQEAAB8AAAAm9z53Oywrj+C8aKxX7zoPwCAnz4fAAAAAAAAAAE1BAAAfAAAAM/sstbO6a4/ZNkiiVi26D8AgKc+HwAAAAAAAAABNgQAAHwAAADP7LLWzumuPwZ8TSZWtOg/AACyPh8AAAAAAAAAATcEAAB8AAAAz+yy1s7prj9GwaJgUbDoPwCAvj4vAAAAAAAAAAE4BAAAfAAAAM/sstbO6a4/6GPN/U6u6D8AAN8+LwAAAAAAAAABOQQAAHwAAADP7LLWzumuP4oG+JpMrOg/AIDtPi8AAAAAAAAAAToEAAB8AAAAz+yy1s7prj+KBviaTKzoPwAA/T4vAAAAAAAAAAE7BAAAfAAAAM/sstbO6a4/zEtN1Ueo6D8AQAU/PgAAAAAAAAABPAQAAHwAAACb3Pnc7LCuP8xLTdVHqOg/AIAHPz4AAAAAAAAAAT0EAAB8AAAAT0Rk5plbrj+KBviaTKzoPwDACD9OAAAAAAAAAAE+BAAAfAAAAMATOfnzsK0/igb4mkys6D8AAAk/XgAAAAAAAAABPwQAAHwAAAAp4w0MTgatP0bBomBRsOg/AIAJP20AAAAAAAAAAUAEAAB8AAAAThpNKFUGrD9k2SKJWLboPwBACT99AAAAAAAAAAFBBAAAfAAAAFTJr0fr6ao/gvGisV+86D8AAAk/fQAAAAAAAAABQgQAAHwAAAAW4HxwLnipPz6sTXdkwOg/AIAJP4wAAAAAAAAAAUMEAAB8AAAApeaQn4/Npz/+Zvg8acToPwBACj+cAAAAAAAAAAFEBAAAfAAAABVlyNF/BqY//mb4PGnE6D8AwAo/nAAAAAAAAAABRQQAAHwAAAB1WyMH/yKkP/5m+DxpxOg/AMAKP5wAAAAAAAAAAUYEAAB8AAAAbTEMSbrNoT8+rE13ZMDoPwBADj+sAAAAAAAAAAFHBAAAfAAAAF8/FQORm58/gvGisV+86D8AABM/rAAAAAAAAAABSAQAAHwAAAAgLMttj9SbP2TZIolYtug/AIAWP7sAAAAAAAAAAUkEAAB8AAAA0hiB2I0NmD/oY839Tq7oPwBAGT+7AAAAAAAAAAFKBAAAfAAAAJMFN0OMRpQ/bO53ckWm6D8AgBo/ywAAAAAAAAABSwQAAHwAAACBAqanbLiQP/B4Iuc7nug/AEAbP8sAAAAAAAAAAUwEAAB8AAAAlD8O/yE4iz/WYKK+NJjoPwBAGz/bAAAAAAAAAAFNBAAAfAAAAFTbJom2VIY/dgPNWzKW6D8AABs/2wAAAAAAAAABTgQAAHwAAAC5Vs0fh/+AP1rrTDMrkOg/AMAYP+oAAAAAAAAAAU8EAAB8AAAAY2aUIUf/eT/8jXfQKI7oPwAAFj/qAAAAAAAAAAFQBAAAfAAAAD9gcuoH43I/mjCibSaM6D8AQAs/+gAAAAAAAAABUQQAAHwAAADqOPrPwOJsP95196chiOg/AID7PvoAAAAAAAAAAVIEAAB8AAAAxzLYmIHGZT/edfenIYjoPwAAwT4ZAQAAAAAAAAFTBAAAfAAAAFmxD8tx/2M//I130CiO6D8AAE4+GQEAAAAAAAABVAQAAHwAAABZsQ/Lcf9jP/yNd9Aojug/AACsPRkBAAAAAAAAAVUEAAB8AAAAIxQr8RXqpD/wd3JFpkjnPwAAbD4AAAAAAAAAAAFWBAAAfAAAADqcB+6GBqU/WOqckZU65z8AAKM+DwAAAAAAAAABVwQAAHwAAAA6nAfuhgalP1jqnJGVOuc/AAC4Pg8AAAAAAAAAAVgEAAB8AAAAOpwH7oYGpT9Y6pyRlTrnPwCAtj4PAAAAAAAAAAFZBAAAfAAAADqcB+6GBqU/WOqckZU65z8AAL0+HwAAAAAAAAABWgQAAHwAAAA6nAfuhgalP1jqnJGVOuc/AADAPh8AAAAAAAAAAVsEAAB8AAAAOpwH7oYGpT9Y6pyRlTrnPwCAwz4fAAAAAAAAAAFcBAAAfAAAAG6swOdoP6U/dgIdupxA5z8AgMs+HwAAAAAAAAABXQQAAHwAAACcvHnhSnilP/B3ckWmSOc/AADWPi8AAAAAAAAAAV4EAAB8AAAA51QP2J3NpT+uMh0Lq0znPwAA2z4vAAAAAAAAAAFfBAAAfAAAADPtpM7wIqY/5mIdXLlY5z8AgOE+PgAAAAAAAAABYAQAAHwAAACVDRfCtJSmP8Q1SErFYuc/AIDpPk4AAAAAAAAAAWEEAAB8AAAA4KWsuAfqpj+4IPNg2HLnPwCA7j5OAAAAAAAAAAFiBAAAfAAAAELGHqzLW6c/sAued+uC5z8AAPM+TgAAAAAAAAABYwQAAHwAAAC8bm2cAOqnPwRUHvEAlec/AAD0Pl4AAAAAAAAAAWQEAAB8AAAAUp+YiaaUqD8aV0kwG6vnPwAA9D5tAAAAAAAAAAFlBAAAfAAAAOLPw3ZMP6k/LFp0bzXB5z8AAPQ+bQAAAAAAAAABZgQAAHwAAACmEKhd1CKqP0Bdn65P1+c/AAD0Pn0AAAAAAAAAAWcEAAB8AAAAiNloQc0iqz+0vZ9QbO/nPwAA9T59AAAAAAAAAAFoBAAAfAAAAE4aTShVBqw/qqhKZ3//5z8AgPY+fQAAAAAAAAABaQQAAHwAAAAp4w0MTgatPwDxyuCUEeg/AID3PowAAAAAAAAAAWoEAAB8AAAA1psV9mTNrT/423X3pyHoPwCA9z6MAAAAAAAAAAFrBAAAfAAAAJvc+dzssK4/rIHL07816D8AgPY+nAAAAAAAAAABbAQAAHwAAABJlQHHA3ivP6RsdurSReg/AAD1PpwAAAAAAAAAAW0EAAB8AAAA+6aEWI0fsD+YVyEB5lXoPwCA9T6sAAAAAAAAAAFuBAAAfAAAAFKDiM0Yg7A/rlpMQABs6D8AgPY+rAAAAAAAAAABbwQAAHwAAAC0o/rA3PSwPwSjzLkVfug/AID3PskAAAAAAAAAAXAEAAB8AAAA8PchOfc7sT9a60wzK5DoPwCA9z7JAAAAAAAAAAFxBAAAfAAAADBMSbERg7E/DpGiD0Ok6D8AAPg+2QAAAAAAAAABcgQAAHwAAABhXAKr87uxP2TZIolYtug/AAD4PtkAAAAAAAAAAXMEAAB8AAAAeOTep2TYsT943E3IcszoPwCA9T7pAAAAAAAAAAF0BAAAfAAAAIQoTSad5rE/bsf43oXc6D8AgPM+6QAAAAAAAAABdQQAAHwAAACEKE0mneaxP2Syo/WY7Og/AIDxPvgAAAAAAAAAAXYEAAB8AAAAbaBwKSzKsT9enU4MrPzoPwAA7z74AAAAAAAAAAF3BAAAfAAAADyQty9KkbE/VIj5Ir8M6T8AgO4+CAEAAAAAAAABeAQAAHwAAADw9yE59zuxP+wVz9bPGuk/AADvPggBAAAAAAAAAXkEAAB8AAAAmRsexGvYsD/kAHrt4irpPwCA7z4XAQAAAAAAAAF6BAAAfAAAABIvYVX+O7A/2uskBPY66T8AgO8+FwEAAAAAAAABewQAAHwAAAD9/GvQsCKvP9LWzxoJS+k/AAD0PicBAAAAAAAAAXwEAAB8AAAAwBM5+fOwrT/GwXoxHFvpPwCA+j4nAQAAAAAAAAF9BAAAfAAAAHsqBiI3P6w/wKwlSC9r6T8AAAA/NwEAAAAAAAABfgQAAHwAAABUya9H6+mqP7aX0F5Ce+k/AIACPzcBAAAAAAAAAX8EAAB8AAAALmhZbZ+UqT+ugnt1VYvpPwAABD9GAQAAAAAAAAGABAAAfAAAAAYHA5NTP6g/iFWmY2GV6T8AwAU/RgEAAAAAAAABgQQAAHwAAAAOtmWy6SKnPyDjexdyo+k/AAAHP1YBAAAAAAAAAYIEAAB8AAAAM+2kzvAipj8WziYuhbPpPwBACD9WAQAAAAAAAAGDBAAAfAAAAG6swOdoP6U/sFv84ZXB6T8AAAg/VgEAAAAAAAABhAQAAHwAAADuA3L3M7GkP8JeJyGw1+k/AIAHP2YBAAAAAAAAAYUEAAB8AAAAXtNGCo4GpD92BH39x+vpPwAA3z5mAQAAAAAAAAGGBAAAfAAAAPyy1BbKlKM/jAeoPOIB6j8AAJs+dQEAAAAAAAABhwQAAHwAAAATO7ETO7GjP54K03v8F+o/AAA7PnUBAAAAAAAAAYgEAAB8AAAAvxJd6S5n3T8q+NAAX5PpPwAAgD0AAAAAAAAAAAGJBAAAfAAAAMWj+Ai9at0/yJr7nVyR6T8AALY9EAAAAAAAAAABigQAAHwAAADHNJQoS27dP8ia+51ckek/AADQPRAAAAAAAAAAAYsEAAB8AAAAysUvSNlx3T/ImvudXJHpPwAA8j0QAAAAAAAAAAGMBAAAfAAAAMrFL0jZcd0/yJr7nVyR6T8AABg+EAAAAAAAAAABjQQAAHwAAADKxS9I2XHdP8ia+51ckek/AAAyPiAAAAAAAAAAAY4EAAB8AAAAz+dmh/V43T/ImvudXJHpPwAASz4gAAAAAAAAAAGPBAAAfAAAANYJnsYRgN0/KvjQAF+T6T8AAFo+IAAAAAAAAAABkAQAAHwAAADdK9UFLofdP0QQUSlmmek/AABnPiAAAAAAAAAAAZEEAAB8AAAA400MRUqO3T+ibSaMaJvpPwAAbz4gAAAAAAAAAAGSBAAAfAAAAOlvQ4Rmld0/woWmtG+h6T8AAHc+PwAAAAAAAAABkwQAAHwAAADrAN+j9JjdP8KFprRvoek/AAB6Pj8AAAAAAAAAAZQEAAB8AAAA7pF6w4Kc3T8g43sXcqPpPwAAgj4/AAAAAAAAAAGVBAAAfAAAAPMiFuMQoN0/PPv7P3mp6T8AgIg+PwAAAAAAAAABlgQAAHwAAADzIhbjEKDdPzz7+z95qek/AACQPj8AAAAAAAAAAZcEAAB8AAAA8yIW4xCg3T88+/s/eanpPwAAmD4/AAAAAAAAAAGYBAAAfAAAAPMiFuMQoN0/PPv7P3mp6T8AAKA+PwAAAAAAAAABmQQAAHwAAADzIhbjEKDdPzz7+z95qek/AICpPk4AAAAAAAAAAZoEAAB8AAAA8yIW4xCg3T+cWNGie6vpPwAAsj5OAAAAAAAAAAGbBAAAfAAAAO6ResOCnN0/WhN8aICv6T8AALs+TgAAAAAAAAABnAQAAHwAAADrAN+j9JjdP7hwUcuCsek/AIDBPl4AAAAAAAAAAZ0EAAB8AAAA6W9DhGaV3T+4cFHLgrHpPwAAyD5eAAAAAAAAAAGeBAAAfAAAAObep2TYkd0/uHBRy4Kx6T8AgMs+XgAAAAAAAAABnwQAAHwAAADfvHAlvIrdPxbOJi6Fs+k/AIDPPl4AAAAAAAAAAaAEAAB8AAAA2po55p+D3T8WziYuhbPpPwAA0z59AAAAAAAAAAGhBAAAfAAAANN4AqeDfN0/Fs4mLoWz6T8AANc+jQAAAAAAAAABogQAAHwAAADNVstnZ3XdP9SI0fOJt+k/AADaPp0AAAAAAAAAAaMEAAB8AAAAxaP4CL1q3T/UiNHzibfpPwCA3T6dAAAAAAAAAAGkBAAAfAAAALrwJaoSYN0/1IjR84m36T8AAOA+rAAAAAAAAAABpQQAAHwAAACurLcr2lHdP9SI0fOJt+k/AIDjPrwAAAAAAAAAAaYEAAB8AAAAomhJraFD3T/UiNHzibfpPwAA6D7LAAAAAAAAAAGnBAAAfAAAAI4CpO9MLt0/1IjR84m36T8AAPA+ywAAAAAAAAABqAQAAHwAAACBLZpRhhzdP9SI0fOJt+k/AAD3PtsAAAAAAAAAAakEAAB8AAAAcViQs78K3T/UiNHzibfpPwAA+z7rAAAAAAAAAAGqBAAAfAAAAGGDhhX5+Nw/1IjR84m36T8AgP8+6wAAAAAAAAABqwQAAHwAAABTrnx3MufcPzTmplaMuek/AIAAP/oAAAAAAAAAAawEAAB8AAAARWoO+fnY3D805qZWjLnpPwBAAT/6AAAAAAAAAAGtBAAAfAAAADomoHrBytw/kkN8uY676T8AwAE/CgEAAAAAAAABrgQAAHwAAAAs4jH8iLzcP07+Jn+Tv+k/AMABPwoBAAAAAAAAAa8EAAB8AAAAIp7DfVCu3D+wW/zhlcHpPwAAAj8aAQAAAAAAAAGwBAAAfAAAABRaVf8XoNw/ynN8Cp3H6T8AgAI/GgEAAAAAAAABsQQAAHwAAAAHFueA35HcPyzRUW2fyek/AEACPxoBAAAAAAAAAbIEAAB8AAAA+9F4AqeD3D+KLifQocvpPwAAAj8pAQAAAAAAAAGzBAAAfAAAAPMepqP8eNw/ii4n0KHL6T8AAAI/KQEAAAAAAAABtAQAAHwAAADm2jclxGrcP0bp0ZWmz+k/AIACPzkBAAAAAAAAAbUEAAB8AAAA2ZbJpotc3D9G6dGVps/pPwBAAz85AQAAAAAAAAG2BAAAfAAAAM1SWyhTTtw/RunRlabP6T8AwAQ/SAEAAAAAAAABtwQAAHwAAADBDu2pGkDcP0bp0ZWmz+k/AIAFP0gBAAAAAAAAAbgEAAB8AAAAt1saS3A13D9G6dGVps/pPwBABj9YAQAAAAAAAAG5BAAAfAAAAK6oR+zFKtw/RunRlabP6T8AwAY/WAEAAAAAAAABugQAAHwAAACl9XSNGyDcP0bp0ZWmz+k/AIAHP2gBAAAAAAAAAbsEAAB8AAAAnEKiLnEV3D9G6dGVps/pPwDABz9oAQAAAAAAAAG8BAAAfAAAAJKPz8/GCtw/RunRlabP6T8AgAg/dwEAAAAAAAABvQQAAHwAAACJ3PxwHADcP0bp0ZWmz+k/AEAIP3cBAAAAAAAAAb4EAAB8AAAAfJiO8uPx2z9G6dGVps/pPwAACD+HAQAAAAAAAAG/BAAAfAAAAHTlu5M559s/RunRlabP6T8AAAg/hwEAAAAAAAABwAQAAHwAAABrMuk0j9zbP0bp0ZWmz+k/AAAIP5cBAAAAAAAAAcEEAAB8AAAAYX8W1uTR2z9G6dGVps/pPwAACD+XAQAAAAAAAAHCBAAAfAAAAFjMQ3c6x9s/RunRlabP6T8AAAg/pgEAAAAAAAABwwQAAHwAAABNGXEYkLzbP0bp0ZWmz+k/AAAIP6YBAAAAAAAAAcQEAAB8AAAARWaeueWx2z9G6dGVps/pPwAACD+1AQAAAAAAAAHFBAAAfAAAADyzy1o7p9s/RunRlabP6T8AAAg/tQEAAAAAAAABxgQAAHwAAAAzAPn7kJzbP0bp0ZWmz+k/AIAIP7UBAAAAAAAAAccEAAB8AAAAKk0mneaR2z9G6dGVps/pPwDACD/EAQAAAAAAAAHIBAAAfAAAACCaUz48h9s/RunRlabP6T8AwAg/xAEAAAAAAAAByQQAAHwAAAAX54DfkXzbP0bp0ZWmz+k/AAAJP9QBAAAAAAAAAcoEAAB8AAAADzSugOdx2z9G6dGVps/pPwCACT/UAQAAAAAAAAHLBAAAfAAAAASB2yE9Z9s/RunRlabP6T8AQAk/5AEAAAAAAAABzAQAAHwAAAD/XqTiIGDbP0bp0ZWmz+k/AAAJP+QBAAAAAAAAAc0EAAB8AAAA9qvRg3ZV2z9G6dGVps/pPwAACT/zAQAAAAAAAAHOBAAAfAAAAO+JmkRaTts/RunRlabP6T8AgAk/8wEAAAAAAAABzwQAAHwAAADpZ2MFPkfbP0bp0ZWmz+k/AMAJPwMCAAAAAAAAAdAEAAB8AAAA40UsxiFA2z9G6dGVps/pPwCACj8DAgAAAAAAAAHRBAAAfAAAANYBvkfpMds/RunRlabP6T8AQAo/IgIAAAAAAAAB0gQAAHwAAADNTuvoPifbP6RGp/io0ek/AAAKPyICAAAAAAAAAdMEAAB8AAAAw5sYipQc2z+kRqf4qNHpPwCACz8iAgAAAAAAAAHUBAAAfAAAALroRSvqEds/pEan+KjR6T8AAA4/IgIAAAAAAAAB1QQAAHwAAACqEzyNIwDbP6RGp/io0ek/AMAPPzICAAAAAAAAAdYEAAB8AAAAoM/NDuvx2j+kRqf4qNHpPwCAED8yAgAAAAAAAAHXBAAAfAAAAJKLX5Cy49o/pEan+KjR6T8AwBA/UQIAAAAAAAAB2AQAAHwAAACJ2IwxCNnaP6RGp/io0ek/AAARP1ECAAAAAAAAAdkEAAB8AAAAhLZV8uvR2j+kRqf4qNHpPwCAET9RAgAAAAAAAAHaBAAAfAAAAHyUHrPPyto/pEan+KjR6T8AwBE/YQIAAAAAAAAB2wQAAHwAAAB2cudzs8PaP6RGp/io0ek/AMARP2ECAAAAAAAAAdwEAAB8AAAAdOFLVCXA2j+kRqf4qNHpPwBAET9wAgAAAAAAAAHdBAAAfAAAAHFQsDSXvNo/pEan+KjR6T8AABE/cAIAAAAAAAAB3gQAAHwAAABvvxQVCbnaP6RGp/io0ek/AIARP3ACAAAAAAAAAd8EAAB8AAAAay559Xq12j+kRqf4qNHpPwBAEj9wAgAAAAAAAAHgBAAAfAAAAGsuefV6tdo/pEan+KjR6T8AwBM/cAIAAAAAAAAB4QQAAHwAAABond3V7LHaP6RGp/io0ek/AAAWP3ACAAAAAAAAAeIEAAB8AAAAZAxCtl6u2j8GpHxbq9PpPwDAFz+AAgAAAAAAAAHjBAAAfAAAAGQMQrZerto/BqR8W6vT6T8AwBk/gAIAAAAAAAAB5AQAAHwAAABkDEK2Xq7aPwakfFur0+k/AAAbP5ACAAAAAAAAAeUEAAB8AAAAZAxCtl6u2j8GpHxbq9PpPwDAHD+QAgAAAAAAAAHmBAAAfAAAAGQMQrZerto/BqR8W6vT6T8AgB0/kAIAAAAAAAAB5wQAAHwAAABkDEK2Xq7aPwakfFur0+k/AMAdP5ACAAAAAAAAAegEAAB8AAAAay559Xq12j/CXichsNfpPwAAHj+QAgAAAAAAAAHpBAAAfAAAAHZy53Ozw9o/BqR8W6vT6T8AAB4/kAIAAAAAAAAB6gQAAHwAAACGR/ERetXaPwakfFur0+k/AAAeP84CAAAAAAAAAesEAAB8AAAAlhz7r0Dn2j+kRqf4qNHpPwAAHj/eAgAAAAAAAAHsBAAAfAAAAKXxBE4H+do/pEan+KjR6T8AAB4/3gIAAAAAAAAB7QQAAHwAAAC1xg7szQrbP6RGp/io0ek/AAAeP+0CAAAAAAAAAe4EAAB8AAAAw5sYipQc2z+kRqf4qNHpPwAAHj/tAgAAAAAAAAHvBAAAfAAAANNwIihbLts/RunRlabP6T8AgB4//QIAAAAAAAAB8AQAAHwAAADjRSzGIUDbP4ouJ9Chy+k/AMAfP/0CAAAAAAAAAfEEAAB8AAAA9qvRg3ZV2z+KLifQocvpPwCAIT8NAwAAAAAAAAHyBAAAfAAAAAcSd0HLats/ii4n0KHL6T8AwCE/DQMAAAAAAAAB8wQAAHwAAAAaeBz/H4DbP4ouJ9Chy+k/AAAiPxwDAAAAAAAAAfQEAAB8AAAALN7BvHSV2z+KLifQocvpPwAAIj8cAwAAAAAAAAH1BAAAfAAAADyzy1o7p9s/ii4n0KHL6T8AACI/LAMAAAAAAAAB9gQAAHwAAABNGXEYkLzbP4ouJ9Chy+k/AAAiPywDAAAAAAAAAfcEAAB8AAAAXe56tlbO2z+KLifQocvpPwCAIj87AwAAAAAAAAH4BAAAfAAAAG3DhFQd4Ns/ii4n0KHL6T8AwCI/OwMAAAAAAAAB+QQAAHwAAACBKSoScvXbPyzRUW2fyek/AMAiP0sDAAAAAAAAAfoEAAB8AAAAliBr71QO3D8s0VFtn8npPwAAIz9LAwAAAAAAAAH7BAAAfAAAAKiGEK2pI9w/LNFRbZ/J6T8AACM/WwMAAAAAAAAB/AQAAHwAAAC67LVq/jjcP8pzfAqdx+k/AAAjP1sDAAAAAAAAAf0EAAB8AAAAzVJbKFNO3D8OudFEmMPpPwCAIz9qAwAAAAAAAAH+BAAAfAAAAOG4AOanY9w/sFv84ZXB6T8AwCM/agMAAAAAAAAB/wQAAHwAAADzHqaj/HjcP7Bb/OGVwek/AMAjP2oDAAAAAAAAAQAFAAB8AAAAAvSvQcOK3D9O/iZ/k7/pPwBAIz96AwAAAAAAAAEBBQAAfAAAABLJud+JnNw/kkN8uY676T8AgCI/egMAAAAAAAABAgUAAHwAAAAcDShewqrcPzTmplaMuek/AEAiP4oDAAAAAAAAAQMFAAB8AAAAL3PNGxfA3D/UiNHzibfpPwCAIj+KAwAAAAAAAAEEBQAAfAAAAEPZctlr1dw/uHBRy4Kx6T8AQCI/mQMAAAAAAAABBQUAAHwAAABVPxiXwOrcP1oTfGiAr+k/AAAiP5kDAAAAAAAAAQYFAAB8AAAAaKW9VBUA3T+cWNGie6vpPwCAIj+pAwAAAAAAAAEHBQAAfAAAAHZ6x/LbEd0/ION7F3Kj6T8AQCM/qQMAAAAAAAABCAUAAHwAAACJ4GywMCfdP8KFprRvoek/AAAjP7gDAAAAAAAAAQkFAAB8AAAAmbV2Tvc43T/Chaa0b6HpPwCAIj+4AwAAAAAAAAEKBQAAfAAAAKiKgOy9St0/YijRUW2f6T8AgCA/1wMAAAAAAAABCwUAAHwAAAC3X4qKhFzdP6JtJoxom+k/AIAeP9cDAAAAAAAAAQwFAAB8AAAAxzSUKEtu3T+ibSaMaJvpPwDAFT/nAwAAAAAAAAENBQAAfAAAANYJnsYRgN0/YijRUW2f6T8AwAo/5wMAAAAAAAABDgUAAHwAAADm3qdk2JHdPyDjexdyo+k/AADDPvYDAAAAAAAAAQ8FAAB8AAAA6/xuZOBx3D/K6lkIB9DrPwAAXD4AAAAAAAAAAAEQBQAAfAAAAOv8bmTgcdw/rNLZ3//J6z8AAJc+EAAAAAAAAAABEQUAAHwAAADpa9NEUm7cP051BH39x+s/AACqPhAAAAAAAAAAARIFAAB8AAAA6WvTRFJu3D+Qulm3+MPrPwAAqj4QAAAAAAAAAAETBQAAfAAAAOlr00RSbtw/kLpZt/jD6z8AALM+EAAAAAAAAAABFAUAAHwAAADpa9NEUm7cP5C6Wbf4w+s/AAC4PiAAAAAAAAAAARUFAAB8AAAA7o0KhG513D+Qulm3+MPrPwAAvT4gAAAAAAAAAAEWBQAAfAAAAPavQcOKfNw/TnUEff3H6z8AAMI+IAAAAAAAAAABFwUAAHwAAAD+YhQiNYfcP6zS2d//yes/AADJPiAAAAAAAAAAARgFAAB8AAAAC6eCoG2V3D8KMK9CAszrPwAAzD4vAAAAAAAAAAEZBQAAfAAAABp8jD40p9w/KEgvawnS6z8AANI+LwAAAAAAAAABGgUAAHwAAAA6JqB6wcrcP4alBM4L1Os/AIDZPj8AAAAAAAAAARsFAAB8AAAAWNCztk7u3D8CG1pZFdzrPwAA4j4/AAAAAAAAAAEcBQAAfAAAAHkLYxJqFd0/HjPagRzi6z8AAOs+TwAAAAAAAAABHQUAAHwAAACe162NE0DdPzxLWqoj6Os/AAD0Pk8AAAAAAAAAAR4FAAB8AAAAxzSUKEtu3T+2wK81LfDrPwAA/T5eAAAAAAAAAAEfBQAAfAAAAO6ResOCnN0/MjYFwTb46z8AwAE/XgAAAAAAAAABIAUAAHwAAAAagPx9SM7dP1BOhek9/us/AAAFP24AAAAAAAAAASEFAAB8AAAARW5+OA4A3j/Mw9p0RwbsPwDABT9uAAAAAAAAAAEiBQAAfAAAAHBcAPPTMd4/RjkwAFEO7D8AAAY/jQAAAAAAAAABIwUAAHwAAAChbLnstWrePwT02sVVEuw/AAAGP40AAAAAAAAAASQFAAB8AAAA2p6pJbSq3j8E9NrFVRLsPwAABj+NAAAAAAAAAAElBQAAfAAAABDRmV6y6t4/BPTaxVUS7D8AAAg/jQAAAAAAAAABJgUAAHwAAABIA4qXsCrfPwT02sVVEuw/AMALP50AAAAAAAAAAScFAAB8AAAAgDV60K5q3z8E9NrFVRLsPwCAED+dAAAAAAAAAAEoBQAAfAAAALr4BSk7rt8/BPTaxVUS7D8AgBU/rAAAAAAAAAABKQUAAHwAAADyKvZhOe7fPwT02sVVEuw/AEAZP6wAAAAAAAAAASoFAAB8AAAAlS5zzRsX4D8E9NrFVRLsPwDAHD+8AAAAAAAAAAErBQAAfAAAADWhVBlwPOA/ppYFY1MQ7D8AQB8/vAAAAAAAAAABLAUAAHwAAABVS2hV/V/gP0Y5MABRDuw/AIAhP8wAAAAAAAAAAS0FAAB8AAAAcvV7kYqD4D+IfoU6TArsPwDAIT/MAAAAAAAAAAEuBQAAfAAAAJGfj80Xp+A/KiGw10kI7D8AACI/2wAAAAAAAAABLwUAAHwAAACtuAfqFsfgP8zD2nRHBuw/AIAiP9sAAAAAAAAAATAFAAB8AAAAydF/Bhbn4D8MCTCvQgLsPwDAIz/rAAAAAAAAAAExBQAAfAAAAOXq9yIVB+E/DAkwr0IC7D8AACU/6wAAAAAAAAABMgUAAHwAAAABBHA/FCfhP8zD2nRHBuw/AMAmP/oAAAAAAAAAATMFAAB8AAAAH66De6FK4T8qIbDXSQjsPwCAJz/6AAAAAAAAAAE0BQAAfAAAAD9Yl7cubuE/KiGw10kI7D8AwCc/CgEAAAAAAAABNQUAAHwAAABeAqvzu5HhPyohsNdJCOw/AAApPwoBAAAAAAAAATYFAAB8AAAAfKy+L0m14T+IfoU6TArsPwCAKj8aAQAAAAAAAAE3BQAAfAAAABb9aDyB0+E/iH6FOkwK7D8AgCs/GgEAAAAAAAABOAUAAHwAAAAvhUU58u/hP4h+hTpMCuw/AEAsPx4BAAAAAAAAATkFAAB8AAAASA0iNmMM4j9GOTAAUQ7sPwDALD8eAQAAAAAAAAE6BQAAfAAAAGCV/jLUKOI/RjkwAFEO7D8AwCw/HgEAAAAAAAABOwUAAHwAAAB5HdsvRUXiP6aWBWNTEOw/AAAtPz4BAAAAAAAAATwFAAB8AAAAE26FPH1j4j+mlgVjUxDsPwCALT8+AQAAAAAAAAE9BQAAfAAAAK6+L0m1geI/ppYFY1MQ7D8AQC0/PgEAAAAAAAABPgUAAHwAAADJ16dltKHiP0Y5MABRDuw/AAAtPz4BAAAAAAAAAT8FAAB8AAAA5PAfgrPB4j+IfoU6TArsPwAALT9NAQAAAAAAAAFABQAAfAAAAIBByo7r3+I/zMPadEcG7D8AgC0/TQEAAAAAAAABQQUAAHwAAACYyaaLXPziPwwJMK9CAuw/AMAtP10BAAAAAAAAAUIFAAB8AAAAs+IeqFsc4z+uq1pMQADsPwDALT9dAQAAAAAAAAFDBQAAfAAAAM/7lsRaPOM/UE6F6T3+6z8AQC0/fAEAAAAAAAABRAUAAHwAAABwbngQr2HjP1BOhek9/us/AIAsP3wBAAAAAAAAAUUFAAB8AAAAEOFZXAOH4z+uq1pMQADsPwBALD98AQAAAAAAAAFGBQAAfAAAALBTO6hXrOM/DAkwr0IC7D8AgCw/fAEAAAAAAAABRwUAAHwAAADQ/U7k5M/jPyohsNdJCOw/AEAsP4wBAAAAAAAAAUgFAAB8AAAAbN+UEKvx4z9GOTAAUQ7sPwAALD+MAQAAAAAAAAFJBQAAfAAAAAnB2jxxE+Q/BPTaxVUS7D8AACw/mwEAAAAAAAABSgUAAHwAAAAm2lJZcDPkPwT02sVVEuw/AAAsP5sBAAAAAAAAAUsFAAB8AAAAQvPKdW9T5D8E9NrFVRLsPwAALD+rAQAAAAAAAAFMBQAAfAAAAGMuetGKeuQ/RjkwAFEO7D8AgCw/qwEAAAAAAAABTQUAAHwAAAAHMvc8baPkPwwJMK9CAuw/AEAsP7sBAAAAAAAAAU4FAAB8AAAAqjV0qE/M5D90e1r7MfTrPwCAKz+7AQAAAAAAAAFPBQAAfAAAAM8BvyP59uQ/fpCv5B7k6z8AQCs/ygEAAAAAAAABUAUAAHwAAADxPG5/FB7lP0Rgr5MQ2Os/AAArP8oBAAAAAAAAAVEFAAB8AAAAFHgd2y9F5T9OdQR9/cfrPwBAKj/KAQAAAAAAAAFSBQAAfAAAADzVA3Znc+U/FkUELO+76z8AACo/2gEAAAAAAAABUwUAAHwAAABgoU7xEJ7lPzpy2T3jses/AIAqP9oBAAAAAAAAAVQFAAB8AAAAhm2ZbLrI5T+i5AOK0qPrPwDAKz/pAQAAAAAAAAFVBQAAfAAAAKeoSMjV7+U/qvlYc7+T6z8AACw/6QEAAAAAAAABVgUAAHwAAADHUlwEYxPmPxRsg7+uhes/AAAsP/kBAAAAAAAAAVcFAAB8AAAAZDSiMCk15j86mVjRonvrPwAALD/5AQAAAAAAAAFYBQAAfAAAAH9NGk0oVeY/oAuDHZJt6z8AACw/CQIAAAAAAAABWQUAAHwAAACbZpJpJ3XmP6gg2AZ/Xes/AEArPwkCAAAAAAAAAVoFAAB8AAAAPNlztXua5j/OTa0Yc1PrPwCAKj8YAgAAAAAAAAFbBQAAfAAAAFqDh/EIvuY/OMDXZGJF6z8AQCo/GAIAAAAAAAABXAUAAHwAAAB4LZstluHmP1ztrHZWO+s/AIAqPygCAAAAAAAAAV0FAAB8AAAAmNeuaSMF5z9A1SxOTzXrPwCAKT8oAgAAAAAAAAFeBQAAfAAAALTwJoYiJec/4HdX60wz6z8AQCg/OAIAAAAAAAABXwUAAHwAAABQ0myy6EbnP0DVLE5PNes/AIAnPzgCAAAAAAAAAWAFAAB8AAAA6iIXvyBl5z+6SoLZWD3rPwCAJz9HAgAAAAAAAAFhBQAAfAAAAIVzwctYg+c/1mICAmBD6z8AQCc/RwIAAAAAAAABYgUAAHwAAAChjDnoV6PnP7A1LfBrTes/AAAnP1cCAAAAAAAAAWMFAAB8AAAAvaWxBFfD5z8sq4J7dVXrPwAAJz9XAgAAAAAAAAFkBQAAfAAAANYtjgHI3+c/SsMCpHxb6z8AACc/ZgIAAAAAAAABZQUAAHwAAABs7ZzucfrnP0rDAqR8W+s/AEAmP2YCAAAAAAAAAWYFAAB8AAAAAhwQvI0R6D+oINgGf13rPwAAJj92AgAAAAAAAAFnBQAAfAAAAJK552kbJeg/qCDYBn9d6z8AwCI/dgIAAAAAAAABaAUAAHwAAACd/VXoUzPoP6gg2AZ/Xes/AEAeP4YCAAAAAAAAAWkFAAB8AAAAI1e/F6k46D9KwwKkfFvrPwDAAD+GAgAAAAAAAAs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14470|recordEnd=241928|recordLength=292896|start=214470|end=241928|audioFormat={00001610-0000-0010-8000-00AA00389B71}|audioRate=44100|muted=false|volume=0.8|fadeIn=0|fadeOut=0|videoFormat={34363248-0000-0010-8000-00AA00389B71}|videoRate=15|videoWidth=256|videoHeight=25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OgSAAAAAAAABfL///8MQWN0aW9uVHlwZVYxAQAAAAd2YWx1ZV9fAAgCAAAAAAAAAAEFAAAABAAAAAkPAAAACRAAAABmJQAAAAAAAAHv////8v///wAAAAABBgAAAAQAAAAJEgAAAAkTAAAABDAAAAAAAAAB7P////L///8AAAAAAQcAAAAEAAAACRUAAAAJFgAAAGAxAAAAAAAAAen////y////AAAAAAEIAAAABAAAAAkYAAAACRkAAAA7OgAAAAAAAAHm////8v///wAAAAABCQAAAAQAAAAJGwAAAAkcAAAAyksAAAAAAAAB4/////L///8AAAAAAQoAAAAEAAAACR4AAAAJHwAAADBNAAAAAAAAAeD////y////AAAAAAELAAAABAAAAAkhAAAACSIAAADCVA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ZQAAAGUAAAABDwAAAAwAAAD/AAAAAAAAAAAAAAhAAAAB2v///9z///8BAAAAAAAAAAAACEABEAAAAA0AAAAJJwAAAIQAAACEAAAAARIAAAAMAAAA/wAAAAAAAAAAAAAIQAAAAdj////c////AQAAAAAAAAAAAAhAARMAAAANAAAACSkAAAANAAAADQAAAAEVAAAADAAAAP8AAAAAAAAAAAAACEAAAAHW////3P///wEAAAAAAAAAAAAIQAEWAAAADQAAAAkrAAAAHQAAAB0AAAABGAAAAAwAAAD/AAAAAAAAAAAAAAhAAAAB1P///9z///8BAAAAAAAAAAAACEABGQAAAA0AAAAJLQAAAHoAAAB6AAAAARsAAAAMAAAA/wAAAAAAAAAAAAAIQAAAAdL////c////AQAAAAAAAAAAAAhAARwAAAANAAAACS8AAAAXAAAAFwAAAAEeAAAADAAAAP8AAAAAAAAAAAAACEAAAAHQ////3P///wEAAAAAAAAAAAAIQAEfAAAADQAAAAkxAAAAIAAAACAAAAABIQAAAAwAAAD/AAAAAAAAAAAAAAhAAAABzv///9z///8BAAAAAAAAAAAACEABIgAAAA0AAAAJMwAAAEwAAABMAAAAByUAAAAAAQAAAIAAAAAECklua1BvaW50VjEC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0bBycAAAAAAQAAAAABAAAECklua1BvaW50VjEC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DXwHKQAAAAABAAAAEAAAAAQKSW5rUG9pbnRWMQIAAAAJHQEAAAkeAQAACR8BAAAJIAEAAAkhAQAACSIBAAAJIwEAAAkkAQAACSUBAAAJJgEAAAknAQAACSgBAAAJKQEAAA0DBysAAAAAAQAAACAAAAAECklua1BvaW50VjECAAAACSoBAAAJKwEAAAksAQAACS0BAAAJLgEAAAkvAQAACTABAAAJMQEAAAkyAQAACTMBAAAJNAEAAAk1AQAACTYBAAAJNwEAAAk4AQAACTkBAAAJOgEAAAk7AQAACTwBAAAJPQEAAAk+AQAACT8BAAAJQAEAAAlBAQAACUIBAAAJQwEAAAlEAQAACUUBAAAJRgEAAA0DBy0AAAAAAQAAAIAAAAAECklua1BvaW50VjECAA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0GBy8AAAAAAQAAACAAAAAECklua1BvaW50VjECAAAACcEBAAAJwgEAAAnDAQAACcQBAAAJxQEAAAnGAQAACccBAAAJyAEAAAnJAQAACcoBAAAJywEAAAnMAQAACc0BAAAJzgEAAAnPAQAACdABAAAJ0QEAAAnSAQAACdMBAAAJ1AEAAAnVAQAACdYBAAAJ1wEAAA0JBzEAAAAAAQAAACAAAAAECklua1BvaW50VjECAAAACdgBAAAJ2QEAAAnaAQAACdsBAAAJ3AEAAAndAQAACd4BAAAJ3wEAAAngAQAACeEBAAAJ4gEAAAnjAQAACeQBAAAJ5QEAAAnmAQAACecBAAAJ6AEAAAnpAQAACeoBAAAJ6wEAAAnsAQAACe0BAAAJ7gEAAAnvAQAACfABAAAJ8QEAAAnyAQAACfMBAAAJ9AEAAAn1AQAACfYBAAAJ9wEAAAczAAAAAAEAAACAAAAABApJbmtQb2ludFYxAgAAAAn4AQAACfkBAAAJ+gEAAAn7AQ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DTQFNAAAAApJbmtQb2ludFYxBAAAAAFYAVkOUHJlc3N1cmVGYWN0b3IJVGltZVN0YW1wAAAAAAYGCxACAAAAcqTnfyc74D9AHKMgF5CCPwAA+D0AAAAAAAAAAAE1AAAANAAAALGSjOXkPOA/QOwNVXpYgT8AACo+DwAAAAAAAAABNgAAADQAAACxkozl5DzgPwBIXEceCn8/AABAPg8AAAAAAAAAATcAAAA0AAAA8IAxS6I+4D+AuJzkR2N7PwAATD4PAAAAAAAAAAE4AAAANAAAADBv1rBfQOA/gIgHGasrej8AAGg+HwAAAAAAAAABOQAAADQAAABwXXsWHULgP4CIBxmrK3o/AAB6Ph8AAAAAAAAAAToAAAA0AAAA7znF4ZdF4D8A+Ee21IR2PwAAhj4fAAAAAAAAAAE7AAAANAAAAG4WD60SSeA/gMiy6jdNdT8AAIo+HwAAAAAAAAABPAAAADQAAADt8lh4jUzgPwA484dhpnE/AICMPi4AAAAAAAAAAT0AAAA0AAAArL1HqcVR4D8ACF68xG5wPwCAjT4uAAAAAAAAAAE+AAAANAAAAOlkgKV4WuA/AAhevMRucD8AAI8+PgAAAAAAAAABPwAAADQAAAAnDLmhK2PgPwAIXrzEbnA/AICQPk4AAAAAAAAAAUAAAAA0AAAAZbPxnd5r4D8ACF68xG5wPwCAkz5OAAAAAAAAAAFBAAAANAAAAONIz/9OduA/AAhevMRucD8AAJc+TgAAAAAAAAABQgAAADQAAABf3qxhv4DgPwA484dhpnE/AACZPl0AAAAAAAAAAUMAAAA0AAAAHWIvKe2M4D8AmB0fmxV0PwCAmj5dAAAAAAAAAAFEAAAANAAAANnlsfAameA/gMiy6jdNdT8AAKE+bQAAAAAAAAABRQAAADQAAAAVRn6Dw6jgP4DIsuo3TXU/AACpPn0AAAAAAAAAAUYAAAA0AAAA0YKU4ea74D8A+Ee21IR2PwCAsT59AAAAAAAAAAFHAAAANAAAAIu/qj8Kz+A/gIgHGasrej8AALo+jAAAAAAAAAABSAAAADQAAACG6mUD6+PgP4C4nORHY3s/AADAPpwAAAAAAAAAAUkAAAA0AAAAwQPGLIn64D8ASFxHHgp/PwAAxT6cAAAAAAAAAAFKAAAANAAAAPocJlYnEeE/AITYukj0gT8AAMk+nAAAAAAAAAABSwAAADQAAAB1JCvlginhPwDkAlKCY4Q/AADOPpwAAAAAAAAAAUwAAAA0AAAA7yswdN5B4T9ArGKD7TaGPwCA0T6rAAAAAAAAAAFNAAAANAAAAClFkJ18WOE/QEQt6bvShj8AgNU+qwAAAAAAAAABTgAAADQAAACjTJUs2HDhP0AMjRonpog/AADXPrsAAAAAAAAAAU8AAAA0AAAA3GX1VXaH4T9ADI0aJ6aIPwCA2D67AAAAAAAAAAFQAAAANAAAANZJRLBMo+E/QAyNGiemiD8AgNw+2gAAAAAAAAABUQAAADQAAACPP+6kZb3hPwDc906Kboc/AADiPtoAAAAAAAAAAVIAAAA0AAAASTWYmX7X4T9ARC3pu9KGPwCA5T7aAAAAAAAAAAFTAAAANAAAAEIZ5/NU8+E/QKxig+02hj8AAOg+2gAAAAAAAAABVAAAADQAAAD7DpHobQ3iPwB8zbdQ/4Q/AIDqPuoAAAAAAAAAAVUAAAA0AAAAM+GEqAEr4j8A5AJSgmOEPwCA7T7qAAAAAAAAAAFWAAAANAAAACzF0wLYRuI/AOQCUoJjhD8AAO8++gAAAAAAAAABVwAAADQAAABll8fCa2TiPwDkAlKCY4Q/AIDwPvoAAAAAAAAAAVgAAAA0AAAAnmm7gv+B4j9AHKMgF5CCPwCA8j4JAQAAAAAAAAFZAAAANAAAAFUY+Q0Oo+I/QByjIBeQgj8AgPU+CQEAAAAAAAABWgAAADQAAABMtdv+2cXiPwCE2LpI9IE/AAD5PhkBAAAAAAAAAVsAAAA0AAAAQ1K+76Xo4j8AhNi6SPSBPwAA/j4ZAQAAAAAAAAFcAAAANAAAADvvoOBxC+M/QOwNVXpYgT8AwAA/KAEAAAAAAAABXQAAADQAAACwaM2cuDHjPwBIXEceCn8/AAACPygBAAAAAAAAAV4AAAA0AAAAZ9CevrxZ4z8AGMd7gdJ9PwDAAz84AQAAAAAAAAFfAAAANAAAAJsUuqs7heM/gLic5Edjez8AgAU/OAEAAAAAAAABYAAAADQAAABQNR9kNbTjP4CIBxmrK3o/AIAGP0gBAAAAAAAAAWEAAAA0AAAAxWfftnHh4z+AiAcZqyt6PwDABj9IAQAAAAAAAAFiAAAANAAAALh26dQoEuQ/gLic5Edjez8AgAc/VwEAAAAAAAABYwAAADQAAACshfPy30LkPwAYx3uB0n0/AEAIP1cBAAAAAAAAAWQAAAA0AAAAXl/sQc945D8ASFxHHgp/PwAACD9XAQAAAAAAAAFlAAAANAAAABA55ZC+ruQ/AITYukj0gT8AgAc/ZwEAAAAAAAABZgAAADQAAADDEt7freTkPwBMOOyzx4M/AMAHP2cBAAAAAAAAAWcAAAA0AAAANf4xyd8Y5T8AfM23UP+EPwDACD93AQAAAAAAAAFoAAAANAAAAGn74ExUS+U/ANz3Topuhz8AAAk/dwEAAAAAAAABaQAAADQAAABbw34BAYPlPwCkV4D1QYk/AIAIP4UBAAAAAAAAAWoAAAA0AAAADZ13UPC45T8ABIIXL7GLPwBACD+FAQAAAAAAAAFrAAAANAAAAECaJtRk6+U/gMzhSJqEjT8AgAg/lQEAAAAAAAABbAAAADQAAABzl9VX2R3mPwBkrK5oII4/AMAIP5UBAAAAAAAAAW0AAAA0AAAAppSE201Q5j8gYusi0UeQPwCACT+kAQAAAAAAAAFuAAAANAAAAJhcIpD6h+Y/IJKA7m1/kT8AQAk/pAEAAAAAAAABbwAAADQAAABKNhvf6b3mPwBa4B/ZUpM/AIAIP7QBAAAAAAAAAXAAAAA0AAAAfjPKYl7w5j8A1loeXdiUPwBACD+0AQAAAAAAAAFxAAAANAAAALEweebSIuc/IAbw6fkPlj8AAAg/xAEAAAAAAAABcgAAADQAAADkLShqR1XnPyA2hbWWR5c/AAAIP8QBAAAAAAAAAXMAAAA0AAAAlgchuTaL5z8gZhqBM3+YPwAACD/TAQAAAAAAAAF0AAAANAAAAMoE0Dyrvec/ILL/sxrNmD8AAAg/0wEAAAAAAAABdQAAADQAAAC+E9paYu7nPyBKyhnpaJk/AAAIP+MBAAAAAAAAAXYAAAA0AAAAMUaarZ4b6D8gsv+zGs2YPwCACD/jAQAAAAAAAAF3AAAANAAAAGaKtZodR+g/IIJq6H2Vlz8AQAk/8wEAAAAAAAABeAAAADQAAABd4Csi33DoPyAG8On5D5Y/AMAJP/MBAAAAAAAAAXkAAAA0AAAAkCRHD16c6D8A1loeXdiUPwDACT8CAgAAAAAAAAF6AAAANAAAAAZXB2Kayeg/IMIVugq3kj8AAAo/AgIAAAAAAAABewAAADQAAAA7myJPGfXoPyBGm7uGMZE/AAAKPxICAAAAAAAAAXwAAAA0AAAAbt89PJgg6T8AZKyuaCCOPwAACj8SAgAAAAAAAAF9AAAANAAAAKUjWSkXTOk/AASCFy+xiz8AAAo/IQIAAAAAAAABfgAAADQAAADZZ3QWlnfpPwCkV4D1QYk/AEAJPyECAAAAAAAAAX8AAAA0AAAATpo0adKk6T9ARC3pu9KGPwAACT8xAgAAAAAAAAGAAAAANAAAAMLM9LsO0uk/QKxig+02hj8AAAk/MQIAAAAAAAABgQAAADQAAAA4/7QOS//pPwDkAlKCY4Q/AAAJP0ECAAAAAAAAAYIAAAA0AAAAa0PQ+8kq6j9AHKMgF5CCPwAACT9BAgAAAAAAAAGDAAAANAAAAN4uJOX7Xuo/QOwNVXpYgT8AAAk/QQIAAAAAAAABhAAAADQAAACRT4md9Y3qPwAYx3uB0n0/AAAJP1ACAAAAAAAAAYUAAAA0AAAAhl6Tu6y+6j+AiAcZqyt6PwAACT9QAgAAAAAAAAGGAAAANAAAAPlJ56Te8uo/gIgHGasrej8AAAk/YAIAAAAAAAABhwAAADQAAADtWPHClSPrPwBYck0O9Hg/AIAJP2ACAAAAAAAAAYgAAAA0AAAAYYuxFdJQ6z8A+Ee21IR2PwBACT9/AgAAAAAAAAGJAAAANAAAANW9cWgOfus/APhHttSEdj8AAAk/fwIAAAAAAAABigAAADQAAABJ8DG7SqvrP4DIsuo3TXU/AAAJP38CAAAAAAAAAYsAAAA0AAAA/hCXc0Ta6z8A+Ee21IR2PwCACT9/AgAAAAAAAAGMAAAANAAAALIx/Cs+Cew/APhHttSEdj8AwAk/jwIAAAAAAAABjQAAADQAAABnUmHkNzjsP4CIBxmrK3o/AIAKP48CAAAAAAAAAY4AAAA0AAAA2oQhN3Rl7D+AuJzkR2N7PwBACz+eAgAAAAAAAAGPAAAANAAAABDJPCTzkOw/gLic5Edjez8AwAw/ngIAAAAAAAABkAAAADQAAABFDVgRcrzsPwAYx3uB0n0/AAANP64CAAAAAAAAAZEAAAA0AAAAelFz/vDn7D8AGMd7gdJ9PwAADT+uAgAAAAAAAAGSAAAANAAAAO6DM1EtFe0/ABjHe4HSfT8AgA0/vgIAAAAAAAABkwAAADQAAADj2anY7j7tPwAYx3uB0n0/AEAOP74CAAAAAAAAAZQAAAA0AAAAWVPWlDVl7T8ASFxHHgp/PwDACj/NAgAAAAAAAAGVAAAANAAAAFDwuIUBiO0/QOwNVXpYgT8AAAY/zQIAAAAAAAABlgAAADQAAABL1Afg16PtPwDkAlKCY4Q/AIDVPu0CAAAAAAAAAZcAAAA0AAAAg6b7n2vB7T9ADI0aJ6aIPwAAaj7tAgAAAAAAAAGYAAAANAAAAHyKSvpB3e0/QGy3sWAViz8AAMY97QIAAAAAAAABmQAAADQAAAA58qLm/OHvPzLZpcwmWtM/AABgPQAAAAAAAAAAAZoAAAA0AAAAOfKi5vzh7z8y2aXMJlrTPwAAoD0QAAAAAAAAAAGbAAAANAAAADnyoub84e8/MtmlzCZa0z8AALg9EAAAAAAAAAABnAAAADQAAAA58qLm/OHvP/gt1D8FX9M/AAC0PRAAAAAAAAAAAZ0AAAA0AAAAOfKi5vzh7z/4LdQ/BV/TPwAAuD0fAAAAAAAAAAGeAAAANAAAADnyoub84e8/+C3UPwVf0z8AAMQ9HwAAAAAAAAABnwAAADQAAAA58qLm/OHvPzQsX5mgbdM/AADcPS8AAAAAAAAAAaAAAAA0AAAAeeBHTLrj7z+01bt/XXfTPwAABT4vAAAAAAAAAAGhAAAANAAAALjO7LF35e8/Nn8YZhqB0z8AACQ+LwAAAAAAAAABogAAADQAAAD3vJEXNefvP/TTRtn4hdM/AABAPi8AAAAAAAAAAaMAAAA0AAAAN6s2ffLo7z+2KHVM14rTPwAAXD4vAAAAAAAAAAGkAAAANAAAAHaZ2+Kv6u8/dH2jv7WP0z8AAHQ+LwAAAAAAAAABpQAAADQAAAB2mdvir+rvP3R9o7+1j9M/AICFPk4AAAAAAAAAAaYAAAA0AAAAdpnb4q/q7z90faO/tY/TPwAAjT5OAAAAAAAAAAGnAAAANAAAALWHgEht7O8/NtLRMpSU0z8AgJI+TgAAAAAAAAABqAAAADQAAAC1h4BIbezvPzbS0TKUlNM/AACVPk4AAAAAAAAAAakAAAA0AAAAtYeASG3s7z820tEylJTTPwCAlT5OAAAAAAAAAAGqAAAANAAAALWHgEht7O8/NtLRMpSU0z8AAJc+TgAAAAAAAAABqwAAADQAAAC1h4BIbezvP/YmAKZymdM/AICYPk4AAAAAAAAAAawAAAA0AAAAdpnb4q/q7z+0ey4ZUZ7TPwCAmz5OAAAAAAAAAAGtAAAANAAAADerNn3y6O8/dtBcjC+j0z8AAJ8+XgAAAAAAAAABrgAAADQAAAC4zuyxd+XvPzQli/8NqNM/AACjPl4AAAAAAAAAAa8AAAA0AAAA9wP+gD/g7z80JYv/DajTPwAAqD5eAAAAAAAAAAGwAAAANAAAAPpKaupJ2e8/NCWL/w2o0z8AgK0+jQAAAAAAAAABsQAAADQAAAC9ozHultDvPzQli/8NqNM/AICxPpwAAAAAAAAAAbIAAAA0AAAAPw5UjCbG7z80JYv/DajTPwCAtT6sAAAAAAAAAAGzAAAANAAAAIKK0cT4ue8/9Hm5cuys0z8AALc+rAAAAAAAAAABtAAAADQAAADGTbtm1abvP3gjFlmpttM/AIC4PssAAAAAAAAAAbUAAAA0AAAAzCIAo/SR7z82eETMh7vTPwCAuT7LAAAAAAAAAAG2AAAANAAAABLm6UTRfu8/8sxyP2bA0z8AgLk+ywAAAAAAAAABtwAAADQAAAAXuy6B8GnvP7QhobJExdM/AAC6PtsAAAAAAAAAAbgAAAA0AAAAHJBzvQ9V7z92ds8lI8rTPwAAuj7bAAAAAAAAAAG5AAAANAAAAOJ2E5RxPu8/dnbPJSPK0z8AALs+6gAAAAAAAAABugAAADQAAADmS1jQkCnvPzjL/ZgBz9M/AIC8PuoAAAAAAAAAAbsAAAA0AAAA7CCdDLAU7z/0HywM4NPTPwAAwz76AAAAAAAAAAG8AAAANAAAALIHPeMR/u4/tnRaf77Y0z8AAMs++gAAAAAAAAABvQAAADQAAAB47ty5c+fuP3TJiPKc3dM/AIDPPvoAAAAAAAAAAb4AAAA0AAAAfwqOX53L7j82Hrdle+LTPwCA0T4KAQAAAAAAAAG/AAAANAAAAEc4mp8Jru4/9nLl2Fnn0z8AANM+CgEAAAAAAAABwAAAADQAAAAOZqbfdZDuP7THE0w47NM/AIDVPhkBAAAAAAAAAcEAAAA0AAAAlaUNuiRx7j+0xxNMOOzTPwAA1z4ZAQAAAAAAAAHCAAAANAAAAJ3Bvl9OVe4/tMcTTDjs0z8AgNg+KQEAAAAAAAABwwAAADQAAACj3W8FeDnuP/Zy5dhZ59M/AIDYPikBAAAAAAAAAcQAAAA0AAAAq/kgq6Ed7j82Hrdle+LTPwAA2D44AQAAAAAAAAHFAAAANAAAAHInLesNAO4/Nh63ZXvi0z8AANk+OAEAAAAAAAABxgAAADQAAAB6Q96QN+TtPzYet2V74tM/AIDaPkgBAAAAAAAAAccAAAA0AAAAg6b7n2vB7T/2cuXYWefTPwCA2z5IAQAAAAAAAAHIAAAANAAAAMv3vRRdoO0/tMcTTDjs0z8AgNs+WAEAAAAAAAAByQAAADQAAABSNyXvC4HtP3YcQr8W8dM/AIDaPlgBAAAAAAAAAcoAAAA0AAAAm4jnY/1f7T/2xZ6l0/rTPwAA2j5nAQAAAAAAAAHLAAAANAAAACTITj6sQO0/9sWepdP60z8AANs+ZwEAAAAAAAABzAAAADQAAABrGRGznR/tP/bFnqXT+tM/AIDcPncBAAAAAAAAAc0AAAA0AAAAtGrTJ4/+7D/2xZ6l0/rTPwAA3D53AQAAAAAAAAHOAAAANAAAAH7fS9EF2uw/9sWepdP60z8AANw+hwEAAAAAAAABzwAAADQAAAAHZh8Vv7PsP3YcQr8W8dM/AADcPocBAAAAAAAAAdAAAAA0AAAAkezyWHiN7D+0xxNMOOzTPwAA3T6WAQAAAAAAAAHRAAAANAAAABlzxpwxZ+w/9nLl2Fnn0z8AgN0+lgEAAAAAAAAB0gAAADQAAAAk1uOrZUTsP/Zy5dhZ59M/AIDdPqYBAAAAAAAAAdMAAAA0AAAALTkBu5kh7D/2cuXYWefTPwAA3z6mAQAAAAAAAAHUAAAANAAAAPWteWQQ/es/tMcTTDjs0z8AgOA+pgEAAAAAAAAB1QAAADQAAACANE2oydbrP/bFnqXT+tM/AIDhPrUBAAAAAAAAAdYAAAA0AAAAid7WIAit6z+0bYblKxPUPwAA4z61AQAAAAAAAAHXAAAANAAAANR2Bf8Dhes/NmqcmGIw1D8AgOM+xQEAAAAAAAAB2AAAADQAAAAeDzTd/1zrPzYQDzJWV9Q/AIDjPsUBAAAAAAAAAdkAAAA0AAAAqJUHIbk26z+2DCXljHTUPwAA5D7VAQAAAAAAAAHaAAAANAAAAPItNv+0Dus/drQMJeWM1D8AAOU+1QEAAAAAAAAB2wAAADQAAAA8xmTdsObqP/iwItgbqtQ/AIDlPvQBAAAAAAAAAdwAAAA0AAAAyJOkinS56j80r60xt7jUPwAA5z70AQAAAAAAAAHdAAAANAAAANI9LgOzj+o/uFgKGHTC1D8AgOY+9AEAAAAAAAAB3gAAADQAAABbxAFHbGnqPzYCZ/4wzNQ/AADlPvQBAAAAAAAAAd8AAAA0AAAA5ErViiVD6j/0VpVxD9HUPwCA5j4EAgAAAAAAAAHgAAAANAAAAO6t8plZIOo/tqvD5O3V1D8AgOo+BAIAAAAAAAAB4QAAADQAAAB37Vl0CAHqP7arw+Tt1dQ/AIDvPhMCAAAAAAAAAeIAAAA0AAAA/yzBTrfh6T92APJXzNrUPwCA9T4TAgAAAAAAAAHjAAAANAAAAMZazY4jxOk/dgDyV8za1D8AgPk+IwIAAAAAAAAB5AAAADQAAADOveqdV6HpP3YA8lfM2tQ/AID9PiMCAAAAAAAAAeUAAAA0AAAA2CAIrYt+6T+2q8Pk7dXUPwAA/z4yAgAAAAAAAAHmAAAANAAAACFyyiF9Xek/9FaVcQ/R1D8AQAA/MgIAAAAAAAAB5wAAADQAAAAo1ecwsTrpPzYCZ/4wzNQ/AMAAP0ICAAAAAAAAAegAAAA0AAAAcSaqpaIZ6T+4WAoYdMLUPwCAAT9CAgAAAAAAAAHpAAAANAAAAHqJx7TW9ug/tgVRS/qu1D8AwAE/UgIAAAAAAAAB6gAAADQAAAAByS6PhdfoP3a0DCXljNQ/AMABP1ICAAAAAAAAAesAAAA0AAAAyfY6z/G56D+2DCXljHTUPwAABD9hAgAAAAAAAAHsAAAANAAAAFE2oqmgmug/tLlrGBNh1D8AQAc/YQIAAAAAAAAB7QAAADQAAACah2QeknnoP3i74L53UtQ/AEAIP2ECAAAAAAAAAe4AAAA0AAAAoqMVxLtd6D80vVVl3EPUPwAACT9xAgAAAAAAAAHvAAAANAAAAOeta8+iQ+g/NL1VZdxD1D8AgAk/cQIAAAAAAAAB8AAAADQAAAAvuMHaiSnoPzS9VWXcQ9Q/AEAKP4ECAAAAAAAAAfEAAAA0AAAAdMIX5nAP6D92aCfy/T7UPwAACj+BAgAAAAAAAAHyAAAANAAAALzMbfFX9ec/NhAPMlZX1D8AgAk/kAIAAAAAAAAB8wAAADQAAAAB18P8PtvnP3YOmovxZdQ/AMAJP5ACAAAAAAAAAfQAAAA0AAAASeEZCCbB5z/2t/Zxrm/UPwBACj+gAgAAAAAAAAH1AAAANAAAAI/rbxMNp+c/9rf2ca5v1D8AwAo/oAIAAAAAAAAB9gAAADQAAACWByG5NovnPzhjyP7PatQ/AIALP68CAAAAAAAAAfcAAAA0AAAAH0eIk+Vr5z/2t/Zxrm/UPwBACz+vAgAAAAAAAAH4AAAANAAAACRjOTkPUOc/OGPI/s9q1D8AAAs/vwIAAAAAAAAB+QAAADQAAAArf+reODTnP3YOmovxZdQ/AIAKP78CAAAAAAAAAfoAAAA0AAAAsnflT90b5z+0uWsYE2HUPwAACj/PAgAAAAAAAAH7AAAANAAAADlw4MCBA+c/+GQ9pTRc1D8AgAo/zwIAAAAAAAAB/AAAADQAAAD/VoCX4+zmP/hkPaU0XNQ/AEALP94CAAAAAAAAAf0AAAA0AAAAxD0gbkXW5j/4ZD2lNFzUPwAACz/eAgAAAAAAAAH+AAAANAAAAIokwESnv+Y/+GQ9pTRc1D8AAAs/7gIAAAAAAAAB/wAAADQAAAAQHbu1S6fmP/YRhNi6SNQ/AAALP+4CAAAAAAAAAQABAAA0AAAAlhW2JvCO5j92aCfy/T7UPwCACz/+AgAAAAAAAAEBAQAANAAAANwfDDLXdOY/+L7KC0E11D8AwAs//gIAAAAAAAABAgEAADQAAADkO73XAFnmPzZqnJhiMNQ/AMALPw0DAAAAAAAAAQMBAAA0AAAAKkYT4+c+5j+2wD+ypSbUPwCADT8NAwAAAAAAAAEEAQAANAAAALE+DlSMJuY/OBfjy+gc1D8AgBA/HQMAAAAAAAABBQEAADQAAAB2Ja4q7g/mP7RthuUrE9Q/AAATPx0DAAAAAAAAAQYBAAA0AAAAPAxOAVD55T82xCn/bgnUPwCAFT8sAwAAAAAAAAEHAQAANAAAAEMo/6Z53eU/9sWepdP60z8AABc/LAMAAAAAAAABCAEAADQAAAAID59928blP7THE0w47NM/AMAYPywDAAAAAAAAAQkBAAA0AAAATtKIH7iz5T/2cuXYWefTPwAAGT88AwAAAAAAAAEKAQAANAAAAJOVcsGUoOU/9nLl2Fnn0z8AABk/PAMAAAAAAAABCwEAADQAAADXWFxjcY3lP/Zy5dhZ59M/AAAZP0wDAAAAAAAAAQwBAAA0AAAAXQrragt85T/2cuXYWefTPwCAGT9MAwAAAAAAAAENAQAANAAAAKHN1AzoaOU/9nLl2Fnn0z8AQBk/WwMAAAAAAAABDgEAADQAAAAlf2MUglflP/Zy5dhZ59M/AAAZP1sDAAAAAAAAAQ8BAAA0AAAAakJNtl5E5T/2cuXYWefTPwAAGT9rAwAAAAAAAAEQAQAANAAAAHAXkvJ9L+U/tMcTTDjs0z8AABk/awMAAAAAAAABEQEAADQAAAC02nuUWhzlP3YcQr8W8dM/AAAZP3sDAAAAAAAAARIBAAA0AAAAOIwKnPQK5T92HEK/FvHTPwAAGT97AwAAAAAAAAETAQAANAAAAP0rPglM++Q/9sWepdP60z8AQBg/igMAAAAAAAABFAEAADQAAAAAuhbcYO3kP3hv+4uQBNQ/AAAYP4oDAAAAAAAAARUBAAA0AAAAgyQ5evDi5D94b/uLkATUPwAAGD+aAwAAAAAAAAEWAQAANAAAAAWPWxiA2OQ/NsQp/24J1D8AgBg/mgMAAAAAAAABFwEAADQAAAAH1seBitHkP3bCtFgKGNQ/AMAYP6kDAAAAAAAAARgBAAA0AAAACR0065TK5D92wrRYChjUPwCAGT+pAwAAAAAAAAEZAQAANAAAAEtSRbpcxeQ/9msRP8ch1D8AQBk/qQMAAAAAAAABGgEAADQAAADKdfvu4cHkP3QVbiWEK9Q/AIAYP7kDAAAAAAAAARsBAAA0AAAATJmxI2e+5D82apyYYjDUPwAAED+5AwAAAAAAAAEcAQAANAAAAAyrDL6pvOQ/+L7KC0E11D8AwAM/yQMAAAAAAAABHQEAADQAAACyz+gsLO+yP3Sgx8CSa9I/AABAPgAAAAAAAAAAAR4BAAA0AAAAvHlypWrFsj90oMfAkmvSPwAAhT4PAAAAAAAAAAEfAQAANAAAANhbXmn8Y7I/skuZTbRm0j8AAJY+DwAAAAAAAAABIAEAADQAAADwPUotjgKyP7JLmU20ZtI/AACUPg8AAAAAAAAAASEBAAA0AAAA/nWseOHKsT90oMfAkmvSPwCAmT4PAAAAAAAAAAEiAQAANAAAAA4855ZJhbE/NvX1M3Fw0j8AAJw+HwAAAAAAAAABIwEAADQAAAAqrKst8BWxP3LzgI0Mf9I/AICfPh8AAAAAAAAAASQBAAA0AAAAWuKq4v5gsD/2nN1zyYjSPwAAoj4+AAAAAAAAAAElAQAANAAAACCFZyCYBK8/dEY6WoaS0j8AgKU+PgAAAAAAAAABJgEAADQAAADMJQKpf2isPzKbaM1kl9I/AACnPj4AAAAAAAAAAScBAAA0AAAAjBqwIuR4qT+0RMWzIaHSPwAAlz4+AAAAAAAAAAEoAQAANAAAAFhHwOebUaY/NO4hmt6q0j8AgIA+PgAAAAAAAAABKQEAADQAAAAidNCsUyqjP7SXfoCbtNI/AAAuPm0AAAAAAAAAASoBAAA0AAAA8rF35U/dqz+wN1TpYUXQPwAAbD4AAAAAAAAAAAErAQAANAAAANhdZPTSMKw/MDs+Niso0D8AAKI+EAAAAAAAAAABLAEAADQAAADWQbNOqUysP3LmD8NMI9A/AAC2PhAAAAAAAAAAAS0BAAA0AAAAzCUCqX9orD+ykeFPbh7QPwCAsT4QAAAAAAAAAAEuAQAANAAAAMLtn10soKw/cuYPw0wj0D8AALM+EAAAAAAAAAABLwEAADQAAACwtT0S2desP/KPbKkJLdA/AACwPh8AAAAAAAAAATABAAA0AAAAiinI1QhjrT/y4iV2g0DQPwCArT4fAAAAAAAAAAExAQAANAAAAFpl8E3lJa4/st3GglVs0D8AgK0+LwAAAAAAAAABMgEAADQAAAAghWcgmASvP/SBxHXkodA/AICuPi8AAAAAAAAAATMBAAA0AAAAbja+03sNsD+yzx5PMOHQPwCArz4/AAAAAAAAAAE0AQAANAAAAD5y5ktY0LA/ch15KHwg0T8AgK4+PwAAAAAAAAABNQEAADQAAAAJIDbxH6GxPzS+jM5Bc9E/AACuPj8AAAAAAAAAATYBAAA0AAAA1M2Fludxsj80CnIBKcHRPwAArT5OAAAAAAAAAAE3AQAANAAAAJ971TuvQrM/NFZXNBAP0j8AAKw+TgAAAAAAAAABOAEAADQAAABvRdaGoPezP7L434A6U9I/AACrPl4AAAAAAAAAATkBAAA0AAAASCuId7uQtD90RjpahpLSPwAAqj5eAAAAAAAAAAE6AQAANAAAACot6w0ADrU/cj9mwPPM0j8AAKo+bQAAAAAAAAABOwEAADQAAAAPS/9Jbm+1P/aONUCk/dI/AACqPm0AAAAAAAAAATwBAAA0AAAAAIXEKwa1tT923gTAVC7TPwAAqj59AAAAAAAAAAE9AQAANAAAAPZoE4bc0LU/doR3WUhV0z8AAKo+fQAAAAAAAAABPgEAADQAAAD2aBOG3NC1P3Yq6vI7fNM/AACuPo0AAAAAAAAAAT8BAAA0AAAABaF10S+ZtT80JYv/DajTPwCAtD6NAAAAAAAAAAFAAQAANAAAAB2DYZXBN7U/Nh63ZXvi0z8AgL0+rAAAAAAAAAABQQEAADQAAABIK4h3u5C0P3bCtFgKGNQ/AADHPqwAAAAAAAAAAUIBAAA0AAAAd2GHLMrbsz80vVVl3EPUPwCAzD6sAAAAAAAAAAFDAQAANAAAALLP6Cws77I/tgwl5Yx01D8AANE+rAAAAAAAAAABRAEAADQAAADwPUotjgKyPzZc9GQ9pdQ/AIC3PrwAAAAAAAAAAUUBAAA0AAAANFY1pi7ssD+2q8Pk7dXUPwAAkT68AAAAAAAAAAFGAQAANAAAAG42vtN7DbA/tlE2fuH81D8AAD4+6gAAAAAAAAABRwEAADQAAACuLnNb/FXdPyP0axE/x+E/AABAPgAAAAAAAAAAAUgBAAA0AAAALAu9JndZ3T8j9GsRP8fhPwAAhT4PAAAAAAAAAAFJAQAANAAAACvEUL1sYN0/xcnU18/E4T8AAJY+DwAAAAAAAAABSgEAADQAAACqoJqI52PdP8XJ1NfPxOE/AACSPg8AAAAAAAAAAUsBAAA0AAAAqFkuH91q3T/FydTXz8ThPwAAlD4PAAAAAAAAAAFMAQAANAAAAKhZLh/dat0/xcnU18/E4T8AAIo+DwAAAAAAAAABTQEAADQAAACmEsK10nHdP8XJ1NfPxOE/AAB5Ph8AAAAAAAAAAU4BAAA0AAAAJaifF0N83T/FydTXz8ThPwAAYz4fAAAAAAAAAAFPAQAANAAAAKA9fXmzht0/xcnU18/E4T8AAFI+HwAAAAAAAAABUAEAADQAAAAdjO5xGZjdP8XJ1NfPxOE/AABJPi8AAAAAAAAAAVEBAAA0AAAAmdpfan+p3T/FydTXz8ThPwAART4vAAAAAAAAAAFSAQAANAAAAJIFGy5gvt0/40iahB3M4T8AAE0+LwAAAAAAAAABUwEAADQAAACOMNbxQNPdP6WdyPf70OE/AABZPj4AAAAAAAAAAVQBAAA0AAAACDjbgJzr3T9h8vZq2tXhPwAAcz4+AAAAAAAAAAFVAQAANAAAAIE/4A/4A94/JUcl3rja4T8AgIk+TgAAAAAAAAABVgEAADQAAAB7Iy9qzh/eP+ObU1GX3+E/AICVPl0AAAAAAAAAAVcBAAA0AAAAcwd+xKQ73j8FGxn+5ObhPwCAnz5dAAAAAAAAAAFYAQAANAAAAOqAqoDrYd4/IZreqjLu4T8AAKQ+bQAAAAAAAAABWQEAADQAAABg+tY8MojeP+PuDB4R8+E/AACrPm0AAAAAAAAAAVoBAAA0AAAA13MD+Xiu3j+jQzuR7/fhPwCAtD5tAAAAAAAAAAFbAQAANAAAAE3tL7W/1N4/Y5hpBM784T8AALw+jAAAAAAAAAABXAEAADQAAADCZlxxBvvePyPtl3esAeI/AIDEPowAAAAAAAAAAV0BAAA0AAAANVKwWjgv3z/lQcbqigbiPwAAyD6MAAAAAAAAAAFeAQAANAAAAChhunjvX98/o5b0XWkL4j8AgMk+jAAAAAAAAAABXwEAADQAAACbTA5iIZTfP8UVugq3EuI/AIDFPpwAAAAAAAAAAWABAAA0AAAADjhiS1PI3z8jQFFEJhXiPwAAvz6cAAAAAAAAAAFhAQAANAAAAAJHbGkK+d8/45R/twQa4j8AgLc+rAAAAAAAAAABYgEAADQAAAC59an0GBrgP0O/FvFzHOI/AICvPqwAAAAAAAAAAWMBAAA0AAAAc+tT6TE04D+l6a0q4x7iPwAArT67AAAAAAAAAAFkAQAANAAAAGzPokMIUOA/AxRFZFIh4j8AAK4+uwAAAAAAAAABZQEAADQAAAAmxUw4IWrgP2M+3J3BI+I/AACxPssAAAAAAAAAAWYBAAA0AAAA3XOKwy+L4D/FaHPXMCbiPwAAtj7LAAAAAAAAAAFnAQAANAAAAFU0I+mAquA/I5MKEaAo4j8AAL0+2gAAAAAAAAABaAEAADQAAADN9LsO0sngP4W9oUoPK+I/AIDFPtoAAAAAAAAAAWkBAAA0AAAABsevzmXn4D/j5ziEfi3iPwAAzj7qAAAAAAAAAAFqAQAANAAAAP6q/ig8A+E/QRLQve0v4j8AANY+6gAAAAAAAAABawEAADQAAAA3ffLozyDhP6U8Z/dcMuI/AADcPvoAAAAAAAAAAWwBAAA0AAAA8XKc3eg64T8DZ/4wzDTiPwAA4T76AAAAAAAAAAFtAQAANAAAAKpoRtIBVeE/w7sspKo54j8AAOQ++gAAAAAAAAABbgEAADQAAABkXvDGGm/hPyXmw90ZPOI/AIDnPgkBAAAAAAAAAW8BAAA0AAAAXEI/IfGK4T+FEFsXiT7iPwAA6T4JAQAAAAAAAAFwAQAANAAAAJUUM+GEqOE/4zryUPhA4j8AgOk+GQEAAAAAAAABcQEAADQAAADN5iahGMbhP0NliYpnQ+I/AADqPhkBAAAAAAAAAXIBAAA0AAAABrkaYazj4T+jjyDE1kXiPwAA6z4pAQAAAAAAAAFzAQAANAAAAP+cabuC/+E/Bbq3/UVI4j8AgO0+KQEAAAAAAAABdAEAADQAAAB4pG5K3hfiP8MO5nAkTeI/AADxPjgBAAAAAAAAAXUBAAA0AAAAcYi9pLQz4j+FYxTkAlLiPwAA8z44AQAAAAAAAAF2AQAANAAAACt+Z5nNTeI/Q7hCV+FW4j8AgPM+SAEAAAAAAAABdwEAADQAAAClhWwoKWbiP8Vhnz2eYOI/AAD1PkgBAAAAAAAAAXgBAAA0AAAAHo1xt4R+4j/l4GTq62fiPwCA9j5WAQAAAAAAAAF5AQAANAAAANeCG6ydmOI/pTWTXcps4j8AgPg+VgEAAAAAAAABegEAADQAAADRZmoGdLTiPwNgKpc5b+I/AID7PmYBAAAAAAAAAXsBAAA0AAAAilwU+4zO4j8DYCqXOW/iPwAA/j5mAQAAAAAAAAF8AQAANAAAAENSvu+l6OI/pTWTXcps4j8AwAA/dgEAAAAAAAABfQEAADQAAAC9WcN+AQHjP0UL/CNbauI/AIABP3YBAAAAAAAAAX4BAAA0AAAAN2HIDV0Z4z+Dts2wfGXiPwBAAj+FAQAAAAAAAAF/AQAANAAAAHF6KDf7L+M/xWGfPZ5g4j8AQAM/hQEAAAAAAAABgAEAADQAAADrgS3GVkjjP6Pi2ZBQWeI/AEAEP5UBAAAAAAAAAYEBAAA0AAAAZYkyVbJg4z/ljasdclTiPwDABD+VAQAAAAAAAAGCAQAANAAAAN+QN+QNeeM/hWMU5AJS4j8AwAQ/pQEAAAAAAAABgwEAADQAAAAaqpcNrI/jPyM5faqTT+I/AAAFP6UBAAAAAAAAAYQBAAA0AAAA059BAsWp4z/DDuZwJE3iPwCABT+0AQAAAAAAAAGFAQAANAAAAAtyNcJYx+M/ZeRON7VK4j8AQAU/tAEAAAAAAAABhgEAADQAAAAEVoQcL+PjPwW6t/1FSOI/AAAFP8QBAAAAAAAAAYcBAAA0AAAA/TnTdgX/4z+jjyDE1kXiPwAABT/EAQAAAAAAAAGIAQAANAAAALYvfWseGeQ/Q2WJimdD4j8AAAU/0wEAAAAAAAABiQEAADQAAABwJSdgNzPkP4UQWxeJPuI/AAAFP9MBAAAAAAAAAYoBAAA0AAAAaAl2ug1P5D/DuyykqjniPwCABT/TAQAAAAAAAAGLAQAANAAAAGHtxBTkauQ/pTxn91wy4j8AwAU/4wEAAAAAAAABjAEAADQAAAAb424J/YTkP+PnOIR+LeI/AIAGP+MBAAAAAAAAAY0BAAA0AAAAU7ViyZCi5D+FvaFKDyviPwDABj/zAQAAAAAAAAGOAQAANAAAAApkoFSfw+Q/I5MKEaAo4j8AwAY/8wEAAAAAAAABjwEAADQAAADDEt7freTkP8Voc9cwJuI/AAAHPwICAAAAAAAAAZABAAA0AAAAesEba7wF5T/FaHPXMCbiPwCABz8CAgAAAAAAAAGRAQAANAAAALKTDytQI+U/xWhz1zAm4j8AwAc/EgIAAAAAAAABkgEAADQAAAAqVKhQoULlP8Voc9cwJuI/AIAIPxICAAAAAAAAAZMBAAA0AAAAoxRBdvJh5T/FaHPXMCbiPwDACD8iAgAAAAAAAAGUAQAANAAAAFvDfgEBg+U/xWhz1zAm4j8AwAg/IgIAAAAAAAABlQEAADQAAACRTgZYiqflP8Voc9cwJuI/AAAJPzECAAAAAAAAAZYBAAA0AAAAyNmNrhPM5T/FaHPXMCbiPwAACT8xAgAAAAAAAAGXAQAANAAAAP5kFQWd8OU/xWhz1zAm4j8AAAk/QQIAAAAAAAABmAEAADQAAAA18JxbJhXmP8Voc9cwJuI/AIAJP0ECAAAAAAAAAZkBAAA0AAAAbHsksq855j/FaHPXMCbiPwDACT9QAgAAAAAAAAGaAQAANAAAAKIGrAg5XuY/xWhz1zAm4j8AwAk/UAIAAAAAAAABmwEAADQAAACbo475BIHmP8Voc9cwJuI/AIAKP2ACAAAAAAAAAZwBAAA0AAAAj/kEgcaq5j/FaHPXMCbiPwBACz9gAgAAAAAAAAGdAQAANAAAAML2swQ73eY/xWhz1zAm4j8AAAs/cAIAAAAAAAABngEAADQAAAB2Fxm9NAznP8Voc9cwJuI/AAALP3ACAAAAAAAAAZ8BAAA0AAAAa22PRPY15z/FaHPXMCbiPwAACz9/AgAAAAAAAAGgAQAANAAAAKCxqjF1Yec/xWhz1zAm4j8AAAs/fwIAAAAAAAABoQEAADQAAAAYK9ftu4fnP2M+3J3BI+I/AAAMP38CAAAAAAAAAaIBAAA0AAAADIFNdX2x5z9jPtydwSPiPwCADT+PAgAAAAAAAAGjAQAANAAAAELFaGL83Oc/Yz7cncEj4j8AAA8/jwIAAAAAAAABpAEAADQAAAB3CYRPewjoP2M+3J3BI+I/AEAQP58CAAAAAAAAAaUBAAA0AAAAa1/61jwy6D9jPtydwSPiPwDAED+fAgAAAAAAAAGmAQAANAAAAGK1cF7+W+g/Yz7cncEj4j8AwBA/rgIAAAAAAAABpwEAADQAAADYLp0aRYLoP2M+3J3BI+I/AAARP64CAAAAAAAAAagBAAA0AAAAD7okcc6m6D8DFEVkUiHiPwCAET++AgAAAAAAAAGpAQAANAAAAAMQm/iP0Og/pemtKuMe4j8AQBI/vgIAAAAAAAABqgEAADQAAAC6d2walPjoP+OUf7cEGuI/AEATP80CAAAAAAAAAasBAAA0AAAArs3ioVUi6T/FFboKtxLiPwDAFD/NAgAAAAAAAAGsAQAANAAAAOVYavjeRuk/o5b0XWkL4j8AgBY/3QIAAAAAAAABrQEAADQAAADc9UzpqmnpP4MXL7EbBOI/AIAXP90CAAAAAAAAAa4BAAA0AAAAk6SKdLmK6T9jmGkEzvzhPwBAGD/tAgAAAAAAAAGvAQAANAAAAA1lI5oKquk/QxmkV4D14T8AwBg/7QIAAAAAAAABsAEAADQAAACFJby/W8npPyGa3qoy7uE/AIAZP/wCAAAAAAAAAbEBAAA0AAAA+57oe6Lv6T/Db0dxw+vhPwDAGT/8AgAAAAAAAAGyAQAANAAAADIqcNIrFOo/BRsZ/uTm4T8AwBk/DAMAAAAAAAABswEAADQAAABotfcotTjqPwUbGf7k5uE/AIAaPwwDAAAAAAAAAbQBAAA0AAAAIGQ1tMNZ6j8FGxn+5ObhPwBAGz8cAwAAAAAAAAG1AQAANAAAAJckztkUeeo/BRsZ/uTm4T8AABs/HAMAAAAAAAABtgEAADQAAAAQ5Wb/ZZjqP6XwgcR15OE/AIAaPysDAAAAAAAAAbcBAAA0AAAACsm1WTy06j+l8IHEdeThPwBAGj8rAwAAAAAAAAG4AQAANAAAAAKtBLQS0Oo/Qcbqigbi4T8AgBo/OwMAAAAAAAABuQEAADQAAAB7tAlDbujqP+ObU1GX3+E/AMAaPzsDAAAAAAAAAboBAAA0AAAA83SiaL8H6z/jm1NRl9/hPwCAGz9KAwAAAAAAAAG7AQAANAAAAK5qTF3YIes/wxyOpEnY4T8AwBs/SgMAAAAAAAABvAEAADQAAAColQchuTbrP6WdyPf70OE/AMAbP1oDAAAAAAAAAb0BAAA0AAAAYtIdf9xJ6z/jSJqEHczhPwCAGD9aAwAAAAAAAAG+AQAANAAAAJ8y6hGFWes/pUoPK4K94T8AQBQ/WgMAAAAAAAABvwEAADQAAABctmzZsmXrPyOhskTFs+E/AIAFP3gDAAAAAAAAAcABAAA0AAAAml2l1WVu6z9jTITR5q7hPwAA5D54AwAAAAAAAAHBAQAANAAAAEgriHe7kLQ/Izl9qpNP4j8AAGQ+AAAAAAAAAAABwgEAADQAAABIK4h3u5C0P4UQWxeJPuI/AACePhAAAAAAAAAAAcMBAAA0AAAATblgStCCtD+lPGf3XDLiPwAAsj4QAAAAAAAAAAHEAQAANAAAAF9/m2g4PbQ/Yz7cncEj4j8AALM+EAAAAAAAAAABxQEAADQAAABlm0wOYiG0P6XprSrjHuI/AIC8PhAAAAAAAAAAAcYBAAA0AAAAfX040vO/sz+Dauh9lRfiPwAAwj4QAAAAAAAAAAHHAQAANAAAAJrt/GiaULM/A8GLl9gN4j8AAMc+HwAAAAAAAAAByAEAADQAAAC8eXKlasWyP0NsXST6COI/AADNPh8AAAAAAAAAAckBAAA0AAAA5yGZh2Qesj+DFy+xGwTiPwCA1T4vAAAAAAAAAAHKAQAANAAAACECIrWxP7E/I+2Xd6wB4j8AgNk+LwAAAAAAAAABywEAADQAAABoGg0uUimwP8PCAD49/+E/AIDdPj8AAAAAAAAAAcwBAAA0AAAAiA0XMN9+rT/DwgA+Pf/hPwAA4T4/AAAAAAAAAAHNAQAANAAAAEoedk9tc6o/I+2Xd6wB4j8AAOM+PwAAAAAAAAABzgEAADQAAAAUL9Vu+2enP+VBxuqKBuI/AIDkPk0AAAAAAAAAAc8BAAA0AAAA53eW2dwkpD8DwYuX2A3iPwCA5T5dAAAAAAAAAAHQAQAANAAAAKqI9fhqGaE/I0BRRCYV4j8AgOU+XQAAAAAAAAAB0QEAADQAAAD7om3HmKybP+OUf7cEGuI/AADmPl0AAAAAAAAAAdIBAAA0AAAAjcQrBrWVlT+l6a0q4x7iPwAA5j5sAAAAAAAAAAHTAQAANAAAANTN/sswlZA/pemtKuMe4j8AgOQ+bAAAAAAAAAAB1AEAADQAAADuzRr2CwiIP6XprSrjHuI/AADkPnwAAAAAAAAAAdUBAAA0AAAAEkBeTdKIfz+l6a0q4x7iPwAA2D58AAAAAAAAAAHWAQAANAAAAByD2soKW3M/Q78W8XMc4j8AAMc+jAAAAAAAAAAB1wEAADQAAAAIS3h/t5JjP+OUf7cEGuI/AICMPowAAAAAAAAAAdgBAAA0AAAAAvnx48ePrz9DllW/aargPwAAjD4AAAAAAAAAAAHZAQAANAAAAAL58ePHj68/Y8Jhnz2e4D8AgME+EAAAAAAAAAAB2gEAADQAAAAC+fHjx4+vPwOYymXOm+A/AADaPhAAAAAAAAAAAdsBAAA0AAAAAvnx48ePrz9DQ5zy75bgPwCA0z4QAAAAAAAAAAHcAQAANAAAABZNBdVEPK8/Q0Oc8u+W4D8AgNU+EAAAAAAAAAAB3QEAADQAAAAeabZ6biCvP0NDnPLvluA/AIDVPhAAAAAAAAAAAd4BAAA0AAAAIIVnIJgErz9DQ5zy75bgPwAA0D4vAAAAAAAAAAHfAQAANAAAAAwxVC8bWK8/wez42Kyg4D8AAMg+LwAAAAAAAAAB4AEAADQAAADupN7ySuOvPwHrgzJIr+A/AIDEPi8AAAAAAAAAAeEBAAA0AAAAW3CDtRNTsD8jvQKsD8rgPwAAwD4/AAAAAAAAAAHiAQAANAAAADRWNaYu7LA/A+SvmLXp4D8AgL0+PwAAAAAAAAAB4wEAADQAAAAEkl0eC6+xP6Nfi/g5DuE/AIC+Pj8AAAAAAAAAAeQBAAA0AAAAyrHU8L2Nsj+jBf6RLTXhPwCAwT5PAAAAAAAAAAHlAQAANAAAAJBDc/BberM/A9YHZZBe4T8AgMk+TwAAAAAAAAAB5gEAADQAAABb8cKVI0u0PwN8ev6DheE/AADUPl4AAAAAAAAAAecBAAA0AAAAJp8SO+sbtT8DIu2Xd6zhPwCA3j5eAAAAAAAAAAHoAQAANAAAAPv261jxwrU/pZ3I9/vQ4T8AAOo+bgAAAAAAAAAB6QEAADQAAADa+E7vNUC2P0MZpFeA9eE/AADxPm4AAAAAAAAAAeoBAAA0AAAAwRZjK6Shtj+Dauh9lRfiPwCA9z59AAAAAAAAAAHrAQAANAAAALhs2bJly7Y/w7sspKo54j8AgP0+jQAAAAAAAAAB7AEAADQAAAC4bNmyZcu2PwMNccq/W+I/AMABP40AAAAAAAAAAe0BAAA0AAAAwRZjK6Shtj9FXrXw1H3iPwCABj+NAAAAAAAAAAHuAQAANAAAAN6GJ8JKMrY/w1rLowub4j8AwAs/nQAAAAAAAAAB7wEAADQAAAAKL06kRIu1P+UsSh3TteI/AIAPP50AAAAAAAAAAfABAAA0AAAAQg/X0ZGstD+l1DFdK87iPwBAEj+sAAAAAAAAAAHxAQAANAAAAH19ONLzv7M/BVKCYxTk4j8AgBM/rAAAAAAAAAAB8gEAADQAAADAB0t4f7eyP6N6pPYe9eI/AEAUP7wAAAAAAAAAAfMBAAA0AAAABJJdHguvsT9Fo8aJKQbjPwBAFD+8AAAAAAAAAAH0AQAANAAAAEOOl/GBtLA/JXe6qVUS4z8AgBM/vAAAAAAAAAAB9QEAADQAAAAC+fHjx4+vPwVLrsmBHuM/AEADP8wAAAAAAAAAAfYBAAA0AAAAdtW05Iu2rT/lcVu2Jz7jPwCA2D7MAAAAAAAAAAH3AQAANAAAAOqVxj8m+as/xZgIo81d4z8AgJA++QAAAAAAAAAB+AEAADQAAAAArIFup+nlP6eVvfQD3OQ/AACUPgAAAAAAAAAAAfkBAAA0AAAAfUFf0Bf05T/HwcnU18/kPwAAzD4QAAAAAAAAAAH6AQAANAAAALwvBDbV9eU/pUIEKIrI5D8AAOY+EAAAAAAAAAAB+wEAADQAAAB7+vJmDfvlP4XDPns8weQ/AADjPhAAAAAAAAAAAfwBAAA0AAAAuuiXzMr85T8nmadBzb7kPwCA6T4vAAAAAAAAAAH9AQAANAAAADl+dS47B+Y/Z0R5zu655D8AAO0+LwAAAAAAAAAB/gEAADQAAAD1Afj1aBPmP6XvSlsQteQ/AADwPi8AAAAAAAAAAf8BAAA0AAAA8nMfI1Qh5j/lmhzoMbDkPwCA8j4+AAAAAAAAAAEAAgAANAAAAK2wNYF3NOY/h3CFrsKt5D8AgPM+PgAAAAAAAAABAQIAADQAAACn2/BEWEnmPyVG7nRTq+Q/AAD1Pk4AAAAAAAAAAQICAAA0AAAAIeP107Nh5j8HxyjIBaTkPwCA9z5OAAAAAAAAAAEDAgAANAAAANrYn8jMe+Y/5UdjG7ic5D8AAPo+TgAAAAAAAAABBAIAADQAAADTvO4io5fmP2WeBjX7kuQ/AID8Pl4AAAAAAAAAAQUCAAA0AAAAC0h2eSy85j+HyhIVz4bkPwCA/T5eAAAAAAAAAAEGAgAANAAAAIDBojVz4uY/56HwgcR15D8AgP0+bQAAAAAAAAABBwIAADQAAAD4Os/xuQjnPwXO/GGYaeQ/AAD/Pm0AAAAAAAAAAQgCAAA0AAAA7tex4oUr5z8l+ghCbF3kPwBAAD+NAAAAAAAAAAEJAgAANAAAAOV0lNNRTuc/pVCsW69T5D8AQAE/jQAAAAAAAAABCgIAADQAAAAfR4iT5WvnP4fR5q5hTOQ/AMACP40AAAAAAAAAAQsCAAA0AAAAGCvX7buH5z/FfLg7g0fkPwCAAz+NAAAAAAAAAAEMAgAANAAAAJEy3HwXoOc/xXy4O4NH5D8AQAQ/nAAAAAAAAAABDQIAADQAAADLSzymtbbnPyenT3XySeQ/AEAEP5wAAAAAAAAAAQ4CAAA0AAAARFNBNRHP5z/l+33o0E7kPwAABD+cAAAAAAAAAAEPAgAANAAAAL5aRsRs5+c/hySge9tf5D8AAAQ/rAAAAAAAAAABEAIAADQAAAD4c6btCv7nPydNwg7mcOQ/AAAEP6wAAAAAAAAAARECAAA0AAAA855hsesS6D8FdG/7i5DkPwBAAz/LAAAAAAAAAAESAgAANAAAAO/JHHXMJ+g/pe9KWxC15D8AAAM/ywAAAAAAAAABEwIAADQAAACpBjPT7zroP2Xq62fi4OQ/AIACP8sAAAAAAAAAARQCAAA0AAAAZUNJMRNO6D+ljulacRblPwAAAj/LAAAAAAAAAAEVAgAANAAAAOGRuil5X+g/h1sJ4Qpd5T8AAAI/2wAAAAAAAAABFgIAADQAAAAb8oa8IW/oP8dSwKATpuU/AIACP9sAAAAAAAAAARcCAAA0AAAAWFJTT8p+6D/nHWuASPvlPwBAAj/qAAAAAAAAAAEYAgAANAAAAJSyH+Jyjug/xz1E01tV5j8AAAI/6gAAAAAAAAABGQIAADQAAADQEux0G57oP8fc4tK8tuY/AAACP/oAAAAAAAAAARoCAAA0AAAAzYQTogas6D+H0K9F/BznPwCAAj/6AAAAAAAAAAEbAgAANAAAAIoIlmk0uOg/qe4T8qqF5z8AQAI/CgEAAAAAAAABHAIAADQAAABHjBgxYsToP6vga76F+uc/AIABPwoBAAAAAAAAAR0CAAA0AAAAxCH2ktLO6D/JUYk3rnboPwDAAT8ZAQAAAAAAAAEeAgAANAAAAEG30/RC2eg/qxfVI7X36D8AQAI/GQEAAAAAAAABHwIAADQAAAC/TLFWs+PoP43dIBC8eOk/AMACPykBAAAAAAAAASACAAA0AAAA+/PpUmbs6D+tofdVXgjqPwDAAj8pAQAAAAAAAAEhAgAANAAAADubIk8Z9eg/7ZHae9SL6j8AAAM/OAEAAAAAAAABIgIAADQAAAA4VLblDvzoP42sVNu5Ees/AAADPzgBAAAAAAAAASMCAAA0AAAANw1KfAQD6T9N89oac4vrPwAAAz9IAQAAAAAAAAEkAgAANAAAAPXXOK08COk/T+Uy500A7D8AAAM/SAEAAAAAAAABJQIAADQAAAB0bRYPrRLpP0+E0eauYew/AMABP0gBAAAAAAAAASYCAAA0AAAAcSaqpaIZ6T/v+NisoMDsPwDAAD9YAQAAAAAAAAEnAgAANAAAAC/xmNbaHuk/sZnsUmYT7T8AQAE/WAEAAAAAAAABKAIAADQAAACuzeKhVSLpPy88dZ+QV+0/AMACP2cBAAAAAAAAASkCAAA0AAAArs3ioVUi6T8vNaEF/pHtPwCAAz9nAQAAAAAAAAEqAgAANAAAAG7fPTyYIOk/sYRwha7C7T8AQAQ/dwEAAAAAAAABKwIAADQAAAAv8ZjW2h7pP68q4x6i6e0/AEAFP3cBAAAAAAAAASwCAAA0AAAAsBRPC2Ab6T/veydFtwvuPwDABj+WAQAAAAAAAAEtAgAANAAAADI4BUDlF+k/EU6mvn4m7j8AAAg/lgEAAAAAAAABLgIAADQAAAB0bRYPrRLpP3HL9sRnPO4/AEAJP5YBAAAAAAAAAS8CAAA0AAAAdLSCeLcL6T/PSEfLUFLuPwBACj+WAQAAAAAAAAEwAgAANAAAAHb77uHBBOk/0ZsAmMpl7j8AQAs/mwEAAAAAAAABMQIAADQAAAA4VLblDvzoP9HuuWREee4/AMALP5sBAAAAAAAAATICAAA0AAAAe9AzHuHv6D8vbAprLY/uPwCADD+qAQAAAAAAAAEzAgAANAAAAL9MsVaz4+g/0ZQs/jeg7j8AwAw/qgEAAAAAAAABNAIAADQAAADB2okpyNXoP3G9TpFCse4/AMAMP7oBAAAAAAAAATUCAAA0AAAAB55zy6TC6D9vEAhevMTuPwAADj+6AQAAAAAAAAE2AgAANAAAAE+oydaLqOg/sw6Tt1fT7j8AQBA/ygEAAAAAAAABNwIAADQAAACXQPi0h4DoP/EMHhHz4e4/AMARP8oBAAAAAAAAATgCAAA0AAAAIw44YktT6D8vC6lqjvDuPwAAEz/ZAQAAAAAAAAE5AgAANAAAADD/LUSUIug/sbQFUUv67j8AwBM/2QEAAAAAAAABOgIAADQAAAC+WkbEbOfnP5GI+XB3Bu8/AIAUP+kBAAAAAAAAATsCAAA0AAAAj+tvEw2n5z8RMlZXNBDvPwBAFD/pAQAAAAAAAAE8AgAANAAAAJ5qPshqaOc/8QVKd2Ac7z8AgBM/+QEAAAAAAAABPQIAADQAAACv6Qx9yCnnP/FYA0TaL+8/AEATP/kBAAAAAAAAAT4CAAA0AAAAfjPKYl7w5j9R1lNKw0XvPwAAEz8IAgAAAAAAAAE/AgAANAAAAA2P4uI2teY/EX47ihte7z8AABM/CAIAAAAAAAABQAIAADQAAACbo475BIHmPzFQugPjeO8/AIATPxgCAAAAAAAAAUECAAA0AAAAJnHOpshT5j9RIjl9qpPvPwBAEz8YAgAAAAAAAAFCAgAANAAAAPAss7lJKOY/0R5PMOGw7z8AABM/JwIAAAAAAAABQwIAADQAAAA7xeGXRQDmP/FDh3Yi3+8/AIDVPicCAAAAAAAACw=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80724|recordLength=232666|start=0|end=180724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cAAAAVAAAABwMAAAAAAQAAAAgAAAAECUlua0F0b21WMQIAAAAJBAAAAAkFAAAACQYAAAAJBwAAAAkIAAAACQkAAAAJCgAAAAoFBAAAAAtQZW5TdHJva2VWMQQAAAAKQXR0cmlidXRlcwVUcmFjZQlTdGFydFRpbWUEVHlwZQQEAAQPUGVuQXR0cmlidXRlc1YxAgAAAApJbmtUcmFjZVYxAgAAABAMQWN0aW9uVHlwZVYxAgAAAAIAAAAJCwAAAAkMAAAAtU8AAAAAAAAF8////wxBY3Rpb25UeXBlVjEBAAAAB3ZhbHVlX18ACAIAAAAAAAAAAQUAAAAEAAAACQ4AAAAJDwAAACNQAAAAAAAAAfD////z////AAAAAAEGAAAABAAAAAkRAAAACRIAAAD6WgAAAAAAAAHt////8////wAAAAABBwAAAAQAAAAJFAAAAAkVAAAAlHwAAAAAAAAB6v////P///8AAAAAAQgAAAAEAAAACRcAAAAJGAAAADWcAAAAAAAAAef////z////AAAAAAEJAAAABAAAAAkaAAAACRsAAABsnQAAAAAAAAHk////8////wAAAAABCgAAAAQAAAAJHQAAAAkeAAAAdZ8AAAAAAAAB4f////P///8AAAAABQsAAAAPUGVuQXR0cmlidXRlc1YxCgAAAAdfY29sb3JBB19jb2xvclIHX2NvbG9yRwdfY29sb3JCCkZpdFRvQ3VydmUGSGVpZ2h0Dklnbm9yZVByZXNzdXJlDUlzSGlnaGxpZ2h0ZXIFU2hhcGUFV2lkdGgAAAAAAAAAAAQAAgICAgEGAQEMQnJ1c2hTaGFwZVYxAgAAAAYCAAAA/wAAAAAAAAAAAAAIQAAABeD///8MQnJ1c2hTaGFwZVYxAQAAAAd2YWx1ZV9fAAgCAAAAAQAAAAAAAAAAAAhABQwAAAAKSW5rVHJhY2VWMQMAAAANTGlzdGAxK19pdGVtcwxMaXN0YDErX3NpemUPTGlzdGAxK192ZXJzaW9uBAAAGFNoYXJlZC5JbmtpbmcuSW5rUG9pbnRbXQIAAAAICAIAAAAJIQAAAAMAAAADAAAAAQ4AAAALAAAA/wAAAAAAAAAAAAAIQAAAAd7////g////AQAAAAAAAAAAAAhAAQ8AAAAMAAAACSMAAACMAAAAjAAAAAERAAAACwAAAP8AAAAAAAAAAAAACEAAAAHc////4P///wEAAAAAAAAAAAAIQAESAAAADAAAAAklAAAA5AAAAOQAAAABFAAAAAsAAAD/AAAAAAAAAAAAAAhAAAAB2v///+D///8BAAAAAAAAAAAACEABFQAAAAwAAAAJJwAAAO0AAADtAAAAARcAAAALAAAA/wAAAAAAAAAAAAAIQAAAAdj////g////AQAAAAAAAAAAAAhAARgAAAAMAAAACSkAAAAFAAAABQAAAAEaAAAACwAAAP8AAAAAAAAAAAAACEAAAAHW////4P///wEAAAAAAAAAAAAIQAEbAAAADAAAAAkrAAAAJgAAACYAAAABHQAAAAsAAAD/AAAAAAAAAAAAAAhAAAAB1P///+D///8BAAAAAAAAAAAACEABHgAAAAwAAAAJLQAAACQAAAAkAAAAByEAAAAAAQAAAAQAAAAECklua1BvaW50VjECAAAACS4AAAAJLwAAAAkwAAAACgcjAAAAAAEAAAAAAQAABApJbmtQb2ludFYxAg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NdAclAAAAAAEAAAAAAQAABApJbmtQb2ludFYxAg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0cBycAAAAAAQAAAAABAAAECklua1BvaW50VjECAA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DRMHKQAAAAABAAAACAAAAAQKSW5rUG9pbnRWMQIAAAAJjgIAAAmPAgAACZACAAAJkQIAAAmSAgAADQMHKwAAAAABAAAAQAAAAAQKSW5rUG9pbnRWMQIAAAAJkwIAAAmUAgAACZUCAAAJlgIAAAmXAgAACZgCAAAJmQIAAAmaAgAACZsCAAAJnAIAAAmdAgAACZ4CAAAJnwIAAAmgAgAACaECAAAJogIAAAmjAgAACaQCAAAJpQIAAAmmAgAACacCAAAJqAIAAAmpAgAACaoCAAAJqwIAAAmsAgAACa0CAAAJrgIAAAmvAgAACbACAAAJsQIAAAmyAgAACbMCAAAJtAIAAAm1AgAACbYCAAAJtwIAAAm4AgAADRoHLQAAAAABAAAAQAAAAAQKSW5rUG9pbnRWMQIAAAAJuQIAAAm6AgAACbsCAAAJvAIAAAm9AgAACb4CAAAJvwIAAAnAAgAACcECAAAJwgIAAAnDAgAACcQCAAAJxQIAAAnGAgAACccCAAAJyAIAAAnJAgAACcoCAAAJywIAAAnMAgAACc0CAAAJzgIAAAnPAgAACdACAAAJ0QIAAAnSAgAACdMCAAAJ1AIAAAnVAgAACdYCAAAJ1wIAAAnYAgAACdkCAAAJ2gIAAAnbAgAACdwCAAANHAUuAAAACklua1BvaW50VjEEAAAAAVgBWQ5QcmVzc3VyZUZhY3RvcglUaW1lU3RhbXAAAAAABgYLEAIAAABOnqNq/FTQPwDMRkEZd48/AAAAPQAAAAAAAAAAAS8AAAAuAAAAvt3jiv9h0D8AzEZBGXePPwAAND0gAAAAAAAAAAEwAAAALgAAAL7d44r/YdA/AMxGQRl3jz8AAFA9IAAAAAAAAAABMQAAAC4AAACAucX8lsPQP4AsxpxwMJ8/AABgPQAAAAAAAAAAATIAAAAuAAAApqm1NFbA0D9AkmXg2rKgPwAAoD0dAAAAAAAAAAEzAAAALgAAAFpaZUwSsNA/gDHmhIP5oD8AALg9HQAAAAAAAAABNAAAAC4AAADqGiUsD6PQP4Ax5oSD+aA/AADAPR0AAAAAAAAAATUAAAAuAAAAVuv000yZ0D+AMeaEg/mgPwAA2D0dAAAAAAAAAAE2AAAALgAAAAqcpOsIidA/gDHmhIP5oD8AANw9LQAAAAAAAAABNwAAAC4AAADmPEQ7hHXQP4Dz5DsybKA/AADgPS0AAAAAAAAAATgAAAAuAAAACL7D+n1b0D8AscMKzhWePwAA7D09AAAAAAAAAAE5AAAALgAAACg/Q7p3QdA/gD28VObFmj8AAAI+PQAAAAAAAAABOgAAAC4AAACSoKLp7yDQP4BFtzChkJg/AAATPkwAAAAAAAAAATsAAAAuAAAAQeTjoU76zz+Ai7NVreiWPwAAJj5MAAAAAAAAAAE8AAAALgAAABOnogA/uc8/ABCxwwrOlT8AADc+XAAAAAAAAAABPQAAAC4AAADnaWFfL3jPP4DRr3q5QJU/AABIPlwAAAAAAAAAAT4AAAAuAAAAdUxATqE9zz+A0a96uUCVPwAAXT5sAAAAAAAAAAE/AAAALgAAAP8uHz0TA88/ABCxwwrOlT8AAHM+bAAAAAAAAAABQAAAAC4AAACJEf4rhcjOPwAQscMKzpU/AAB+PnsAAAAAAAAAAUEAAAAuAAAAE/TcGveNzj+ATbIMXFuWPwCAgj57AAAAAAAAAAFCAAAALgAAAHt3W1nkP84/ABCxwwrOlT8AgIM+iwAAAAAAAAABQwAAAC4AAACVGvonU/jNP4DRr3q5QJU/AICDPosAAAAAAAAAAUQAAAAuAAAA/Z14ZkCqzT+Ak64xaLOUPwAAhT6LAAAAAAAAAAFFAAAALgAAAKcB1xSsVc0/gFWt6BYmlD8AgIU+mgAAAAAAAAABRgAAAC4AAABVZTXDFwHNP4DZqlZ0C5M/AACHPpoAAAAAAAAAAUcAAAAuAAAAcwjUkYa5zD+A2apWdAuTPwCAhj6aAAAAAAAAAAFIAAAALgAAANWLUtBza8w/gNGverlAlT8AAIY+qgAAAAAAAAABSQAAAC4AAACB77B+3xbMP4BNsgxcW5Y/AACGPqoAAAAAAAAAAUoAAAAuAAAA6XIvvczIyz+AybSe/nWXPwAAhz66AAAAAAAAAAFLAAAALgAAAEv2rfu5ess/gEW3MKGQmD8AgIo+ugAAAAAAAAABTAAAAC4AAABpmUzKKDPLPwD/uguVOJo/AACQPskAAAAAAAAAAU0AAAAuAAAAgzzrmJfryj+APbxU5sWaPwCAlD7JAAAAAAAAAAFOAAAALgAAAOu/adeEnco/gHu9nTdTmz8AAJk+2QAAAAAAAAABTwAAAC4AAACVI8iF8EjKP4A9vFTmxZo/AACdPtkAAAAAAAAAAVAAAAAuAAAAQ4cmNFz0yT8AwbnCQ6uZPwAAoT7pAAAAAAAAAAFRAAAALgAAADfLZFJGmck/gAe2508DmD8AAKM+6QAAAAAAAAABUgAAAC4AAADnLsMAskTJP4CLs1Wt6JY/AICkPvgAAAAAAAAAAVMAAAAuAAAAkZIhrx3wyD8AELHDCs6VPwCApj74AAAAAAAAAAFUAAAALgAAAD/2f12Jm8g/gNGverlAlT8AgKg+CAEAAAAAAAABVQAAAC4AAADrWd4L9UbIP4DRr3q5QJU/AICqPggBAAAAAAAAAVYAAAAuAAAAUd1cSuL4xz8AELHDCs6VPwCArD4XAQAAAAAAAAFXAAAALgAAAG2A+xhRscc/ABCxwwrOlT8AgK0+FwEAAAAAAAABWAAAAC4AAACLI5rnv2nHPwAQscMKzpU/AACvPicBAAAAAAAAAVkAAAAuAAAAo8Y4ti4ixz+Ai7NVreiWPwCAsD4nAQAAAAAAAAFaAAAALgAAAFMql2SazcY/gE2yDFxblj8AgLM+NwEAAAAAAAABWwAAAC4AAAABjvUSBnnGPwAQscMKzpU/AAC1PjcBAAAAAAAAAVwAAAAuAAAA9dEzMfAdxj+A0a96uUCVPwCAtT5GAQAAAAAAAAFdAAAALgAAAJ81kt9bycU/gJOuMWizlD8AgLQ+RgEAAAAAAAABXgAAAC4AAABPmfCNx3TFP4BVregWJpQ/AACzPlYBAAAAAAAAAV8AAAAuAAAA+/xOPDMgxT+AVa3oFiaUPwCAsj5WAQAAAAAAAAFgAAAALgAAAKdgreqey8Q/gFWt6BYmlD8AALM+ZgEAAAAAAAABYQAAAC4AAABVxAuZCnfEPwAQscMKzpU/AICzPmYBAAAAAAAAAWIAAAAuAAAAuUeK1/coxD+AybSe/nWXPwCAsz51AQAAAAAAAAFjAAAALgAAAB3LCBbl2sM/AMG5wkOrmT8AALU+dQEAAAAAAAABZAAAAC4AAACDTodU0ozDP4B7vZ03U5s/AIC3PoUBAAAAAAAAAWUAAAAuAAAAn/ElI0FFwz8Ac8LBfIidPwAAuT6FAQAAAAAAAAFmAAAALgAAAN0VRLGp48I/gCzGnHAwnz8AgLo+hQEAAAAAAAABZwAAAC4AAADRWYLPk4jCP4BUZJeJJaA/AIC7PpQBAAAAAAAAAWgAAAAuAAAAfb3gff8zwj+A8+Q7MmygPwCAuz6UAQAAAAAAAAFpAAAALgAAAHUBH5zp2ME/QJJl4NqyoD8AALw+pAEAAAAAAAABagAAAC4AAABpRV26033BP4Ax5oSD+aA/AAC8PqQBAAAAAAAAAWsAAAAuAAAAF6m7aD8pwT+A0GYpLEChPwAAvD60AQAAAAAAAAFsAAAALgAAAJ2tuWYmwcA/gNBmKSxAoT8AAL0+tAEAAAAAAAABbQAAAC4AAADb0df0jl/AP0Bv583UhqE/AIC9PsMBAAAAAAAAAW4AAAAuAAAAzxUWE3kEwD+ADmhyfc2hPwCAvT7DAQAAAAAAAAFvAAAALgAAABp0aELDRb8/QK3oFiYUoj8AAL8+0wEAAAAAAAABcAAAAC4AAAByOyWfmpy+P4BMabvOWqI/AIDAPtMBAAAAAAAAAXEAAAAuAAAA0gLi+3HzvT+ATGm7zlqiPwAAwD7jAQAAAAAAAAFyAAAALgAAALqKXjhGPb0/gExpu85aoj8AAMA+4wEAAAAAAAABcwAAAC4AAAASUhuVHZS8P4BMabvOWqI/AADBPvIBAAAAAAAAAXQAAAAuAAAAahnY8fTquz+ATGm7zlqiPwCAwz7yAQAAAAAAAAF1AAAALgAAAMbglE7MQbs/QK3oFiYUoj8AAMc+AgIAAAAAAAABdgAAAC4AAACO55HLpqW6P0Ct6BYmFKI/AADMPgICAAAAAAAAAXcAAAAuAAAAxi3PaIQWuj9AregWJhSiPwCAzz4RAgAAAAAAAAF4AAAALgAAAAJ0DAZih7k/QK3oFiYUoj8AANI+EQIAAAAAAAABeQAAAC4AAADGegmDPOu4P0Ct6BYmFKI/AIDUPiECAAAAAAAAAXoAAAAuAAAAAsFGIBpcuD9AregWJhSiPwCA1j4hAgAAAAAAAAF7AAAALgAAADoHhL33zLc/gExpu85aoj8AgNg+MQIAAAAAAAABfAAAAC4AAADijAF72Eq3P0CKagQg6KI/AIDaPjECAAAAAAAAAX0AAAAuAAAAihJ/OLnItj9AimoEIOiiPwAA2T4xAgAAAAAAAAF+AAAALgAAAC6Y/PWZRrY/QIpqBCDooj8AgNY+QAIAAAAAAAABfwAAAC4AAABq3jmTd7e1P0CKagQg6KI/AADXPkACAAAAAAAAAYAAAAAuAAAAEmS3UFg1tT9AimoEIOiiPwCA2j5QAgAAAAAAAAGBAAAALgAAALbpNA45s7Q/gExpu85aoj8AgN8+UAIAAAAAAAABggAAAC4AAADOrvLrHD60P0Bv583UhqE/AIDmPmACAAAAAAAAAYMAAAAuAAAA5nOwyQDJsz+A0GYpLEChPwAA7T5gAgAAAAAAAAGEAAAALgAAAGx4rsfnYLM/QJJl4NqyoD8AgPQ+bwIAAAAAAAABhQAAAC4AAABkvOzl0QWzP4BUZJeJJaA/AAD7Pm8CAAAAAAAAAYYAAAAuAAAAxD9rJL+3sj+ALMaccDCfPwBAAT9/AgAAAAAAAAGHAAAALgAAACrD6WKsabI/ALHDCs4Vnj8AgAM/fwIAAAAAAAABiAAAAC4AAAAAhqjBnCiyPwBzwsF8iJ0/AIAFP44CAAAAAAAAAYkAAAAuAAAAZAknAIrasT+ANcF4K/ucPwCABj+OAgAAAAAAAAGKAAAALgAAAKQLJn99prE/gDXBeCv7nD8AwAY/ngIAAAAAAAABiwAAAC4AAADsDSX+cHKxPwC5vuaI4Js/AAAHP54CAAAAAAAAAYwAAAAuAAAAKhAkfWQ+sT8Aub7miOCbPwAABz+uAgAAAAAAAAGNAAAALgAAAHISI/xXCrE/AHPCwXyInT8AAAc/rgIAAAAAAAABjgAAAC4AAABE1eFaSMmwPwBzwsF8iJ0/AAAHP70CAAAAAAAAAY8AAAAuAAAAFpiguTiIsD8A78RTH6OePwAABz+9AgAAAAAAAAGQAAAALgAAAIAbH/glOrA/gCzGnHAwnz8AgAc/zQIAAAAAAAABkQAAAC4AAADAPTttJtivPwBrx+XBvZ8/AMAHP80CAAAAAAAAAZIAAAAuAAAAiEQ46gA8rz+ALMaccDCfPwDABz/dAgAAAAAAAAGTAAAALgAAAHTMtCbVha4/AO/EUx+jnj8AQAc/3QIAAAAAAAABlAAAAC4AAABgVDFjqc+tPwCxwwrOFZ4/AAAHP+wCAAAAAAAAAZUAAAAuAAAASNytn30ZrT8Ac8LBfIidPwAABz/sAgAAAAAAAAGWAAAALgAAAFTlqZtLSaw/ALm+5ojgmz8AAAc//AIAAAAAAAABlwAAAC4AAACo8KQWDUWrPwD/uguVOJo/AAAHP/wCAAAAAAAAAZgAAAAuAAAA8Pufkc5Aqj+Ag7h58h2ZPwCABz8LAwAAAAAAAAGZAAAALgAAACCGG02WVqk/gIO4efIdmT8AwAc/CwMAAAAAAAABmgAAAC4AAABMEJcIXmyoP4AHtudPA5g/AMAHPxsDAAAAAAAAAZsAAAAuAAAAoBuSgx9opz+AybSe/nWXPwBABz8bAwAAAAAAAAGcAAAALgAAAOgmjf7gY6Y/gAe2508DmD8AAAc/GwMAAAAAAAABnQAAAC4AAAAYsQi6qHmlP4BFtzChkJg/AAAHPysDAAAAAAAAAZ4AAAAuAAAATDuEdXCPpD+Ag7h58h2ZPwAABz8rAwAAAAAAAAGfAAAALgAAAJxGf/Axi6M/AMG5wkOrmT8AAAc/OgMAAAAAAAABoAAAAC4AAAAI0/kq7WyiP4A9vFTmxZo/AAAHPzoDAAAAAAAAAaEAAAAuAAAAXN70pa5ooT8Aub7miOCbPwCABz9KAwAAAAAAAAGiAAAALgAAAKTp7yBwZKA/gDXBeCv7nD8AQAg/SgMAAAAAAAABowAAAC4AAADo6dU3Y8CeP4A1wXgr+5w/AMAIP1oDAAAAAAAAAaQAAAAuAAAAiADMLea3nD+ANcF4K/ucPwCACT9aAwAAAAAAAAGlAAAALgAAAPAUw6R145o/gDXBeCv7nD8AQAk/aQMAAAAAAAABpgAAAC4AAAA4KbobBQ+ZPwC5vuaI4Js/AAAJP2kDAAAAAAAAAacAAAAuAAAA4D+wEYgGlz8A/7oLlTiaPwCACT95AwAAAAAAAAGoAAAALgAAAPBRqAkkZpU/gEW3MKGQmD8AwAo/eQMAAAAAAAABqQAAAC4AAADQYaGCzPmTP4CLs1Wt6JY/AAANP4gDAAAAAAAAAaoAAAAuAAAAWG+bfIHBkj8AELHDCs6VPwCAED+IAwAAAAAAAAGrAAAALgAAADB/lPUpVZE/gNGverlAlT8AABM/mAMAAAAAAAABrAAAAC4AAADYjI7v3hyQP4CTrjFos5Q/AIAVP5gDAAAAAAAAAa0AAAAuAAAAwDQR0yfJjT+AVa3oFiaUPwCAFj+oAwAAAAAAAAGuAAAALgAAAOBPBceRWIs/gFWt6BYmlD8AwBY/qAMAAAAAAAABrwAAAC4AAACAb/e44n+IP4BVregWJpQ/AAAXP7cDAAAAAAAAAbAAAAAuAAAAMI/pqjOnhT+AVa3oFiaUPwAAFz+3AwAAAAAAAAGxAAAALgAAANCu25yEzoI/gNmqVnQLkz8AABc/twMAAAAAAAABsgAAAC4AAADgnJsdq+t/P4DZqlZ0C5M/AIAXP8cDAAAAAAAAAbMAAAAuAAAAINx/AU06ej+A2apWdAuTPwDAFz/HAwAAAAAAAAG0AAAALgAAAIASaOkgWXU/AJypDSN+kj8AwBc/1wMAAAAAAAABtQAAAC4AAADgP1TVJkhxPwBeqMTR8JE/AAAYP9cDAAAAAAAAAbYAAAAuAAAAAMiIir0ObD8AXqjE0fCRPwCAGD/mAwAAAAAAAAG3AAAALgAAAMD+cHKRLWc/ACCne4BjkT8AQBg/5gMAAAAAAAABuAAAAC4AAABANFlaZUxiPwAgp3uAY5E/AAAYP+YDAAAAAAAAAbkAAAAuAAAAACNhYsnsYz8AELHDCs6VPwAAEz/2AwAAAAAAAAG6AAAALgAAAEDseHr1zWg/gHu9nTdTmz8AgOk+FQQAAAAAAAABuwAAAC4AAADgNljZWBhyP4Ax5oSD+aA/AACVPhUEAAAAAAAAAbwAAAAuAAAAIKaXGXkbfz9Ab+fN1IahPwAAKz4VBAAAAAAAAAG9AAAALgAAAGBafJuqH9I/gA5ocn3NoT8AABg+AAAAAAAAAAABvgAAAC4AAAAYepwrLCbSP0Bv583UhqE/AABRPhAAAAAAAAAAAb8AAAAuAAAAGHqcKywm0j9Ab+fN1IahPwAAbD4QAAAAAAAAAAHAAAAALgAAANCZvLutLNI/QG/nzdSGoT8AAFY+EAAAAAAAAAABwQAAAC4AAACqqcyD7i/SP0Bv583UhqE/AABDPhAAAAAAAAAAAcIAAAAuAAAAZMnsE3A20j9Ab+fN1IahPwAAHD4fAAAAAAAAAAHDAAAALgAAABrpDKTxPNI/QG/nzdSGoT8AAOA9HwAAAAAAAAABxAAAAC4AAADUCC00c0PSP0Bv583UhqE/AACuPR8AAAAAAAAAAcUAAAAuAAAAZjhdjDVN0j9Ab+fN1IahPwAAkj0fAAAAAAAAAAHGAAAALgAAAPhnjeT3VtI/gDHmhIP5oD8AALY9LwAAAAAAAAABxwAAAC4AAABop80E+2PSP4Ax5oSD+aA/AAD0PS8AAAAAAAAAAcgAAAAuAAAA/Nb9XL1t0j+AMeaEg/mgPwAAIj4vAAAAAAAAAAHJAAAALgAAAEYmTkUBftI/gDHmhIP5oD8AAE8+PwAAAAAAAAABygAAAC4AAAC2ZY5lBIvSP4Ax5oSD+aA/AABvPk4AAAAAAAAAAcsAAAAuAAAAJqXOhQeY0j+AMeaEg/mgPwAAhD5OAAAAAAAAAAHMAAAALgAAAJTkDqYKpdI/gNBmKSxAoT8AgIs+XgAAAAAAAAABzQAAAC4AAAAEJE/GDbLSP4DQZiksQKE/AICQPl4AAAAAAAAAAc4AAAAuAAAAdGOP5hC/0j9Ab+fN1IahPwAAkz5tAAAAAAAAAAHPAAAALgAAAL6y385Uz9I/gA5ocn3NoT8AAJc+bQAAAAAAAAAB0AAAAC4AAAAKAjC3mN/SP0Ct6BYmFKI/AACcPn0AAAAAAAAAAdEAAAAuAAAAVFGAn9zv0j+ATGm7zlqiPwCAnz59AAAAAAAAAAHSAAAALgAAAHqw4E9hA9M/QIpqBCDooj8AgKM+fQAAAAAAAAAB0wAAAC4AAABYL2GQZx3TP0Ap66jILqM/AACoPpwAAAAAAAAAAdQAAAAuAAAAFL7xmK460z9AyGtNcXWjPwAArz6cAAAAAAAAAAHVAAAALgAAAKpckmk2W9M/gGfs8Rm8oz8AALM+nAAAAAAAAAAB1gAAAC4AAABA+zI6vnvTP0AGbZbCAqQ/AAC3PqwAAAAAAAAAAdcAAAAuAAAAsqnj0oaf0z8Ape06a0mkPwAAuT6sAAAAAAAAAAHYAAAALgAAAP5npDOQxtM/QIJvKGUdpT8AgLo+vAAAAAAAAAAB2QAAAC4AAAAERoUkG/TTPwD+cboHOKY/AIC7PrwAAAAAAAAAAdoAAAAuAAAALhRWTWUe1D8AuHWV+9+nPwAAvT7LAAAAAAAAAAHbAAAALgAAAFjiJnavSNQ/wNL4y0ZBqT8AgLw+ywAAAAAAAAAB3AAAAC4AAACAsPee+XLUP4DtewKSoqo/AAC8PtsAAAAAAAAAAd0AAAAuAAAA0G64/wKa1D+ACP843QOsPwAAvD7bAAAAAAAAAAHeAAAALgAAAPg8iShNxNQ/wOWAJtfXrD8AALw+6gAAAAAAAAAB3wAAAC4AAAD+GmoZ2PHUP8Ajgm8oZa0/AAC8PuoAAAAAAAAAAeAAAAAuAAAAJuk6QiIc1T/AwgIU0autPwAAvD76AAAAAAAAAAHhAAAALgAAAHan+6IrQ9U/gGGDuHnyrT8AAL4++gAAAAAAAAAB4gAAAC4AAACgdczLdW3VP4Bhg7h58q0/AADBPgoBAAAAAAAAAeMAAAAuAAAAyEOd9L+X1T+AYYO4efKtPwAAxT4KAQAAAAAAAAHkAAAALgAAABYCXlXJvtU/gGGDuHnyrT8AAMo+CgEAAAAAAAAB5QAAAC4AAAAc4D5GVOzVP4Bhg7h58q0/AIDMPhkBAAAAAAAAAeYAAAAuAAAARq4Pb54W1j+AYYO4efKtPwCAzT4ZAQAAAAAAAAHnAAAALgAAAJJs0M+nPdY/wMICFNGrrT8AANE+KQEAAAAAAAAB6AAAAC4AAAAGG4FocGHWP4CEAct/Hq0/AADWPikBAAAAAAAAAekAAAAuAAAAdskxATmF1j+ARgCCLpGsPwCA2j45AQAAAAAAAAHqAAAALgAAAA5o0tHApdY/wGl+lDS9qz8AAOA+OQEAAAAAAAAB6wAAAC4AAADG9mLaB8PWP4DtewKSoqo/AIDjPkgBAAAAAAAAAewAAAAuAAAAXJUDq4/j1j8AEfoUmM6pPwAA5j5IAQAAAAAAAAHtAAAALgAAANBDtENYB9c/wDN4J576qD8AgOg+WAEAAAAAAAAB7gAAAC4AAABk4lQU4CfXPwBX9jmkJqg/AIDrPlgBAAAAAAAAAe8AAAAuAAAA+oD15GdI1z8AenRMqlKnPwAA7j5nAQAAAAAAAAHwAAAALgAAAJAflrXvaNc/AP5xugc4pj8AgPA+ZwEAAAAAAAAB8QAAAC4AAAACzkZOuIzXPwDAcHG2qqU/AIDxPncBAAAAAAAAAfIAAAAuAAAAdnz35oCw1z9Agm8oZR2lPwCA8T53AQAAAAAAAAHzAAAALgAAAMQ6uEeK19c/QOPug7zWpD8AgPA+lQEAAAAAAAAB9AAAAC4AAADsCIlw1AHYP0BEbt8TkKQ/AADvPpUBAAAAAAAAAfUAAAAuAAAAFtdZmR4s2D8Ape06a0mkPwAA7T6kAQAAAAAAAAH2AAAALgAAAGSVGvonU9g/AKXtOmtJpD8AAOs+pAEAAAAAAAAB9wAAAC4AAACMY+sicn3YPwCl7TprSaQ/AADpPrQBAAAAAAAAAfgAAAAuAAAAblHc2z2u2D9ABm2WwgKkPwCA6D60AQAAAAAAAAH5AAAALgAAAFA/zZQJ39g/gGfs8Rm8oz8AAOk+xAEAAAAAAAAB+gAAAC4AAAAwLb5N1Q/ZP0DIa01xdaM/AIDqPsQBAAAAAAAAAfsAAAAuAAAAEhuvBqFA2T9AKeuoyC6jPwCA7D7TAQAAAAAAAAH8AAAALgAAAPQIoL9scdk/QCnrqMguoz8AgO4+0wEAAAAAAAAB/QAAAC4AAABmJsHQ+qvZP0CKagQg6KI/AIDwPuMBAAAAAAAAAf4AAAAuAAAAJCTCUQfg2T9AimoEIOiiPwCA8j7jAQAAAAAAAAH/AAAALgAAALwx05pUF9o/QIpqBCDooj8AgPM+4wEAAAAAAAABAAEAAC4AAAB6L9QbYUvaP0CKagQg6KI/AIDzPvIBAAAAAAAAAQEBAAAuAAAAzFwF9S+J2j9AKeuoyC6jPwAA9T7yAQAAAAAAAAECAQAALgAAAByKNs7+xto/QCnrqMguoz8AgPY+AgIAAAAAAAABAwEAAC4AAABst2enzQTbP0Ap66jILqM/AID3PgICAAAAAAAAAQQBAAAuAAAA3tSIuFs/2z9AyGtNcXWjPwCA9z4SAgAAAAAAAAEFAQAALgAAAFbyqcnpeds/QMhrTXF1oz8AAPk+EgIAAAAAAAABBgEAAC4AAACmH9uiuLfbP0DIa01xdaM/AID7PiECAAAAAAAAAQcBAAAuAAAAGj38s0by2z9AyGtNcXWjPwAA/T4hAgAAAAAAAAEIAQAALgAAAI5aHcXULNw/QCnrqMguoz8AgP0+QQIAAAAAAAABCQEAAC4AAAC8l15m5G3cP0Ap66jILqM/AAD/PkECAAAAAAAAAQoBAAAuAAAA6NSfB/Su3D9AKeuoyC6jPwBAAD9BAgAAAAAAAAELAQAALgAAAO4h8XBE89w/QCnrqMguoz8AAP8+QQIAAAAAAAABDAEAAC4AAAAcXzISVDTdP0Ap66jILqM/AID9PlACAAAAAAAAAQ0BAAAuAAAAJKyDe6R43T9AKeuoyC6jPwCA/j5QAgAAAAAAAAEOAQAALgAAAHLZtFRztt0/QCnrqMguoz8AwAA/YAIAAAAAAAABDwEAAC4AAADq9tVlAfHdP0Ap66jILqM/AIABP2ACAAAAAAAAARABAAAuAAAAFDQXBxEy3j9AimoEIOiiPwDAAT9vAgAAAAAAAAERAQAALgAAAEBxWKggc94/gExpu85aoj8AQAE/bwIAAAAAAAABEgEAAC4AAACQnomB77DeP0Ct6BYmFKI/AAABP38CAAAAAAAAARMBAAAuAAAA4su6Wr7u3j+ADmhyfc2hPwAAAT9/AgAAAAAAAAEUAQAALgAAAFbp22tMKd8/QG/nzdSGoT8AgAE/jwIAAAAAAAABFQEAAC4AAADIBv182mPfP4DQZiksQKE/AMABP48CAAAAAAAAARYBAAAuAAAAYhQOxieb3z9AkmXg2rKgPwCAAj+eAgAAAAAAAAEXAQAALgAAAB4SD0c0z98/gPPkOzJsoD8AwAI/ngIAAAAAAAABGAEAAC4AAAAAAAAAAADgP4BUZJeJJaA/AMACP64CAAAAAAAAARkBAAAuAAAA8XZ43GUY4D+ALMaccDCfPwAAAz+uAgAAAAAAAAEaAQAALgAAAL39AIEMNOA/AO/EUx+jnj8AgAM/vgIAAAAAAAABGwEAAC4AAACdfIHBEk7gPwCxwwrOFZ4/AEADP74CAAAAAAAAARwBAAAuAAAAe/sBAhlo4D8Ac8LBfIidPwAAAz++AgAAAAAAAAEdAQAALgAAAFp6gkIfguA/ALHDCs4Vnj8AAAM/3QIAAAAAAAABHgEAAC4AAABK8foehZrgPwBzwsF8iJ0/AAADP90CAAAAAAAAAR8BAAAuAAAAOmhz++qy4D8Ac8LBfIidPwBAAj/dAgAAAAAAAAEgAQAALgAAAAfv+5+RzuA/AO/EUx+jnj8AAAI/3QIAAAAAAAABIQEAAC4AAADmbXzgl+jgPwBrx+XBvZ8/AIABP+wCAAAAAAAAASIBAAAuAAAAw+z8IJ4C4T+A8+Q7MmygPwAAAT/sAgAAAAAAAAEjAQAALgAAAFmLnfElI+E/gNBmKSxAoT8AgAE//AIAAAAAAAABJAEAAC4AAADeMUYmTkXhP0Ct6BYmFKI/AEACP/wCAAAAAAAAASUBAAAuAAAAdNDm9tVl4T9AimoEIOiiPwDAAj8MAwAAAAAAAAEmAQAALgAAABxnf2O9hOE/QMhrTXF1oz8AwAI/DAMAAAAAAAABJwEAAC4AAADV9Q9sBKLhP0AGbZbCAqQ/AAADPxsDAAAAAAAAASgBAAAuAAAAfoyo2OvA4T8Ape06a0mkPwAAAz8bAwAAAAAAAAEpAQAALgAAAEsTMX2S3OE/QERu3xOQpD8AAAM/KwMAAAAAAAABKgEAAC4AAAAokrG9mPbhP0BEbt8TkKQ/AIADPysDAAAAAAAAASsBAAAuAAAABxEy/p4Q4j9ARG7fE5CkPwBAAz87AwAAAAAAAAEsAQAALgAAAJ2v0s4mMeI/QERu3xOQpD8AAAM/OwMAAAAAAAABLQEAAC4AAABHRms7DlDiPwCl7TprSaQ/AAADP0oDAAAAAAAAAS4BAAAuAAAA79wDqPVu4j8Ape06a0mkPwAAAz9KAwAAAAAAAAEvAQAALgAAAJVznBTdjeI/AKXtOmtJpD8AAAM/SgMAAAAAAAABMAEAAC4AAAAaGkVJBbDiP0AGbZbCAqQ/AAADP2kDAAAAAAAAATEBAAAuAAAAwrDdtezO4j9ABm2WwgKkPwCAAz9pAwAAAAAAAAEyAQAALgAAAH0/br4z7OI/gGfs8Rm8oz8AQAQ/aQMAAAAAAAABMwEAAC4AAABJxvZi2gfjP0Ap66jILqM/AAAEP2kDAAAAAAAAATQBAAAuAAAAvHSn+6Ir4z9AimoEIOiiPwAABD95AwAAAAAAAAE1AQAALgAAAFITSMwqTOM/QK3oFiYUoj8AgAQ/eQMAAAAAAAABNgEAAC4AAADmseicsmzjP0Bv583UhqE/AEAFP4kDAAAAAAAAATcBAAAuAAAAkEiBCZqL4z+A0GYpLEChPwAABT+JAwAAAAAAAAE4AQAALgAAABPvKT7CreM/gDHmhIP5oD8AAAU/mAMAAAAAAAABOQEAAC4AAACWldJy6s/jP4Ax5oSD+aA/AAAFP5gDAAAAAAAAAToBAAAuAAAAQCxr39Hu4z+AMeaEg/mgPwCABT+oAwAAAAAAAAE7AQAALgAAAJ/iI9w6FOQ/gNBmKSxAoT8AQAU/qAMAAAAAAAABPAEAAC4AAAAjicwQYzbkP0Bv583UhqE/AAAFP7gDAAAAAAAAAT0BAAAuAAAApy91RYtY5D+ADmhyfc2hPwAABT+4AwAAAAAAAAE+AQAALgAAAE/GDbJyd+Q/gA5ocn3NoT8AAAU/xwMAAAAAAAABPwEAAC4AAAAcTZZWGZPkP4AOaHJ9zaE/AEAEP8cDAAAAAAAAAUABAAAuAAAA+csWlx+t5D+ADmhyfc2hPwAABD/XAwAAAAAAAAFBAQAALgAAAMdSnzvGyOQ/QG/nzdSGoT8AgAM/1wMAAAAAAAABQgEAAC4AAADIwQ+0i9/kP0CSZeDasqA/AIACP+YDAAAAAAAAAUMBAAAuAAAA3ih4yLD05D+AVGSXiSWgPwAAAT/mAwAAAAAAAAFEAQAALgAAAPOP4NzVCeU/gCzGnHAwnz8AgP4+9gMAAAAAAAABRQEAAC4AAAAa70CNWh3lPwDvxFMfo54/AID7PvYDAAAAAAAAAUYBAAAuAAAA+W3BzWA35T8Ac8LBfIidPwCA+T4GBAAAAAAAAAFHAQAALgAAAOnkOarGT+U/gDXBeCv7nD8AAPc+BgQAAAAAAAABSAEAAC4AAADZW7KGLGjlPwC5vuaI4Js/AAD1PhUEAAAAAAAAAUkBAAAuAAAAytIqY5KA5T+Ae72dN1ObPwCA9T4VBAAAAAAAAAFKAQAALgAAAMxBm9tXl+U/gHu9nTdTmz8AgPY+JQQAAAAAAAABSwEAAC4AAACrwBscXrHlP4B7vZ03U5s/AAD1PiUEAAAAAAAAAUwBAAAuAAAAiT+cXGTL5T+Ae72dN1ObPwCA8z41BAAAAAAAAAFNAQAALgAAAHq2FDnK4+U/gHu9nTdTmz8AgPE+NQQAAAAAAAABTgEAAC4AAABYNZV50P3lP4B7vZ03U5s/AADvPjUEAAAAAAAAAU8BAAAuAAAAAMwt5rcc5j+Ae72dN1ObPwCA7j5EBAAAAAAAAAFQAQAALgAAALxavu7+OeY/gHu9nTdTmz8AAO8+RAQAAAAAAAABUQEAAC4AAACH4UaTpVXmPwDBucJDq5k/AIDvPlQEAAAAAAAAAVIBAAAuAAAAQnDXm+xy5j+ARbcwoZCYPwCA7z5UBAAAAAAAAAFTAQAALgAAACHvV9zyjOY/gMm0nv51lz8AAPA+YwQAAAAAAAABVAEAAC4AAADsdeCAmajmP4CLs1Wt6JY/AADwPmMEAAAAAAAAAVUBAAAuAAAAy/RgwZ/C5j+ATbIMXFuWPwAA8D5zBAAAAAAAAAFWAQAALgAAAKlz4QGm3OY/gE2yDFxblj8AAPE+cwQAAAAAAAABVwEAAC4AAACI8mFCrPbmP4BNsgxcW5Y/AIDwPoMEAAAAAAAAAVgBAAAuAAAAH5ECEzQX5z+AybSe/nWXPwAA8D6DBAAAAAAAAAFZAQAALgAAAMcnm38bNuc/gAe2508DmD8AAPE+kgQAAAAAAAABWgEAAC4AAABuvjPsAlXnP4BFtzChkJg/AIDyPpIEAAAAAAAAAVsBAAAuAAAAF1XMWOpz5z+AybSe/nWXPwAA8j6iBAAAAAAAAAFcAQAALgAAAL/rZMXRkuc/gEW3MKGQmD8AAPI+ogQAAAAAAAABXQEAAC4AAAB6evXNGLDnP4AHtudPA5g/AADyPrIEAAAAAAAAAV4BAAAuAAAANAmG1l/N5z+AybSe/nWXPwAA8z6yBAAAAAAAAAFfAQAALgAAAMunJqfn7ec/gIuzVa3olj8AgPI+wQQAAAAAAAABYAEAAC4AAABNTs/bDxDoP4BNsgxcW5Y/AADxPsEEAAAAAAAAAWEBAAAuAAAAwPx/dNgz6D8AELHDCs6VPwCA8j7RBAAAAAAAAAFiAQAALgAAAESjKKkAVug/gNGverlAlT8AgPU+0QQAAAAAAAABYwEAAC4AAADZQcl5iHboP4DRr3q5QJU/AAD3PtEEAAAAAAAAAWQBAAAuAAAAb+BpShCX6D+A0a96uUCVPwCA+D7gBAAAAAAAAAFlAQAALgAAAAZ/ChuYt+g/ABCxwwrOlT8AgPg+4AQAAAAAAAABZgEAAC4AAACuFaOHf9boP4CLs1Wt6JY/AAD4PvAEAAAAAAAAAWcBAAAuAAAAIMRTIEj66D+AB7bnTwOYPwAA9z7wBAAAAAAAAAFoAQAALgAAAKRq/FRwHOk/gEW3MKGQmD8AAPY+AAUAAAAAAAABaQEAAC4AAAAnEaWJmD7pP4CDuHnyHZk/AAD3PgAFAAAAAAAAAWoBAAAuAAAAvq9FWiBf6T+Ag7h58h2ZPwCA+D4PBQAAAAAAAAFrAQAALgAAAEJW7o5Igek/gEW3MKGQmD8AAPg+DwUAAAAAAAABbAEAAC4AAADq7Ib7L6DpP4DJtJ7+dZc/AAD3Ph8FAAAAAAAAAW0BAAAuAAAAk4MfaBe/6T+ATbIMXFuWPwCA9j4fBQAAAAAAAAFuAQAALgAAAAQy0ADg4uk/gNGverlAlT8AAPY+LwUAAAAAAAABbwEAAC4AAACI2Hg1CAXqP4DZqlZ0C5M/AAD2Pi8FAAAAAAAAAXABAAAuAAAAH3cZBpAl6j8AXqjE0fCRPwAA9z4+BQAAAAAAAAFxAQAALgAAALUVutYXRuo/ACCne4BjkT8AgPc+PgUAAAAAAAABcgEAAC4AAABKtFqnn2bqP4DhpTIv1pA/AAD5Pk4FAAAAAAAAAXMBAAAuAAAA4lL7dyeH6j+A4aUyL9aQPwCA+D5OBQAAAAAAAAF0AQAALgAAAHjxm0ivp+o/AF6oxNHwkT8AAPg+XQUAAAAAAAABdQEAAC4AAAAwgCxR9sTqP4CTrjFos5Q/AAD4Pl0FAAAAAAAAAXYBAAAuAAAAoi7d6b7o6j+ATbIMXFuWPwAA+D5tBQAAAAAAAAF3AQAALgAAADjNfbpGCes/gMm0nv51lz8AAPg+bQUAAAAAAAABeAEAAC4AAADgYxYnLijrP4BFtzChkJg/AAD4Pn0FAAAAAAAAAXkBAAAuAAAAivqukxVH6z+Ag7h58h2ZPwAA+D59BQAAAAAAAAF6AQAALgAAADKRRwD9Zes/gIO4efIdmT8AAPg+jAUAAAAAAAABewEAAC4AAADaJ+Bs5ITrP4BFtzChkJg/AAD4PowFAAAAAAAAAXwBAAAuAAAAlLZwdSui6z+AB7bnTwOYPwAA+D6MBQAAAAAAAAF9AQAALgAAAHI18bUxvOs/gMm0nv51lz8AAPg+nwUAAAAAAAABfgEAAC4AAABQtHH2N9brP4BNsgxcW5Y/AAD4Pp8FAAAAAAAAAX8BAAAuAAAA+koKYx/16z+Ak64xaLOUPwAA+D6fBQAAAAAAAAGAAQAALgAAALTZmmtmEuw/gNmqVnQLkz8AAPk+nwUAAAAAAAABgQEAAC4AAACAYCMQDS7sPwCcqQ0jfpI/AID4Pq4FAAAAAAAAAYIBAAAuAAAATOertLNJ7D8AXqjE0fCRPwAA+D6uBQAAAAAAAAGDAQAALgAAACpmLPW5Y+w/ACCne4BjkT8AAPg+vgUAAAAAAAABhAEAAC4AAAAI5aw1wH3sPwAgp3uAY5E/AAD4Pr4FAAAAAAAAAYUBAAAuAAAA+lslEiaW7D8AXqjE0fCRPwAA+D7NBQAAAAAAAAGGAQAALgAAAOrSne6Lruw/AF6oxNHwkT8AAPg+zQUAAAAAAAABhwEAAC4AAAD+OQYDscPsPwAgp3uAY5E/AID2Pt0FAAAAAAAAAYgBAAAuAAAAFKFuF9bY7D+A4aUyL9aQPwAA9j7dBQAAAAAAAAGJAQAALgAAAPIf71fc8uw/AMxGQRl3jz8AAPc+7QUAAAAAAAABigEAAC4AAAAGh1dsAQjtPwBYP4sxJ4w/AID4Pu0FAAAAAAAAAYsBAAAuAAAAHO6/gCYd7T8AYDpn7PGJPwCA+T78BQAAAAAAAAGMAQAALgAAAERNIDGrMO0/AO0ysQSihj8AgPk+/AUAAAAAAAABjQEAAC4AAABqrIDhL0TtPwB5K/scUoM/AAD6PgwGAAAAAAAAAY4BAAAuAAAAogPZLRRW7T8AgibX1xyBPwAA+j4MBgAAAAAAAAGPAQAALgAAANxaMXr4Z+0/AAUkRTUCgD8AgPg+HAYAAAAAAAABkAEAAC4AAAAUsonG3HntPwASQ2Ylz30/AAD4PhwGAAAAAAAAAZEBAAAuAAAAcvnRSoCI7T8AEkNmJc99PwAA+D4rBgAAAAAAAAGSAQAALgAAALxIIjPEmO0/ABJDZiXPfT8AAPg+KwYAAAAAAAABkwEAAC4AAAAsiGJTx6XtPwAFJEU1AoA/AAD5PjsGAAAAAAAAAZQBAAAuAAAAmseic8qy7T8AgibX1xyBPwCA+j47BgAAAAAAAAGVAQAALgAAAAoH45PNv+0/AP0oaXo3gj8AAPo+SgYAAAAAAAABlgEAAC4AAACMPhtQMMvtPwD1LY2/bIQ/AAD5PkoGAAAAAAAAAZcBAAAuAAAAHm5LqPLU7T8AaDVDp7yHPwCA+D5KBgAAAAAAAAGYAQAALgAAALKdewC13u0/AGA6Z+zxiT8AAPk+agYAAAAAAAABmQEAAC4AAABYxaP01ubtPwBYP4sxJ4w/AID4PmoGAAAAAAAAAZoBAAAuAAAA/uzL6Pju7T8AzEZBGXePPwAA+D5qBgAAAAAAAAGbAQAALgAAAIAkBKVb+u0/gOGlMi/WkD8AAPc+agYAAAAAAAABnAEAAC4AAAASVDT9HQTuP4DZqlZ0C5M/AAD1PnkGAAAAAAAAAZ0BAAAuAAAAuHtc8T8M7j+A0a96uUCVPwAA8j55BgAAAAAAAAGeAQAALgAAACa7nBFDGe4/gIO4efIdmT8AgNY+mQYAAAAAAAABnwEAAC4AAAC86sxpBSPuPwBzwsF8iJ0/AICxPpkGAAAAAAAAAaABAAAuAAAAKioNiggw7j+AMeaEg/mgPwAAbT6ZBgAAAAAAAAGhAQAALgAAAKVwMD7Z/Ms/7KjILhNL4D8AADA+AAAAAAAAAAABogEAAC4AAAClcDA+2fzLP/iegKSoRuA/AAByPg8AAAAAAAAAAaMBAAAuAAAA7VAQrlf2yz/4noCkqEbgPwAAiD4PAAAAAAAAAAGkAQAALgAAADUx8B3W78s/+J6ApKhG4D8AAIw+DwAAAAAAAAABpQEAAC4AAAB9EdCNVOnLPwiVOBo+QuA/AACZPg8AAAAAAAAAAaYBAAAuAAAAw/Gv/dLiyz8wgagFaTngPwCAnj4PAAAAAAAAAAGnAQAALgAAAA3Sj21R3Ms/PHdge/404D8AAKI+HwAAAAAAAAABqAEAAC4AAABXsm/dz9XLP0xtGPGTMOA/AICjPh8AAAAAAAAAAakBAAAuAAAAn5JPTU7Pyz9wWYjcvifgPwCAoz4fAAAAAAAAAAGqAQAALgAAAOlyL73MyMs/gE9AUlQj4D8AAKQ+HwAAAAAAAAABqwEAAC4AAAAvUw8tS8LLP4BPQFJUI+A/AICqPi8AAAAAAAAAAawBAAAuAAAAL1MPLUvCyz+MRfjH6R7gPwAAtT4vAAAAAAAAAAGtAQAALgAAAC9TDy1Lwss/rDFosxQW4D8AAMA+PgAAAAAAAAABrgEAAC4AAAAvUw8tS8LLP6wxaLMUFuA/AIDKPj4AAAAAAAAAAa8BAAAuAAAA6XIvvczIyz+sMWizFBbgPwCA0T4+AAAAAAAAAAGwAQAALgAAAFeyb93P1cs/rDFosxQW4D8AgNY+PgAAAAAAAAABsQEAAC4AAAB9EdCNVOnLP4BPQFJUI+A/AADbPj4AAAAAAAAAAbIBAAAuAAAAW5BQzloDzD9wWYjcvifgPwAA3z5OAAAAAAAAAAGzAQAALgAAADkP0Q5hHcw/PHdge/404D8AAOQ+XgAAAAAAAAABtAEAAC4AAADPrXHf6D3MP0xtGPGTMOA/AIDpPm0AAAAAAAAAAbUBAAAuAAAAZ0wSsHBezD+AT0BSVCPgPwAA8j5tAAAAAAAAAAG2AQAALgAAAPvqsoD4fsw/gE9AUlQj4D8AAPs+fQAAAAAAAAABtwEAAC4AAACTiVNRgJ/MP4xF+MfpHuA/AEABP30AAAAAAAAAAbgBAAAuAAAA4UcUsonGzD+MRfjH6R7gPwDABD+MAAAAAAAAAAG5AQAALgAAAJ9FFTOW+sw/jEX4x+ke4D8AwAc/uwAAAAAAAAABugEAAC4AAABZQxa0oi7NP4xF+MfpHuA/AMAKP7sAAAAAAAAAAbsBAAAuAAAAF0EXNa9izT+MRfjH6R7gPwDADD+7AAAAAAAAAAG8AQAALgAAANM+GLa7ls0/rDFosxQW4D8AAA4/uwAAAAAAAAABvQEAAC4AAACRPBk3yMrNP8AnICmqEeA/AMAOP7sAAAAAAAAAAb4BAAAuAAAAA1o6SFYFzj/UHdiePw3gPwDADj+7AAAAAAAAAAG/AQAALgAAADGXe+llRs4/8AlIimoE4D8AAA8/ywAAAAAAAAABwAEAAC4AAAAT9Nwa943OPwAAAAAAAOA/AIAPP8sAAAAAAAAAAcEBAAAuAAAA+1A+TIjVzj8AAAAAAADgPwBADz/fAAAAAAAAAAHCAQAALgAAAN2tn30ZHc8/AAAAAAAA4D8AAA8/3wAAAAAAAAABwwEAAC4AAAB5KiE/LGvPPyDsb+sq998/AIAPP+4AAAAAAAAAAcQBAAAuAAAAE6eiAD+5zz8g7G/rKvffPwBAED/uAAAAAAAAAAHFAQAALgAAANgREuGoA9A/IOxv6yr33z8AwBA//gAAAAAAAAABxgEAAC4AAAAC4OIJ8y3QP2DET8KA5d8/AIARP/4AAAAAAAAAAccBAAAuAAAATp6javxU0D+IsL+tq9zfPwBAET8NAQAAAAAAAAHIAQAALgAAAJ5cZMsFfNA/oJwvmdbT3z8AABE/DQEAAAAAAAAByQEAAC4AAADqGiUsD6PQPwBhf1tXud8/AIARPx0BAAAAAAAAAcoBAAAuAAAA8PgFHZrQ0D8oTe9GgrDfPwDAEj8dAQAAAAAAAAHLAQAALgAAANDm9tVlAdE/aCXPHdie3z8AABQ/HQEAAAAAAAABzAEAAC4AAACw1OeOMTLRP4ARPwkDlt8/AEAVPzwBAAAAAAAAAc0BAAAuAAAAksLYR/1i0T/I6R7gWITfPwDAFT88AQAAAAAAAAHOAQAALgAAAE7A2cgJl9E/yOke4FiE3z8AgBY/PAEAAAAAAAABzwEAAC4AAAAMvtpJFsvRP8jpHuBYhN8/AEAWPzwBAAAAAAAAAdABAAAuAAAApsvrkmMC0j/I6R7gWITfPwCAFT9MAQAAAAAAAAHRAQAALgAAAGTJ7BNwNtI/yOke4FiE3z8AQBU/TAEAAAAAAAAB0gEAAC4AAAAgx+2UfGrSP8jpHuBYhN8/AAAVP1wBAAAAAAAAAdMBAAAuAAAAlOQOpgql0j/I6R7gWITfPwAAFT9cAQAAAAAAAAHUAQAALgAAAOQRQH/Z4tI/yOke4FiE3z8AgBU/awEAAAAAAAAB1QEAAC4AAAA2P3FYqCDTP+jVjsuDe98/AMAVP2sBAAAAAAAAAdYBAAAuAAAAhGyiMXde0z8Iwv62rnLfPwCAFj97AQAAAAAAAAHXAQAALgAAANaZ0wpGnNM/CML+tq5y3z8AQBY/ewEAAAAAAAAB2AEAAC4AAAAmxwTkFNrTP0ia3o0EYd8/AIAVP4oBAAAAAAAAAdkBAAAuAAAAdvQ1veMX1D9whk55L1jfPwDAFT+KAQAAAAAAAAHaAQAALgAAAMYhZ5ayVdQ/iHK+ZFpP3z8AQBY/mgEAAAAAAAAB2wEAAC4AAADQbrj/AprUP4hyvmRaT98/AMAWP5oBAAAAAAAAAdwBAAAuAAAA/Kv5oBLb1D/ISp47sD3fPwCAFz+qAQAAAAAAAAHdAQAALgAAACbpOkIiHNU/8DYOJ9s03z8AQBc/qgEAAAAAAAAB3gEAAC4AAAAuNoyrcmDVP/A2DifbNN8/AAAXP7kBAAAAAAAAAd8BAAAuAAAAOIPdFMOk1T/ISp47sD3fPwAAFz+5AQAAAAAAAAHgAQAALgAAAGTAHrbS5dU/iHK+ZFpP3z8AABc/yQEAAAAAAAAB4QEAAC4AAAC07U+PoSPWP3CGTnkvWN8/AMAVP8kBAAAAAAAAAeIBAAAuAAAABhuBaHBh1j9Imt6NBGHfPwDAFD/ZAQAAAAAAAAHjAQAALgAAADBYwgmAotY/cIZOeS9Y3z8AwBQ/2QEAAAAAAAAB5AEAAC4AAABclQOrj+PWP4hyvmRaT98/AMAVP+gBAAAAAAAAAeUBAAAuAAAArsI0hF4h1z/ISp47sD3fPwAAFj/oAQAAAAAAAAHmAQAALgAAACLgVZXsW9c/ECN+EgYs3z8AABY/6AEAAAAAAAAB5wEAAC4AAACW/XamepbXP3DnzdSGEd8/AAAWP/gBAAAAAAAAAegBAAAuAAAAChuYtwjR1z/wl42CMu7ePwAAFj/4AQAAAAAAAAHpAQAALgAAAII4uciWC9g/UFzdRLPT3j8AABY/BwIAAAAAAAAB6gEAAC4AAAAaRsoR5ELYP5g0vRsJwt4/AIAWPwcCAAAAAAAAAesBAAAuAAAAjGPrInJ92D/w+AzeiafePwDAFj8nAgAAAAAAAAHsAQAALgAAAAKBDDQAuNg/GOV8ybSe3j8AgBc/JwIAAAAAAAAB7QEAAC4AAACajh19Te/YPxjlfMm0nt4/AEAXPycCAAAAAAAAAe4BAAAuAAAAMpwuxpom2T9gvVygCo3ePwAAFz8nAgAAAAAAAAHvAQAALgAAAM6pPw/oXdk/YL1coAqN3j8AgBY/NgIAAAAAAAAB8AEAAC4AAACKp0CQ9JHZP2C9XKAKjd4/AIAVPzYCAAAAAAAAAfEBAAAuAAAAIrVR2UHJ2T9gvVygCo3ePwCAFD9GAgAAAAAAAAHyAQAALgAAAOCyUlpO/dk/YL1coAqN3j8AQBQ/RgIAAAAAAAAB8wEAAC4AAACcsFPbWjHaP3ipzIs1hN4/AAAUP1YCAAAAAAAAAfQBAAAuAAAANL5kJKho2j+YlTx3YHvePwAAFD9WAgAAAAAAAAH1AQAALgAAAKjbhTU2o9o/4G0cTrZp3j8AABQ/ZQIAAAAAAAAB9gEAAC4AAABA6ZZ+g9raPxhG/CQMWN4/AIAUP2UCAAAAAAAAAfcBAAAuAAAA2Panx9AR2z+ACkznjD3ePwBAFD91AgAAAAAAAAH4AQAALgAAAHYEuRAeSds/4M6bqQ0j3j8AABQ/dQIAAAAAAAAB+QEAAC4AAADEMerp7IbbP5j2u9K3NN4/AAAUP4QCAAAAAAAAAfoBAAAuAAAAOE8L+3rB2z+ACkznjD3ePwCAFD+EAgAAAAAAAAH7AQAALgAAANBcHETI+Ns/YB7c+2FG3j8AQBQ/lAIAAAAAAAAB/AEAAC4AAABEej1VVjPcP+BtHE62ad4/AIATP5QCAAAAAAAAAf0BAAAuAAAAcrd+9mV03D8Y5XzJtJ7ePwBAEz+kAgAAAAAAAAH+AQAALgAAAMLkr880stw/mDS9GwnC3j8AABM/pAIAAAAAAAAB/wEAAC4AAAASEuGoA/DcPxCE/W1d5d4/AAATP7MCAAAAAAAAAQACAAAuAAAAhi8CupEq3T9w583UhhHfPwAAEz+zAgAAAAAAAAEBAgAALgAAAP5MI8sfZd0/8DYOJ9s03z8AgBM/swIAAAAAAAABAgIAAC4AAABwakTcrZ/dP4hyvmRaT98/AEAUP9MCAAAAAAAAAQMCAAAuAAAA5Idl7Tva3T9whk55L1jfPwAAFD/TAgAAAAAAAAEEAgAALgAAAH6VdjaJEd4/SJrejQRh3z8AgBM/0wIAAAAAAAABBQIAAC4AAACs0rfXmFLeP0ia3o0EYd8/AEAUP9MCAAAAAAAAAQYCAAAuAAAA1g/5eKiT3j9Imt6NBGHfPwDAFT/iAgAAAAAAAAEHAgAALgAAAHCMejq74d4/SJrejQRh3z8AwBU/4gIAAAAAAAABCAIAAC4AAAAw+eszjSzfP0ia3o0EYd8/AIAVP/ICAAAAAAAAAQkCAAAuAAAAqoV9veB93z8Iwv62rnLfPwDAFT/yAgAAAAAAAAEKAgAALgAAAIzi3u5xxd8/yOke4FiE3z8AwBY/AQMAAAAAAAABCwIAAC4AAADLFxgs4QTgP4ARPwkDlt8/AAAYPwEDAAAAAAAAAQwCAAAuAAAAGNbYjOor4D9oJc8d2J7fPwBAGT8RAwAAAAAAAAENAgAALgAAAIuEiSWzT+A/KE3vRoKw3z8AQBo/EQMAAAAAAAABDgIAAC4AAAD8Mjq+e3PgPyhN70aCsN8/AEAbPzADAAAAAAAAAQ8CAAAuAAAAf9ni8qOV4D8oTe9GgrDfPwDAGz8wAwAAAAAAAAEQAgAALgAAAPKHk4tsueA/AGF/W1e53z8AgBw/MAMAAAAAAAABEQIAAC4AAAB1LjzAlNvgPwBhf1tXud8/AMAcPzADAAAAAAAAARICAAAuAAAADc3ckBz84D8AYX9bV7nfPwCAHT9AAwAAAAAAAAETAgAALgAAAJBzhcVEHuE/AGF/W1e53z8AQB0/QAMAAAAAAAABFAIAAC4AAADwKT7CrUPhPwBhf1tXud8/AAAdP1ADAAAAAAAAARUCAAAuAAAAKvAGh1ds4T8AYX9bV7nfPwAAHT9QAwAAAAAAAAEWAgAALgAAAIymv4PAkeE/4HQPcCzC3z8AgB0/XwMAAAAAAAABFwIAAC4AAADYZIDkybjhP4iwv62r3N8/AMAdP18DAAAAAAAAARgCAAAuAAAAOBs54TLe4T8g7G/rKvffPwCAHj9vAwAAAAAAAAEZAgAALgAAAKrJ6Xn7AeI/AAAAAAAA4D8AQB4/bwMAAAAAAAABGgIAAC4AAADnj7I+pSriPwAAAAAAAOA/AAAeP34DAAAAAAAAARsCAAAuAAAANE5zn65R4j8AAAAAAADgPwAAHj9+AwAAAAAAAAEcAgAALgAAAJMELJwXd+I/IOxv6yr33z8AgB4/fgMAAAAAAAABHQIAAC4AAADhwuz8IJ7iP2DET8KA5d8/AMAeP44DAAAAAAAAAR4CAAAuAAAAUnGdlenB4j+IsL+tq9zfPwDAHj+OAwAAAAAAAAEfAgAALgAAANgXRsoR5OI/4HQPcCzC3z8AAB8/ngMAAAAAAAABIAIAAC4AAAAl1gYrGwvjP2glzx3Ynt8/AAAfP54DAAAAAAAAASECAAAuAAAAhYy/J4Qw4z8Iwv62rnLfPwBAHj+tAwAAAAAAAAEiAgAALgAAANFKgIiNV+M/cIZOeS9Y3z8AAB4/rQMAAAAAAAABIwIAAC4AAAAyATmF9nzjP/A2DifbNN8/AAAeP70DAAAAAAAAASQCAAAuAAAAgb/55f+j4z9Q+13pWxrfPwAAHj+9AwAAAAAAAAElAgAALgAAAM19ukYJy+M/kNM9wLEI3z8AgB4/zQMAAAAAAAABJgIAAC4AAAAuNHNDcvDjP/CXjYIy7t4/AMAfP80DAAAAAAAAAScCAAAuAAAAVwJEbLwa5D/wl42CMu7ePwAAID/cAwAAAAAAAAEoAgAALgAAAIDQFJUGReQ/8JeNgjLu3j8AgB8/3AMAAAAAAAABKQIAAC4AAADPjtX1D2zkPxCE/W1d5d4/AIAeP+wDAAAAAAAAASoCAAAuAAAACVWeurmU5D9QXN1Es9PePwBAHj/sAwAAAAAAAAErAgAALgAAAFcTXxvDu+Q/cEhNMN7K3j8AgB4/+wMAAAAAAAABLAIAAC4AAADIwQ+0i9/kP5g0vRsJwt4/AEAfP/sDAAAAAAAAAS0CAAAuAAAAO3DATFQD5T8Y5XzJtJ7ePwBAID8LBAAAAAAAAAEuAgAALgAAAJsmeUm9KOU/YL1coAqN3j8AQCE/CwQAAAAAAAABLwIAAC4AAADp5Dmqxk/lP2C9XKAKjd4/AEAiPxsEAAAAAAAAATACAAAuAAAASZvypi915T9gvVygCo3ePwBAIz8bBAAAAAAAAAExAgAALgAAAKhRq6OYmuU/GOV8ybSe3j8AACM/GwQAAAAAAAABMgIAAC4AAAD3D2wEosHlP5g0vRsJwt4/AAAjPyoEAAAAAAAAATMCAAAuAAAA/O1M9Szv5T9QXN1Es9PePwAAIz8qBAAAAAAAAAE0AgAALgAAACW8HR53GeY/EIT9bV3l3j8AgCM/OgQAAAAAAAABNQIAAC4AAABOiu5GwUPmP5DTPcCxCN8/AMAjPzoEAAAAAAAAATYCAAAuAAAAi1C3C2ts5j9Q+13pWxrfPwCAJD9ZBAAAAAAAAAE3AgAALgAAANcOeGx0k+Y/ECN+EgYs3z8AQCQ/WQQAAAAAAAABOAIAAC4AAAA4xTBp3bjmPxAjfhIGLN8/AAAkP1kEAAAAAAAAATkCAAAuAAAAu2vZnQXb5j9Q+13pWxrfPwAAJD9ZBAAAAAAAAAE6AgAALgAAAPgxomKvA+c/UPtd6Vsa3z8AgCQ/aQQAAAAAAAABOwIAAC4AAABG8GLDuCrnP3DnzdSGEd8/AMAkP2kEAAAAAAAAATwCAAAuAAAApaYbwCFQ5z+Q0z3AsQjfPwDAJD94BAAAAAAAAAE9AgAALgAAABdVzFjqc+c/kNM9wLEI3z8AACU/eAQAAAAAAAABPgIAAC4AAACIA33xspfnP5DTPcCxCN8/AAAlP4gEAAAAAAAAAT8CAAAuAAAA+bEtinu75z9Q+13pWxrfPwBAJD+IBAAAAAAAAAFAAgAALgAAAElw7uqE4uc/ECN+EgYs3z8AACQ/mAQAAAAAAAABQQIAAC4AAACWLq9LjgnoP8hKnjuwPd8/AAAkP5gEAAAAAAAAAUICAAAuAAAA4+xvrJcw6D/ISp47sD3fPwAAJD+nBAAAAAAAAAFDAgAALgAAAFebIEVgVOg/yEqeO7A93z8AACQ/pwQAAAAAAAABRAIAAC4AAADZQcl5iHboP/A2DifbNN8/AAAkP7cEAAAAAAAAAUUCAAAuAAAAX+hxrrCY6D8QI34SBizfPwAAJD+3BAAAAAAAAAFGAgAALgAAAAZ/ChuYt+g/kNM9wLEI3z8AgCQ/xwQAAAAAAAABRwIAAC4AAAAJ7nqTXc7oP/CXjYIy7t4/AEAkP8cEAAAAAAAAAUgCAAAuAAAAaKQzkMbz6D9wSE0w3srePwCAIz/WBAAAAAAAAAFJAgAALgAAANtS5CiPF+k/GOV8ybSe3j8AwCM/1gQAAAAAAAABSgIAAC4AAABe+YxdtznpP/hZjDnhYN4/AEAkP9YEAAAAAAAAAUsCAAAuAAAA9JctLj9a6T+ACkznjD3ePwDAJD/mBAAAAAAAAAFMAgAALgAAAHk+1mJnfOk/ALsLlTga3j8AwCQ/5gQAAAAAAAABTQIAAC4AAAAO3XYz75zpPwC7C5U4Gt4/AAAlP/UEAAAAAAAAAU4CAAAuAAAAtnMPoNa76T8Yp3uAYxHePwCAJT/1BAAAAAAAAAFPAgAALgAAACkiwDif3+k/YH9bV7n/3T8AQCU/BQUAAAAAAAABUAIAAC4AAACsyGhtxwHqP4hry0Lk9t0/AIAkPwUFAAAAAAAAAVECAAAuAAAAMW8Rou8j6j/AQ6sZOuXdPwDAJD8VBQAAAAAAAAFSAgAALgAAALUVutYXRuo/CByL8I/T3T8AQCU/FQUAAAAAAAABUwIAAC4AAABKtFqnn2bqPwgci/CP090/AAAlPyQFAAAAAAAAAVQCAAAuAAAA4lL7dyeH6j9A9GrH5cHdPwAAJT8kBQAAAAAAAAFVAgAALgAAAIjpk+QOpuo/iMxKnjuw3T8AACU/NAUAAAAAAAABVgIAAC4AAAAwgCxR9sTqP+iQmmC8ld0/AIAlPzQFAAAAAAAAAVcCAAAuAAAAoi7d6b7o6j9QVeoiPXvdPwBAJT9EBQAAAAAAAAFYAgAALgAAACbVhR7nCus/iC3K+ZJp3T8AACU/RAUAAAAAAAABWQIAAC4AAACagza3ry7rP8gFqtDoV90/AIAkP1MFAAAAAAAAAVoCAAAuAAAAHirf69dQ6z/w8Rm8E0/dPwAAJD9TBQAAAAAAAAFbAgAALgAAAH7gl+hAdus/yAWq0OhX3T8AACQ/YwUAAAAAAAABXAIAAC4AAAAUfzi5yJbrP2hBWg5oct0/AAAkP2MFAAAAAAAAAV0CAAAuAAAAqh3ZiVC36z+ILcr5kmndPwBAIz9yBQAAAAAAAAFeAgAALgAAABzMiSIZ2+s/yAWq0OhX3T8AACM/cgUAAAAAAAABXwIAAC4AAAD6SgpjH/XrP/DxGbwTT90/AAAjP4IFAAAAAAAAAWACAAAuAAAAWAHDX4ga7D8I3omnPkbdPwAAIz+CBQAAAAAAAAFhAgAALgAAAMyvc/hQPuw/CN6Jpz5G3T8AQCI/kgUAAAAAAAABYgIAAC4AAAA+XiSRGWLsPwjeiac+Rt0/AAAiP5IFAAAAAAAAAWMCAAAuAAAAwgTNxUGE7D8I3omnPkbdPwAAIj+hBQAAAAAAAAFkAgAALgAAAEardfpppuw/CN6Jpz5G3T8AACI/oQUAAAAAAAABZQIAAC4AAADIUR4vksjsP1C2aX6UNN0/AAAiP7EFAAAAAAAAAWYCAAAuAAAAPADPx1rs7D9wotlpvyvdPwAAIj+xBQAAAAAAAAFnAgAALgAAAKyuf2AjEO0/cKLZab8r3T8AACI/sQUAAAAAAAABaAIAAC4AAAAeXTD56zPtP3Ci2Wm/K90/AIAiP8EFAAAAAAAAAWkCAAAuAAAAtPvQyXNU7T9wotlpvyvdPwDAIj/BBQAAAAAAAAFqAgAALgAAAEqacZr7dO0/ULZpfpQ03T8AwCI/0AUAAAAAAAABawIAAC4AAAD0MAoH45PtPwjeiac+Rt0/AEAiP9AFAAAAAAAAAWwCAAAuAAAArL+aDyqx7T8I3omnPkbdPwCAIT/gBQAAAAAAAAFtAgAALgAAADBmQ0RS0+0/CN6Jpz5G3T8AgCA/4AUAAAAAAAABbgIAAC4AAADa/NuwOfLtPwjeiac+Rt0/AEAgP+8FAAAAAAAAAW8CAAAuAAAAlItsuYAP7j8I3omnPkbdPwCAHz/vBQAAAAAAAAFwAgAALgAAAE4a/cHHLO4/CN6Jpz5G3T8AAB8//wUAAAAAAAABcQIAAC4AAAAaoYVmbkjuP4gtyvmSad0/AAAfP/8FAAAAAAAAAXICAAAuAAAA+B8Gp3Ri7j9QVeoiPXvdPwCAHz8PBgAAAAAAAAFzAgAALgAAANaehud6fO4/UFXqIj173T8AQB8/DwYAAAAAAAABdAIAAC4AAADIFf/D4JTuPwh9CkznjN0/AIAePx4GAAAAAAAAAXUCAAAuAAAAuIx3oEat7j8IfQpM54zdPwBAHz8eBgAAAAAAAAF2AgAALgAAALz75xgMxO4/0KQqdZGe3T8AwCA/LgYAAAAAAAABdwIAAC4AAACGgnC9st/uP4jMSp47sN0/AEAgPy4GAAAAAAAAAXgCAAAuAAAAePnomRj47j+IzEqeO7DdPwDAHz8+BgAAAAAAAAF5AgAALgAAAIxgUa49De8/aODashC53T8AQB8/PgYAAAAAAAABegIAAC4AAACix7nCYiLvP0D0asflwd0/AIAfP00GAAAAAAAAAXsCAAAuAAAAyCYac+c17z/gLxsFZdzdPwDAHz9NBgAAAAAAAAF8AgAALgAAAAJ+cr/LR+8/4C8bBWXc3T8AgCA/XQYAAAAAAAABfQIAAC4AAABMzcKnD1jvP+AvGwVl3N0/AMAgP10GAAAAAAAAAX4CAAAuAAAAqhQLLLNm7z9gf1tXuf/dPwCAIT9dBgAAAAAAAAF/AgAALgAAABhUS0y2c+8/ALsLlTga3j8AwCE/bAYAAAAAAAABgAIAAC4AAACci4MIGX/vPwC7C5U4Gt4/AMAhP2wGAAAAAAAAAYECAAAuAAAACMvDKByM7z8AuwuVOBrePwAAIj+MBgAAAAAAAAGCAgAALgAAAIwC/OR+l+8/4M6bqQ0j3j8AACI/jAYAAAAAAAABgwIAAC4AAAAMOjSh4aLvP+DOm6kNI94/AEAhP4wGAAAAAAAAAYQCAAAuAAAAjnFsXUSu7z/gzpupDSPePwAAIT+MBgAAAAAAAAGFAgAALgAAACChnLUGuO8/mPa70rc03j8AACE/qwYAAAAAAAABhgIAAC4AAAC20MwNycHvP+DOm6kNI94/AIAhP6sGAAAAAAAAAYcCAAAuAAAAWvj0AevJ7z8AuwuVOBrePwDAIT+rBgAAAAAAAAGIAgAALgAAAO4nJVqt0+8/YH9bV7n/3T8AwCE/qwYAAAAAAAABiQIAAC4AAACUT01Oz9vvP8BDqxk65d0/AAAiP7sGAAAAAAAAAYoCAAAuAAAASm9t3lDi7z8IHIvwj9PdPwAAIj+7BgAAAAAAAAGLAgAALgAAABSHhQoy5+8/CByL8I/T3T8AAB4/uwYAAAAAAAABjAIAAC4AAADenp02E+zvP0D0asflwd0/AAD5PsoGAAAAAAAAAY0CAAAuAAAAzKalmrPt7z9o4NqyELndPwCAoD7KBgAAAAAAAAGOAgAALgAAAJPWjWs4dMs/LEjLAU2u7z8AAHQ+AAAAAAAAAAABjwIAAC4AAADhlE7MQZvLP+xv6yr3v+8/AACnPgAAAAAAAAAAAZACAAAuAAAA4ZROzEGbyz/ceTO1YcTvPwAAvD4AAAAAAAAAAAGRAgAALgAAAOGUTsxBm8s/3HkztWHE7z8AgLc+AAAAAAAAAAABkgIAAC4AAADhlE7MQZvLP9x5M7VhxO8/AAC6PgAAAAAAAAAAAZMCAAAuAAAAUdSO7ESoyz8MXFsWIrfvPwAAsj4AAAAAAAAAAAGUAgAALgAAAAn0rnzGrss/QD6Dd+Kp7z8AgKs+AAAAAAAAAAABlQIAAC4AAAC/E88MSLXLP3Agq9iinO8/AICnPgAAAAAAAAAAAZYCAAAuAAAAdTPvnMm7yz+cAtM5Y4/vPwAApz4AAAAAAAAAAAGXAgAALgAAAHUz75zJu8s/4NqyELl97z8AgKg+AAAAAAAAAAABmAIAAC4AAAC/E88MSLXLPxS92nF5cO8/AACwPgAAAAAAAAAAAZkCAAAuAAAACfSufMauyz9AnwLTOWPvPwAAuz4AAAAAAAAAAAGaAgAALgAAAOGUTsxBm8s/lG2aHyVN7z8AAMk+AAAAAAAAAAABmwIAAC4AAAC7Ne4bvYfLP9RFevZ6O+8/AIDYPgAAAAAAAAAAAZwCAAAuAAAAb3ctu7Ngyz8UHlrN0CnvPwCA5T4AAAAAAAAAAAGdAgAALgAAANnYjOorQMs/WPY5pCYY7z8AgPE+AAAAAAAAAAABngIAAC4AAABBOuwZpB/LP5jOGXt8Bu8/AAD6PgAAAAAAAAAAAZ8CAAAuAAAA8XsruZr4yj/onLHHZ/DuPwBAAT8AAAAAAAAAAAGgAgAALgAAAO+dSsgPy8o/KHWRnr3e7j8AQAY/AAAAAAAAAAABoQIAAC4AAAAxoElHA5fKP4w54WA+xO4/AMALPwAAAAAAAAAAAaICAAAuAAAAS0PoFXJPyj8c4FiEf5zuPwAAED8AAAAAAAAAAAGjAgAALgAAAEOHJjRc9Mk/gKSoRgCC7j8AQBQ/AAAAAAAAAAABpAIAAC4AAAATbASiwYXJP+Bo+AiBZ+4/AIAXPwAAAAAAAAAAAaUCAAAuAAAAkZIhrx3wyD8USyBqQVruPwBAGz8AAAAAAAAAAAGmAgAALgAAAF2ZHiz4U8g/MDeQVWxR7j8AAB4/AAAAAAAAAAABpwIAAC4AAAC1YNuIz6rHP0QtSMsBTe4/AIAgPwAAAAAAAAAAAagCAAAuAAAAESiY5aYBxz/wXrB+FmPuPwCAIT8AAAAAAAAAAAGpAgAALgAAAPmvFCJ7S8Y/oJAYMit57j8AwCE/AAAAAAAAAAABqgIAAC4AAABz+FA+TIjFP2C4OFvViu4/AAAiPwAAAAAAAAAAAasCAAAuAAAAX4DNeiDSxD8c4FiEf5zuPwAAIj8AAAAAAAAAAAGsAgAALgAAAJHoKSdzFcQ/4Ad5rSmu7j8AACI/AAAAAAAAAAABrQIAAC4AAAA1kMbzyGXDP6AvmdbTv+4/AAAiPwAAAAAAAAAAAa4CAAAuAAAAj1eDUKC8wj9wTXF1E83uPwCAIz8AAAAAAAAAAAGvAgAALgAAAA9+oF38JsI/PGtJFFPa7j8AgCY/AAAAAAAAAAABsAIAAC4AAABHxN362ZfBPwiJIbOS5+4/AIAnPwAAAAAAAAAAAbECAAAuAAAA8UlbuLoVwT/cpvlR0vTuPwAAKD8AAAAAAAAAAAGyAgAALgAAAL0uOSYgp8A/zLBB3Dz57j8AACg/AAAAAAAAAAABswIAAC4AAABrkpfUi1LAP5jOGXt8Bu8/AAAoPwAAAAAAAAAAAbQCAAAuAAAAPVVWM3wRwD+M2GEF5wrvPwBAJz8AAAAAAAAAAAG1AgAALgAAAHLu6oTix78/aOzxGbwT7z8AgCY/AAAAAAAAAAABtgIAAC4AAABKsanj0oa/P0gAgi6RHO8/AAAePwAAAAAAAAAAAbcCAAAuAAAAkm9qRNytvz84Csq4+yDvPwDAET8AAAAAAAAAAAG4AgAALgAAAIc1NqP6CsA/BCiiVzsu7z8AgMw+AAAAAAAAAAABuQIAAC4AAAB/WNa+o93nPwRVaPSrXu4/AACAPgAAAAAAAAAAAboCAAAuAAAAy6cmp+ft5z8USyBqQVruPwAAsD4PAAAAAAAAAAG7AgAALgAAALmvLguI7+c/VCMAQZdI7j8AAMY+DwAAAAAAAAABvAIAAC4AAAC5ry4LiO/nP0QtSMsBTe4/AADJPg8AAAAAAAAAAb0CAAAuAAAAua8uC4jv5z9UIwBBl0juPwAA1j4PAAAAAAAAAAG+AgAALgAAAMunJqfn7ec/ZBm4tixE7j8AgNk+HwAAAAAAAAABvwIAAC4AAAD/jw57BunnP4QFKKJXO+4/AIDbPh8AAAAAAAAAAcACAAAuAAAAW2jmhuTg5z+8508DGC7uPwAA3T4vAAAAAAAAAAHBAgAALgAAANowrsqB1ec/+L8v2m0c7j8AgN4+LwAAAAAAAAABwgIAAC4AAACO4V3iPcXnPyiiVzsuD+4/AIDfPj4AAAAAAAAAAcMCAAAuAAAAZ4L9Mbmx5z9YhH+c7gHuPwCA3z4+AAAAAAAAAAHEAgAALgAAAK3zbClylOc/aHo3EoT97T8AAOE+PgAAAAAAAAABxQIAAC4AAAAFXdS8inXnP2h6NxKE/e0/AIDjPk4AAAAAAAAAAcYCAAAuAAAAbr4z7AJV5z9YhH+c7gHuPwAA6D5OAAAAAAAAAAHHAgAALgAAANkfkxt7NOc/TI7HJlkG7j8AAO8+XQAAAAAAAAAByAIAAC4AAAB4adoeEg/nPziYD7HDCu4/AID3Pl0AAAAAAAAAAckCAAAuAAAAdIv5LYfh5j8oolc7Lg/uPwCA/D5tAAAAAAAAAAHKAgAALgAAAIGlENlbsuY/OJgPscMK7j8AgAA/bQAAAAAAAAABywIAAC4AAACNvyeEMIPmP2h6NxKE/e0/AAADP30AAAAAAAAAAcwCAAAuAAAAmtk+LwVU5j+oUhfp2evtPwDABT+MAAAAAAAAAAHNAgAALgAAAIMDZqIaKOY//CCvNcXV7T8AwAc/jAAAAAAAAAABzgIAAC4AAAAzRaVBEQHmPzz5jgwbxO0/AMAJP4wAAAAAAAAAAc8CAAAuAAAA+X7cfGfY5T9g5f73RbvtPwAADD+cAAAAAAAAAAHQAgAALgAAAGLgO6zft+U/cNu2bdu27T8AwA4/nAAAAAAAAAAB0QIAAC4AAACoUaujmJrlP3Dbtm3btu0/AEARP6wAAAAAAAAAAdICAAAuAAAAuNoyxzKC5T9g5f73RbvtPwAAFD+sAAAAAAAAAAHTAgAALgAAAJF70haubuU/LAPXloXI7T8AwBU/uwAAAAAAAAAB1AIAAC4AAABHLIIual7lP/wgrzXF1e0/AMAXP7sAAAAAAAAAAdUCAAAuAAAA1+xBDmdR5T+oUhfp2evtPwCAGT+7AAAAAAAAAAHWAgAALgAAAFW1CVIERuU/WIR/nO4B7j8AgBs/ywAAAAAAAAAB1wIAAC4AAADChdn5QTzlPwS2508DGO4/AAAdP8sAAAAAAAAAAdgCAAAuAAAACma5acA15T+8508DGC7uPwBAHj/aAAAAAAAAAAHZAgAALgAAAFNGmdk+L+U/ZBm4tixE7j8AAB0/2gAAAAAAAAAB2gIAAC4AAACKLoGtXSrlPyRB2N/WVe4/AMAaP/oAAAAAAAAAAdsCAAAuAAAAii6BrV0q5T/gaPgIgWfuPwCA/z76AAAAAAAAAAHcAgAALgAAAFNGmdk+L+U/BFVo9Kte7j8AgKw+KQEAAAAAAAA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CUAAAAq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0bBQQAAAALUGVuU3Ryb2tlVjEEAAAACkF0dHJpYnV0ZXMFVHJhY2UJU3RhcnRUaW1lBFR5cGUEBAAED1BlbkF0dHJpYnV0ZXNWMQIAAAAKSW5rVHJhY2VWMQIAAAAQDEFjdGlvblR5cGVWMQIAAAACAAAACSkAAAAJKgAAANEUAAAAAAAABdX///8MQWN0aW9uVHlwZVYxAQAAAAd2YWx1ZV9fAAgCAAAAAAAAAAEFAAAABAAAAAksAAAACS0AAABDMwAAAAAAAAHS////1f///wAAAAABBgAAAAQAAAAJLwAAAAkwAAAAFzUAAAAAAAABz////9X///8AAAAAAQcAAAAEAAAACTIAAAAJMwAAAGU1AAAAAAAAAcz////V////AAAAAAEIAAAABAAAAAk1AAAACTYAAADZNwAAAAAAAAHJ////1f///wAAAAABCQAAAAQAAAAJOAAAAAk5AAAACjoAAAAAAAABxv///9X///8AAAAAAQoAAAAEAAAACTsAAAAJPAAAAFs8AAAAAAAAAcP////V////AAAAAAELAAAABAAAAAk+AAAACT8AAAAFPgAAAAAAAAHA////1f///wAAAAABDAAAAAQAAAAJQQAAAAlCAAAAND4AAAAAAAABvf///9X///8AAAAAAQ0AAAAEAAAACUQAAAAJRQAAAIF9AAAAAAAAAbr////V////AAAAAAEOAAAABAAAAAlHAAAACUgAAACqjQAAAAAAAAG3////1f///wAAAAABDwAAAAQAAAAJSgAAAAlLAAAAVqsAAAAAAAABtP///9X///8AAAAAARAAAAAEAAAACU0AAAAJTgAAAFLGAAAAAAAAAbH////V////AAAAAAERAAAABAAAAAlQAAAACVEAAAAQyQAAAAAAAAGu////1f///wAAAAABEgAAAAQAAAAJUwAAAAlUAAAAV9UAAAAAAAABq////9X///8AAAAAARMAAAAEAAAACVYAAAAJVwAAALjrAAAAAAAAAaj////V////AAAAAAEUAAAABAAAAAlZAAAACVoAAADX6wAAAAAAAAGl////1f///wAAAAABFQAAAAQAAAAJXAAAAAldAAAAJ+4AAAAAAAABov///9X///8AAAAAARYAAAAEAAAACV8AAAAJYAAAAHMmAQAAAAAAAZ/////V////AAAAAAEXAAAABAAAAAliAAAACWMAAAC0KAEAAAAAAAGc////1f///wAAAAABGAAAAAQAAAAJZQAAAAlmAAAAeDIBAAAAAAABmf///9X///8AAAAAARkAAAAEAAAACWgAAAAJaQAAAMYyAQAAAAAAAZb////V////AAAAAAEaAAAABAAAAAlrAAAACWwAAABzaQEAAAAAAAGT////1f///wAAAAABGwAAAAQAAAAJbgAAAAlvAAAAObwBAAAAAAABkP///9X///8AAAAAARwAAAAEAAAACXEAAAAJcgAAAOO9AQAAAAAAAY3////V////AAAAAAEdAAAABAAAAAl0AAAACXUAAAA0zwEAAAAAAAGK////1f///wAAAAABHgAAAAQAAAAJdwAAAAl4AAAAY88BAAAAAAABh////9X///8AAAAAAR8AAAAEAAAACXoAAAAJewAAALEJAgAAAAAAAYT////V////AAAAAAEgAAAABAAAAAl9AAAACX4AAABaJAIAAAAAAAGB////1f///wAAAAABIQAAAAQAAAAJgAAAAAmBAAAAuSYCAAAAAAABfv///9X///8AAAAAASIAAAAEAAAACYMAAAAJhAAAAAl8AgAAAAAAAXv////V////AAAAAAEjAAAABAAAAAmGAAAACYcAAADHfgIAAAAAAAF4////1f///wAAAAABJAAAAAQAAAAJiQAAAAmKAAAAvoUCAAAAAAABdf///9X///8AAAAAASUAAAAEAAAACYwAAAAJjQAAADWKAgAAAAAAAXL////V////AAAAAAEmAAAABAAAAAmPAAAACZAAAAB0igIAAAAAAAFv////1f///wAAAAABJwAAAAQAAAAJkgAAAAmTAAAA3ZwCAAAAAAABbP///9X///8AAAAAASgAAAAEAAAACZUAAAAJlgAAAMGeAgAAAAAAAWn////V////AAAAAAUpAAAAD1BlbkF0dHJpYnV0ZXNWMQoAAAAHX2NvbG9yQQdfY29sb3JSB19jb2xvckcHX2NvbG9yQgpGaXRUb0N1cnZlBkhlaWdodA5JZ25vcmVQcmVzc3VyZQ1Jc0hpZ2hsaWdodGVyBVNoYXBlBVdpZHRoAAAAAAAAAAAEAAICAgIBBgEBDEJydXNoU2hhcGVWMQIAAAAGAgAAAP8AAAAAAAAAAAAACEAAAAVo////DEJydXNoU2hhcGVWMQEAAAAHdmFsdWVfXwAIAgAAAAEAAAAAAAAAAAAIQAUqAAAACklua1RyYWNlVjEDAAAADUxpc3RgMStfaXRlbXMMTGlzdGAxK19zaXplD0xpc3RgMStfdmVyc2lvbgQAABhTaGFyZWQuSW5raW5nLklua1BvaW50W10CAAAACAgCAAAACZkAAAB/AAAAfwAAAAEsAAAAKQAAAP8AAAAAAAAAAAAACEAAAAFm////aP///wEAAAAAAAAAAAAIQAEtAAAAKgAAAAmbAAAAJQAAACUAAAABLwAAACkAAAD/AAAAAAAAAAAAAAhAAAABZP///2j///8BAAAAAAAAAAAACEABMAAAACoAAAAJnQAAAAcAAAAHAAAAATIAAAApAAAA/wAAAAAAAAAAAAAIQAAAAWL///9o////AQAAAAAAAAAAAAhAATMAAAAqAAAACZ8AAAAeAAAAHgAAAAE1AAAAKQAAAP8AAAAAAAAAAAAACEAAAAFg////aP///wEAAAAAAAAAAAAIQAE2AAAAKgAAAAmhAAAAHwAAAB8AAAABOAAAACkAAAD/AAAAAAAAAAAAAAhAAAABXv///2j///8BAAAAAAAAAAAACEABOQAAACoAAAAJowAAACUAAAAlAAAAATsAAAApAAAA/wAAAAAAAAAAAAAIQAAAAVz///9o////AQAAAAAAAAAAAAhAATwAAAAqAAAACaUAAAAhAAAAIQAAAAE+AAAAKQAAAP8AAAAAAAAAAAAACEAAAAFa////aP///wEAAAAAAAAAAAAIQAE/AAAAKgAAAAmnAAAABQAAAAUAAAABQQAAACkAAAD/AAAAAAAAAAAAAAhAAAABWP///2j///8BAAAAAAAAAAAACEABQgAAACoAAAAJqQAAABoAAAAaAAAAAUQAAAApAAAA/wAAAAAAAAAAAAAIQAAAAVb///9o////AQAAAAAAAAAAAAhAAUUAAAAqAAAACasAAABdAAAAXQAAAAFHAAAAKQAAAP8AAAAAAAAAAAAACEAAAAFU////aP///wEAAAAAAAAAAAAIQAFIAAAAKgAAAAmtAAAApgAAAKYAAAABSgAAACkAAAD/AAAAAAAAAAAAAAhAAAABUv///2j///8BAAAAAAAAAAAACEABSwAAACoAAAAJrwAAACkAAAApAAAAAU0AAAApAAAA/wAAAAAAAAAAAAAIQAAAAVD///9o////AQAAAAAAAAAAAAhAAU4AAAAqAAAACbEAAAAuAAAALgAAAAFQAAAAKQAAAP8AAAAAAAAAAAAACEAAAAFO////aP///wEAAAAAAAAAAAAIQAFRAAAAKgAAAAmzAAAALQAAAC0AAAABUwAAACkAAAD/AAAAAAAAAAAAAAhAAAABTP///2j///8BAAAAAAAAAAAACEABVAAAACoAAAAJtQAAAHwAAAB8AAAAAVYAAAApAAAA/wAAAAAAAAAAAAAIQAAAAUr///9o////AQAAAAAAAAAAAAhAAVcAAAAqAAAACbcAAAAFAAAABQAAAAFZAAAAKQAAAP8AAAAAAAAAAAAACEAAAAFI////aP///wEAAAAAAAAAAAAIQAFaAAAAKgAAAAm5AAAAHwAAAB8AAAABXAAAACkAAAD/AAAAAAAAAAAAAAhAAAABRv///2j///8BAAAAAAAAAAAACEABXQAAACoAAAAJuwAAACYAAAAmAAAAAV8AAAApAAAA/wAAAAAAAAAAAAAIQAAAAUT///9o////AQAAAAAAAAAAAAhAAWAAAAAqAAAACb0AAAAjAAAAIwAAAAFiAAAAKQAAAP8AAAAAAAAAAAAACEAAAAFC////aP///wEAAAAAAAAAAAAIQAFjAAAAKgAAAAm/AAAAKAAAACgAAAABZQAAACkAAAD/AAAAAAAAAAAAAAhAAAABQP///2j///8BAAAAAAAAAAAACEABZgAAACoAAAAJwQAAAAcAAAAHAAAAAWgAAAApAAAA/wAAAAAAAAAAAAAIQAAAAT7///9o////AQAAAAAAAAAAAAhAAWkAAAAqAAAACcMAAABkAAAAZAAAAAFrAAAAKQAAAP8AAAAAAAAAAAAACEAAAAE8////aP///wEAAAAAAAAAAAAIQAFsAAAAKgAAAAnFAAAAgQAAAIEAAAABbgAAACkAAAD/AAAAAAAAAAAAAAhAAAABOv///2j///8BAAAAAAAAAAAACEABbwAAACoAAAAJxwAAABkAAAAZAAAAAXEAAAApAAAA/wAAAAAAAAAAAAAIQAAAATj///9o////AQAAAAAAAAAAAAhAAXIAAAAqAAAACckAAAArAAAAKwAAAAF0AAAAKQAAAP8AAAAAAAAAAAAACEAAAAE2////aP///wEAAAAAAAAAAAAIQAF1AAAAKgAAAAnLAAAABQAAAAUAAAABdwAAACkAAAD/AAAAAAAAAAAAAAhAAAABNP///2j///8BAAAAAAAAAAAACEABeAAAACoAAAAJzQAAAI8AAACPAAAAAXoAAAApAAAA/wAAAAAAAAAAAAAIQAAAATL///9o////AQAAAAAAAAAAAAhAAXsAAAAqAAAACc8AAAAIAQAACAEAAAF9AAAAKQAAAP8AAAAAAAAAAAAACEAAAAEw////aP///wEAAAAAAAAAAAAIQAF+AAAAKgAAAAnRAAAAJgAAACYAAAABgAAAACkAAAD/AAAAAAAAAAAAAAhAAAABLv///2j///8BAAAAAAAAAAAACEABgQAAACoAAAAJ0wAAABcAAAAXAAAAAYMAAAApAAAA/wAAAAAAAAAAAAAIQAAAASz///9o////AQAAAAAAAAAAAAhAAYQAAAAqAAAACdUAAAA9AAAAPQAAAAGGAAAAKQAAAP8AAAAAAAAAAAAACEAAAAEq////aP///wEAAAAAAAAAAAAIQAGHAAAAKgAAAAnXAAAAGAAAABgAAAABiQAAACkAAAD/AAAAAAAAAAAAAAhAAAABKP///2j///8BAAAAAAAAAAAACEABigAAACoAAAAJ2QAAACEAAAAhAAAAAYwAAAApAAAA/wAAAAAAAAAAAAAIQAAAASb///9o////AQAAAAAAAAAAAAhAAY0AAAAqAAAACdsAAAAHAAAABwAAAAGPAAAAKQAAAP8AAAAAAAAAAAAACEAAAAEk////aP///wEAAAAAAAAAAAAIQAGQAAAAKgAAAAndAAAAKgAAACoAAAABkgAAACkAAAD/AAAAAAAAAAAAAAhAAAABIv///2j///8BAAAAAAAAAAAACEABkwAAACoAAAAJ3wAAABsAAAAbAAAAAZUAAAApAAAA/wAAAAAAAAAAAAAIQAAAASD///9o////AQAAAAAAAAAAAAhAAZYAAAAqAAAACeEAAAAqAAAAKgAAAAeZAAAAAAEAAACAAAAABApJbmtQb2ludFYxAg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gebAAAAAAEAAABAAAAABApJbmtQb2ludFYxAgAAAAlhAQAACWIBAAAJYwEAAAlkAQAACWUBAAAJZgEAAAlnAQAACWgBAAAJaQEAAAlqAQAACWsBAAAJbAEAAAltAQAACW4BAAAJbwEAAAlwAQAACXEBAAAJcgEAAAlzAQAACXQBAAAJdQEAAAl2AQAACXcBAAAJeAEAAAl5AQAACXoBAAAJewEAAAl8AQAACX0BAAAJfgEAAAl/AQAACYABAAAJgQEAAAmCAQAACYMBAAAJhAEAAAmFAQAADRsHnQAAAAABAAAACAAAAAQKSW5rUG9pbnRWMQIAAAAJhgEAAAmHAQAACYgBAAAJiQEAAAmKAQAACYsBAAAJjAEAAAoHnwAAAAABAAAAIAAAAAQKSW5rUG9pbnRWMQIAAAAJjQEAAAmOAQAACY8BAAAJkAEAAAmRAQAACZIBAAAJkwEAAAmUAQAACZUBAAAJlgEAAAmXAQAACZgBAAAJmQEAAAmaAQAACZsBAAAJnAEAAAmdAQAACZ4BAAAJnwEAAAmgAQAACaEBAAAJogEAAAmjAQAACaQBAAAJpQEAAAmmAQAACacBAAAJqAEAAAmpAQAACaoBAAANAgehAAAAAAEAAAAgAAAABApJbmtQb2ludFYxAgAAAAmrAQAACawBAAAJrQEAAAmuAQAACa8BAAAJsAEAAAmxAQAACbIBAAAJswEAAAm0AQAACbUBAAAJtgEAAAm3AQAACbgBAAAJuQEAAAm6AQAACbsBAAAJvAEAAAm9AQAACb4BAAAJvwEAAAnAAQAACcEBAAAJwgEAAAnDAQAACcQBAAAJxQEAAAnGAQAACccBAAAJyAEAAAnJAQAACgejAAAAAAEAAABAAAAABApJbmtQb2ludFYxAgAAAAnKAQAACcsBAAAJzAEAAAnNAQAACc4BAAAJzwEAAAnQAQAACdEBAAAJ0gEAAAnTAQAACdQBAAAJ1QEAAAnWAQAACdcBAAAJ2AEAAAnZAQAACdoBAAAJ2wEAAAncAQAACd0BAAAJ3gEAAAnfAQAACeABAAAJ4QEAAAniAQAACeMBAAAJ5AEAAAnlAQAACeYBAAAJ5wEAAAnoAQAACekBAAAJ6gEAAAnrAQAACewBAAAJ7QEAAAnuAQAADRsHpQAAAAABAAAAQAAAAAQKSW5rUG9pbnRWMQIAAAAJ7wEAAAnwAQAACfEBAAAJ8gEAAAnzAQAACfQBAAAJ9QEAAAn2AQAACfcBAAAJ+AEAAAn5AQAACfoBAAAJ+wEAAAn8AQAACf0BAAAJ/gEAAAn/AQAACQACAAAJAQIAAAkCAgAACQMCAAAJBAIAAAkFAgAACQYCAAAJBwIAAAkIAgAACQkCAAAJCgIAAAkLAgAACQwCAAAJDQIAAAkOAgAACQ8CAAANHwenAAAAAAEAAAAIAAAABApJbmtQb2ludFYxAgAAAAkQAgAACRECAAAJEgIAAAkTAgAACRQCAAANAwepAAAAAAEAAAAgAAAABApJbmtQb2ludFYxAgAAAAkVAgAACRYCAAAJFwIAAAkYAgAACRkCAAAJGgIAAAkbAgAACRwCAAAJHQIAAAkeAgAACR8CAAAJIAIAAAkhAgAACSICAAAJIwIAAAkkAgAACSUCAAAJJgIAAAknAgAACSgCAAAJKQIAAAkqAgAACSsCAAAJLAIAAAktAgAACS4CAAANBgerAAAAAAEAAACAAAAABApJbmtQb2ludFYxAgA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0jB60AAAAAAQAAAAABAAAECklua1BvaW50VjECAA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NWgevAAAAAAEAAABAAAAABApJbmtQb2ludFYxAgAAAAkyAwAACTMDAAAJNAMAAAk1AwAACTYDAAAJNwMAAAk4AwAACTkDAAAJOgMAAAk7AwAACTwDAAAJPQMAAAk+AwAACT8DAAAJQAMAAAlBAwAACUIDAAAJQwMAAAlEAwAACUUDAAAJRgMAAAlHAwAACUgDAAAJSQMAAAlKAwAACUsDAAAJTAMAAAlNAwAACU4DAAAJTwMAAAlQAwAACVEDAAAJUgMAAAlTAwAACVQDAAAJVQMAAAlWAwAACVcDAAAJWAMAAAlZAwAACVoDAAANFwexAAAAAAEAAABAAAAABApJbmtQb2ludFYxAgAAAAlbAwAACVwDAAAJXQMAAAleAwAACV8DAAAJYAMAAAlhAwAACWIDAAAJYwMAAAlkAwAACWUDAAAJZgMAAAlnAwAACWgDAAAJaQMAAAlqAwAACWsDAAAJbAMAAAltAwAACW4DAAAJbwMAAAlwAwAACXEDAAAJcgMAAAlzAwAACXQDAAAJdQMAAAl2AwAACXcDAAAJeAMAAAl5AwAACXoDAAAJewMAAAl8AwAACX0DAAAJfgMAAAl/AwAACYADAAAJgQMAAAmCAwAACYMDAAAJhAMAAAmFAwAACYYDAAAJhwMAAAmIAwAADRIHswAAAAABAAAAQAAAAAQKSW5rUG9pbnRWMQIA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NEwe1AAAAAAEAAACAAAAABApJbmtQb2ludFYxAgA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DQQHtwAAAAABAAAACAAAAAQKSW5rUG9pbnRWMQIAAAAJMgQAAAkzBAAACTQEAAAJNQQAAAk2BAAADQMHuQAAAAABAAAAIAAAAAQKSW5rUG9pbnRWMQIAAAAJNwQAAAk4BAAACTkEAAAJOgQAAAk7BAAACTwEAAAJPQQAAAk+BAAACT8EAAAJQAQAAAlBBAAACUIEAAAJQwQAAAlEBAAACUUEAAAJRgQAAAlHBAAACUgEAAAJSQQAAAlKBAAACUsEAAAJTAQAAAlNBAAACU4EAAAJTwQAAAlQBAAACVEEAAAJUgQAAAlTBAAACVQEAAAJVQQAAAoHuwAAAAABAAAAQAAAAAQKSW5rUG9pbnRWMQIAAAAJVgQAAAlXBAAACVgEAAAJWQQAAAlaBAAACVsEAAAJXAQAAAldBAAACV4EAAAJXwQAAAlgBAAACWEEAAAJYgQAAAljBAAACWQEAAAJZQQAAAlmBAAACWcEAAAJaAQAAAlpBAAACWoEAAAJawQAAAlsBAAACW0EAAAJbgQAAAlvBAAACXAEAAAJcQQAAAlyBAAACXMEAAAJdAQAAAl1BAAACXYEAAAJdwQAAAl4BAAACXkEAAAJegQAAAl7BAAADRoHvQAAAAABAAAAQAAAAAQKSW5rUG9pbnRWMQIAAAAJfAQAAAl9BAAACX4EAAAJfwQAAAmABAAACYEEAAAJggQAAAmDBAAACYQEAAAJhQQAAAmGBAAACYcEAAAJiAQAAAmJBAAACYoEAAAJiwQAAAmMBAAACY0EAAAJjgQAAAmPBAAACZAEAAAJkQQAAAmSBAAACZMEAAAJlAQAAAmVBAAACZYEAAAJlwQAAAmYBAAACZkEAAAJmgQAAAmbBAAACZwEAAAJnQQAAAmeBAAADR0HvwAAAAABAAAAQAAAAAQKSW5rUG9pbnRWMQIAAAAJnwQAAAmgBAAACaEEAAAJogQAAAmjBAAACaQEAAAJpQQAAAmmBAAACacEAAAJqAQAAAmpBAAACaoEAAAJqwQAAAmsBAAACa0EAAAJrgQAAAmvBAAACbAEAAAJsQQAAAmyBAAACbMEAAAJtAQAAAm1BAAACbYEAAAJtwQAAAm4BAAACbkEAAAJugQAAAm7BAAACbwEAAAJvQQAAAm+BAAACb8EAAAJwAQAAAnBBAAACcIEAAAJwwQAAAnEBAAACcUEAAAJxgQAAA0YB8EAAAAAAQAAAAgAAAAECklua1BvaW50VjECAAAACccEAAAJyAQAAAnJBAAACcoEAAAJywQAAAnMBAAACc0EAAAKB8MAAAAAAQAAAIAAAAAECklua1BvaW50VjECA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J/wQAAAkABQAACQEFAAAJAgUAAAkDBQAACQQFAAAJBQUAAAkGBQAACQcFAAAJCAUAAAkJBQAACQoFAAAJCwUAAAkMBQAACQ0FAAAJDgUAAAkPBQAACRAFAAAJEQUAAAkSBQAACRMFAAAJFAUAAAkVBQAACRYFAAAJFwUAAAkYBQAACRkFAAAJGgUAAAkbBQAACRwFAAAJHQUAAAkeBQAACR8FAAAJIAUAAAkhBQAACSIFAAAJIwUAAAkkBQAACSUFAAAJJgUAAAknBQAACSgFAAAJKQUAAAkqBQAACSsFAAAJLAUAAAktBQAACS4FAAAJLwUAAAkwBQAACTEFAAANHAfFAAAAAAEAAAAAAQAABApJbmtQb2ludFYxAgA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JYQUAAAliBQAACWMFAAAJZAUAAAllBQAACWYFAAAJZwUAAAloBQAACWkFAAAJagUAAAlrBQAACWwFAAAJbQUAAAluBQAACW8FAAAJcAUAAAlxBQAACXIFAAAJcwUAAAl0BQAACXUFAAAJdgUAAAl3BQAACXgFAAAJeQUAAAl6BQAACXsFAAAJfAUAAAl9BQAACX4FAAAJfwUAAAmABQAACYEFAAAJggUAAAmDBQAACYQFAAAJhQUAAAmGBQAACYcFAAAJiAUAAAmJBQAACYoFAAAJiwUAAAmMBQAACY0FAAAJjgUAAAmPBQAACZAFAAAJkQUAAAmSBQAACZMFAAAJlAUAAAmVBQAACZYFAAAJlwUAAAmYBQAACZkFAAAJmgUAAAmbBQAACZwFAAAJnQUAAAmeBQAACZ8FAAAJoAUAAAmhBQAACaIFAAAJowUAAAmkBQAACaUFAAAJpgUAAAmnBQAACagFAAAJqQUAAAmqBQAACasFAAAJrAUAAAmtBQAACa4FAAAJrwUAAAmwBQAACbEFAAAJsgUAAA1/B8cAAAAAAQAAACAAAAAECklua1BvaW50VjECAAAACbMFAAAJtAUAAAm1BQAACbYFAAAJtwUAAAm4BQAACbkFAAAJugUAAAm7BQAACbwFAAAJvQUAAAm+BQAACb8FAAAJwAUAAAnBBQAACcIFAAAJwwUAAAnEBQAACcUFAAAJxgUAAAnHBQAACcgFAAAJyQUAAAnKBQAACcsFAAANBwfJAAAAAAEAAABAAAAABApJbmtQb2ludFYxAgAAAAnMBQAACc0FAAAJzgUAAAnPBQAACdAFAAAJ0QUAAAnSBQAACdMFAAAJ1AUAAAnVBQAACdYFAAAJ1wUAAAnYBQAACdkFAAAJ2gUAAAnbBQAACdwFAAAJ3QUAAAneBQAACd8FAAAJ4AUAAAnhBQAACeIFAAAJ4wUAAAnkBQAACeUFAAAJ5gUAAAnnBQAACegFAAAJ6QUAAAnqBQAACesFAAAJ7AUAAAntBQAACe4FAAAJ7wUAAAnwBQAACfEFAAAJ8gUAAAnzBQAACfQFAAAJ9QUAAAn2BQAADRUHywAAAAABAAAACAAAAAQKSW5rUG9pbnRWMQIAAAAJ9wUAAAn4BQAACfkFAAAJ+gUAAAn7BQAADQMHzQAAAAABAAAAAAEAAAQKSW5rUG9pbnRWMQIAAAAJ/AUAAAn9BQAACf4FAAAJ/wUAAAkABgAACQEGAAAJAgYAAAkDBgAACQQGAAAJBQYAAAkGBgAACQcGAAAJCAYAAAkJBgAACQoGAAAJCwYAAAkMBgAACQ0GAAAJDgYAAAkPBgAACRAGAAAJEQYAAAkSBgAACRMGAAAJFAYAAAkVBgAACRYGAAAJFwYAAAkYBgAACRkGAAAJGgYAAAkbBgAACRwGAAAJHQYAAAkeBgAACR8GAAAJIAYAAAkhBgAACSIGAAAJIwYAAAkkBgAACSUGAAAJJgYAAAknBgAACSgGAAAJKQYAAAkqBgAACSsGAAAJLAYAAAktBgAACS4GAAAJLwYAAAkwBgAACTEGAAAJMgYAAAkzBgAACTQGAAAJNQYAAAk2BgAACTcGAAAJOAYAAAk5BgAACToGAAAJOwYAAAk8BgAACT0GAAAJPgYAAAk/BgAACUAGAAAJQQYAAAlCBgAACUMGAAAJRAYAAAlFBgAACUYGAAAJRwYAAAlIBgAACUkGAAAJSgYAAAlLBgAACUwGAAAJTQYAAAlOBgAACU8GAAAJUAYAAAlRBgAACVIGAAAJUwYAAAlUBgAACVUGAAAJVgYAAAlXBgAACVgGAAAJWQYAAAlaBgAACVsGAAAJXAYAAAldBgAACV4GAAAJXwYAAAlgBgAACWEGAAAJYgYAAAljBgAACWQGAAAJZQYAAAlmBgAACWcGAAAJaAYAAAlpBgAACWoGAAAJawYAAAlsBgAACW0GAAAJbgYAAAlvBgAACXAGAAAJcQYAAAlyBgAACXMGAAAJdAYAAAl1BgAACXYGAAAJdwYAAAl4BgAACXkGAAAJegYAAAl7BgAACXwGAAAJfQYAAAl+BgAACX8GAAAJgAYAAAmBBgAACYIGAAAJgwYAAAmEBgAACYUGAAAJhgYAAAmHBgAACYgGAAAJiQYAAAmKBgAADXEHzwAAAAABAAAAAAIAAAQKSW5rUG9pbnRWMQIAAAAJiwYAAAmMBgAACY0GAAAJjgYAAAmPBgAACZAGAAAJkQYAAAmSBgAACZMGAAAJlAYAAAmVBgAACZYGAAAJlwYAAAmYBgAACZkGAAAJmgYAAAmbBgAACZwGAAAJnQYAAAmeBgAACZ8GAAAJoAYAAAmhBgAACaIGAAAJowYAAAmkBgAACaUGAAAJpgYAAAmnBgAACagGAAAJqQYAAAmqBgAACasGAAAJrAYAAAmtBgAACa4GAAAJrwYAAAmwBgAACbEGAAAJsgYAAAmzBgAACbQGAAAJtQYAAAm2BgAACbcGAAAJuAYAAAm5BgAACboGAAAJuwYAAAm8BgAACb0GAAAJvgYAAAm/BgAACcAGAAAJwQYAAAnCBgAACcMGAAAJxAYAAAnFBgAACcYGAAAJxwYAAAnIBgAACckGAAAJygYAAAnLBgAACcwGAAAJzQYAAAnOBgAACc8GAAAJ0AYAAAnRBgAACdIGAAAJ0wYAAAnUBgAACdUGAAAJ1gYAAAnXBgAACdgGAAAJ2QYAAAnaBgAACdsGAAAJ3AYAAAndBgAACd4GAAAJ3wYAAAngBgAACeEGAAAJ4gYAAAnjBgAACeQGAAAJ5QYAAAnmBgAACecGAAAJ6AYAAAnpBgAACeoGAAAJ6wYAAAnsBgAACe0GAAAJ7gYAAAnvBgAACfAGAAAJ8QYAAAnyBgAACfMGAAAJ9AYAAAn1BgAACfYGAAAJ9wYAAAn4BgAACfkGAAAJ+gYAAAn7BgAACfwGAAAJ/QYAAAn+BgAACf8GAAAJAAcAAAkBBwAACQIHAAAJAwcAAAkEBwAACQUHAAAJBgcAAAkHBwAACQgHAAAJCQcAAAkKBwAACQsHAAAJDAcAAAkNBwAACQ4HAAAJDwcAAAkQBwAACREHAAAJEgcAAAkTBwAACRQHAAAJFQcAAAkWBwAACRcHAAAJGAcAAAkZBwAACRoHAAAJGwcAAAkcBwAACR0HAAAJHgcAAAkfBwAACSAHAAAJIQcAAAkiBwAACSMHAAAJJAcAAAklBwAACSYHAAAJJwcAAAkoBwAACSkHAAAJKgcAAAkrBwAACSwHAAAJLQcAAAkuBwAACS8HAAAJMAcAAAkxBwAACTIHAAAJMwcAAAk0BwAACTUHAAAJNgcAAAk3BwAACTgHAAAJOQcAAAk6BwAACTsHAAAJPAcAAAk9BwAACT4HAAAJPwcAAAlABwAACUEHAAAJQgcAAAlDBwAACUQHAAAJRQcAAAlGBwAACUcHAAAJSAcAAAlJBwAACUoHAAAJSwcAAAlMBwAACU0HAAAJTgcAAAlPBwAACVAHAAAJUQcAAAlSBwAACVMHAAAJVAcAAAlVBwAACVYHAAAJVwcAAAlYBwAACVkHAAAJWgcAAAlbBwAACVwHAAAJXQcAAAleBwAACV8HAAAJYAcAAAlhBwAACWIHAAAJYwcAAAlkBwAACWUHAAAJZgcAAAlnBwAACWgHAAAJaQcAAAlqBwAACWsHAAAJbAcAAAltBwAACW4HAAAJbwcAAAlwBwAACXEHAAAJcgcAAAlzBwAACXQHAAAJdQcAAAl2BwAACXcHAAAJeAcAAAl5BwAACXoHAAAJewcAAAl8BwAACX0HAAAJfgcAAAl/BwAACYAHAAAJgQcAAAmCBwAACYMHAAAJhAcAAAmFBwAACYYHAAAJhwcAAAmIBwAACYkHAAAJigcAAAmLBwAACYwHAAAJjQcAAAmOBwAACY8HAAAJkAcAAAmRBwAACZIHAAAN+AfRAAAAAAEAAABAAAAABApJbmtQb2ludFYxAgAAAAmTBwAACZQHAAAJlQcAAAmWBwAACZcHAAAJmAcAAAmZBwAACZoHAAAJmwcAAAmcBwAACZ0HAAAJngcAAAmfBwAACaAHAAAJoQcAAAmiBwAACaMHAAAJpAcAAAmlBwAACaYHAAAJpwcAAAmoBwAACakHAAAJqgcAAAmrBwAACawHAAAJrQcAAAmuBwAACa8HAAAJsAcAAAmxBwAACbIHAAAJswcAAAm0BwAACbUHAAAJtgcAAAm3BwAACbgHAAANGgfTAAAAAAEAAAAgAAAABApJbmtQb2ludFYxAgAAAAm5BwAACboHAAAJuwcAAAm8BwAACb0HAAAJvgcAAAm/BwAACcAHAAAJwQcAAAnCBwAACcMHAAAJxAcAAAnFBwAACcYHAAAJxwcAAAnIBwAACckHAAAJygcAAAnLBwAACcwHAAAJzQcAAAnOBwAACc8HAAANCQfVAAAAAAEAAABAAAAABApJbmtQb2ludFYxAgAAAAnQBwAACdEHAAAJ0gcAAAnTBwAACdQHAAAJ1QcAAAnWBwAACdcHAAAJ2AcAAAnZBwAACdoHAAAJ2wcAAAncBwAACd0HAAAJ3gcAAAnfBwAACeAHAAAJ4QcAAAniBwAACeMHAAAJ5AcAAAnlBwAACeYHAAAJ5wcAAAnoBwAACekHAAAJ6gcAAAnrBwAACewHAAAJ7QcAAAnuBwAACe8HAAAJ8AcAAAnxBwAACfIHAAAJ8wcAAAn0BwAACfUHAAAJ9gcAAAn3BwAACfgHAAAJ+QcAAAn6BwAACfsHAAAJ/AcAAAn9BwAACf4HAAAJ/wcAAAkACAAACQEIAAAJAggAAAkDCAAACQQIAAAJBQgAAAkGCAAACQcIAAAJCAgAAAkJCAAACQoIAAAJCwgAAAkMCAAADQMH1wAAAAABAAAAIAAAAAQKSW5rUG9pbnRWMQIAAAAJDQgAAAkOCAAACQ8IAAAJEAgAAAkRCAAACRIIAAAJEwgAAAkUCAAACRUIAAAJFggAAAkXCAAACRgIAAAJGQgAAAkaCAAACRsIAAAJHAgAAAkdCAAACR4IAAAJHwgAAAkgCAAACSEIAAAJIggAAAkjCAAACSQIAAANCAfZAAAAAAEAAABAAAAABApJbmtQb2ludFYxAgAAAAklCAAACSYIAAAJJwgAAAkoCAAACSkIAAAJKggAAAkrCAAACSwIAAAJLQgAAAkuCAAACS8IAAAJMAgAAAkxCAAACTIIAAAJMwgAAAk0CAAACTUIAAAJNggAAAk3CAAACTgIAAAJOQgAAAk6CAAACTsIAAAJPAgAAAk9CAAACT4IAAAJPwgAAAlACAAACUEIAAAJQggAAAlDCAAACUQIAAAJRQgAAA0fB9sAAAAAAQAAAAgAAAAECklua1BvaW50VjECAAAACUYIAAAJRwgAAAlICAAACUkIAAAJSggAAAlLCAAACUwIAAAKB90AAAAAAQAAAEAAAAAECklua1BvaW50VjECAAAACU0IAAAJTggAAAlPCAAACVAIAAAJUQgAAAlSCAAACVMIAAAJVAgAAAlVCAAACVYIAAAJVwgAAAlYCAAACVkIAAAJWggAAAlbCAAACVwIAAAJXQgAAAleCAAACV8IAAAJYAgAAAlhCAAACWIIAAAJYwgAAAlkCAAACWUIAAAJZggAAAlnCAAACWgIAAAJaQgAAAlqCAAACWsIAAAJbAgAAAltCAAACW4IAAAJbwgAAAlwCAAACXEIAAAJcggAAAlzCAAACXQIAAAJdQgAAAl2CAAADRYH3wAAAAABAAAAIAAAAAQKSW5rUG9pbnRWMQIAAAAJdwgAAAl4CAAACXkIAAAJeggAAAl7CAAACXwIAAAJfQgAAAl+CAAACX8IAAAJgAgAAAmBCAAACYIIAAAJgwgAAAmECAAACYUIAAAJhggAAAmHCAAACYgIAAAJiQgAAAmKCAAACYsIAAAJjAgAAAmNCAAACY4IAAAJjwgAAAmQCAAACZEIAAANBQfhAAAAAAEAAABAAAAABApJbmtQb2ludFYxAgAAAAmSCAAACZMIAAAJlAgAAAmVCAAACZYIAAAJlwgAAAmYCAAACZkIAAAJmggAAAmbCAAACZwIAAAJnQgAAAmeCAAACZ8IAAAJoAgAAAmhCAAACaIIAAAJowgAAAmkCAAACaUIAAAJpggAAAmnCAAACagIAAAJqQgAAAmqCAAACasIAAAJrAgAAAmtCAAACa4IAAAJrwgAAAmwCAAACbEIAAAJsggAAAmzCAAACbQIAAAJtQgAAAm2CAAACbcIAAAJuAgAAAm5CAAACboIAAAJuwgAAA0WBeIAAAAKSW5rUG9pbnRWMQQAAAABWAFZDlByZXNzdXJlRmFjdG9yCVRpbWVTdGFtcAAAAAAGBgsQAgAAAKpBzVr2Hrs/z0+QECnwyj8AADA+AAAAAAAAAAAB4wAAAOIAAAD62PBH7KC7Pxk9T+ht48o/AAByPg8AAAAAAAAAAeQAAADiAAAABMqsIH2zuz9pKg7AstbKPwAAiD4PAAAAAAAAAAHlAAAA4gAAABC7aPkNxrs/sxfNl/fJyj8AAI4+DwAAAAAAAAAB5gAAAOIAAAAerCTSnti7P7MXzZf3yco/AICdPh8AAAAAAAAAAecAAADiAAAAKp3gqi/ruz//BIxvPL3KPwCArD4fAAAAAAAAAAHoAAAA4gAAADSOnIPA/bs/p3tr2962yj8AgLw+HwAAAAAAAAAB6QAAAOIAAABEf1hcURC8P6d7a9vetso/AADIPh8AAAAAAAAAAeoAAADiAAAATnAUNeIivD+ne2vb3rbKPwAA0j4uAAAAAAAAAAHrAAAA4gAAAE5wFDXiIrw/p3tr2962yj8AANY+LgAAAAAAAAAB7AAAAOIAAABOcBQ14iK8P6d7a9vetso/AIDYPi4AAAAAAAAAAe0AAADiAAAARH9YXFEQvD/xaCqzI6rKPwCA2z4uAAAAAAAAAAHuAAAA4gAAACqd4Kov67s/m98JH8ajyj8AgOI+PgAAAAAAAAAB7wAAAOIAAADg9niWynu7P0FW6Yponco/AADrPk4AAAAAAAAAAfAAAADiAAAAlF9VqdT5uj/bMGc68oPKPwCA8D5dAAAAAAAAAAHxAAAA4gAAADTXdeNNZbo/cwvl6Xtqyj8AAPQ+bQAAAAAAAAAB8gAAAOIAAADKXdpENr65Pw3mYpkFUco/AID1Pm0AAAAAAAAAAfMAAADiAAAAVvOCzY0EuT/zrZ8g1CrKPwAA9z5tAAAAAAAAAAH0AAAA4gAAAMqms6TDJbg/Nf/8OwALyj8AgPc+nAAAAAAAAAAB9QAAAOIAAABAWuR7+Ua3P8E9GS9x3sk/AID3PpwAAAAAAAAAAfYAAADiAAAAtg0VUy9otj8Bj3ZKnb7JPwAA+T6rAAAAAAAAAAH3AAAA4gAAACrBRSplibU/nWn0+SalyT8AgPo+qwAAAAAAAAAB+AAAAOIAAACQg7ooCpi0PzVEcqmwi8k/AID9PqsAAAAAAAAAAfkAAADiAAAABDfr/z+5sz81RHKpsIvJPwCAAD+rAAAAAAAAAAH6AAAA4gAAAGr5X/7kx7I/NURyqbCLyT8AgAE/qwAAAAAAAAAB+wAAAOIAAADKyhgk+cOxP4/Nkj0Oksk/AEACP6sAAAAAAAAAAfwAAADiAAAAG6sVcXytsD9B4NNlyZ7JPwDAAj+7AAAAAAAAAAH9AAAA4gAAAOr4nC0hU68/pwVWtj+4yT8AwAI/uwAAAAAAAAAB/gAAAOIAAAB+1x4WBgGtPw8r2Aa20ck/AAADP8sAAAAAAAAAAf8AAADiAAAAIpgYsAzUqj91UFpXLOvJPwAAAz/LAAAAAAAAAAEAAQAA4gAAANY6ivs0zKg/Nf/8OwALyj8AQAI/2gAAAAAAAAABAQEAAOIAAACM3ftGXcSmP5skf4x2JMo/AAACP9oAAAAAAAAAAQIBAADiAAAAeERd9cgGpT8BSgHd7D3KPwCAAj/qAAAAAAAAAAEDAQAA4gAAAHiNNlVWbqM/Z2+DLWNXyj8AQAM/6gAAAAAAAAABBAEAAOIAAACsmv8XJyCiPykeJhI3d8o/AMADP/oAAAAAAAAAAQUBAADiAAAA7IlAjBn3oD+NQ6hirZDKPwCABD/6AAAAAAAAAAEGAQAA4gAAAJy28mNb5p8/p3tr2962yj8AQAU/CQEAAAAAAAABBwEAAOIAAABwHVQSxyieP2kqDsCy1so/AMAGPwkBAAAAAAAAAQgBAADiAAAAmEilI3a1nD/b6/HMQQPLPwAABz8ZAQAAAAAAAAEJAQAA4gAAANw35pdojJs/Ta3V2dAvyz8AgAY/GQEAAAAAAAABCgEAAOIAAAAcJycMW2OaP3GB+g4bacs/AMAGPygBAAAAAAAAAQsBAADiAAAAmNpX45CEmT9PaGBsIK/LPwBABz8oAQAAAAAAAAEMAQAA4gAAAASOiLrGpZg/6f1orvkUzD8AwAc/KAEAAAAAAAABDQEAAOIAAABwQbmR/MaXP4OTcfDSesw/AMAHPzgBAAAAAAAAAQ4BAADiAAAAtDD6Be+dlj9zsprGCefMPwAACD84AQAAAAAAAAEPAQAA4gAAADDkKt0kv5U/G+QExftfzT8AAAg/SAEAAAAAAAABEAEAAOIAAADcW0sXniqVPxmfj1dL380/AAAIP0gBAAAAAAAAAREBAADiAAAAsMKsxQltkz8p9nums3HOPwAACD9XAQAAAAAAAAESAQAA4gAAAPSx7Tn8Q5I/28NHYb79zj8AAAg/VwEAAAAAAAABEwEAAOIAAABIoS6u7hqRP42RExzJic8/AIAIP2cBAAAAAAAAARQBAADiAAAAtFRfhSQ8kD9UwrATpRfQPwBACD9nAQAAAAAAAAEVAQAA4gAAAJD/YC2nkY0/gGQGp3ta0D8AgAc/dwEAAAAAAAABFgEAAOIAAAA43uIVjD+LPwaQfM6vo9A/AEAHP3cBAAAAAAAAARcBAADiAAAAuLxk/nDtiD+Ou/L14+zQPwCABz+GAQAAAAAAAAEYAQAA4gAAAECb5uZVm4Y/FOdoHRg20T8AwAc/hgEAAAAAAAABGQEAAOIAAADgeWjPOkmEP0CJvrDueNE/AIAIP5YBAAAAAAAAARoBAADiAAAAuODJfaaLgj/GtDTYIsLRPwBACD+WAQAAAAAAAAEbAQAA4gAAAJBHKywSzoA/APPrJxIY0j8AAAg/pQEAAAAAAAABHAEAAOIAAACQRyssEs6AP47skq3SatI/AAAJP6UBAAAAAAAAAR0BAADiAAAA0G3YQAlKfz9uoSlpZLrSPwBACz+1AQAAAAAAAAEeAQAA4gAAANBt2EAJSn8//JrQ7iQN0z8AwAw/tQEAAAAAAAABHwEAAOIAAADQbdhACUp/Py4LV+CHWdM/AMAOP8UBAAAAAAAAASABAADiAAAA0G3YQAlKfz9ie93R6qXTPwCADz/FAQAAAAAAAAEhAQAA4gAAANBt2EAJSn8/6KZT+R7v0z8AQBA/1AEAAAAAAAABIgEAAOIAAADQbdhACUp/PxwX2uqBO9Q/AMAQP9QBAAAAAAAAASMBAADiAAAA0G3YQAlKfz9IuS9+WH7UPwDAED/kAQAAAAAAAAEkAQAA4gAAAJBHKywSzoA/yBZ1RwC+1D8AABE/5AEAAAAAAAABJQEAAOIAAACQRyssEs6AP0Z0uhCo/dQ/AAARP+QBAAAAAAAAASYBAADiAAAAkEcrLBLOgD9uSN9F8jbVPwAAET8DAgAAAAAAAAEnAQAA4gAAAJBHKywSzoA/6NfzsA1t1T8AABE/AwIAAAAAAAABKAEAAOIAAACQRyssEs6AP7Yi+FH6n9U/AAARPwMCAAAAAAAAASkBAADiAAAA6M8K8phigT/UKOwouM/VPwAAET8DAgAAAAAAAAEqAQAA4gAAAGBY6rcf94E/onPwyaQC1j8AABE/IgIAAAAAAAABKwEAAOIAAAC44Ml9pouCP26+9GqRNdY/AIARPyICAAAAAAAAASwBAADiAAAAYPGICbS0gz/qTQnWrGvWPwDAET8iAgAAAAAAAAEtAQAA4gAAAOB5aM86SYQ/DiIuC/ek1j8AgBI/IgIAAAAAAAABLgEAAOIAAAAwAkiVwd2EPzb2UkBB3tY/AEASPzICAAAAAAAAAS8BAADiAAAAkIonW0hyhT8CQVfhLRHXPwAAEj8yAgAAAAAAAAEwAQAA4gAAAECb5uZVm4Y/IkdLuOtA1z8AABI/QgIAAAAAAAABMQEAAOIAAABAm+bmVZuGP5QIL8V6bdc/AIASP0ICAAAAAAAAATIBAADiAAAAQJvm5lWbhj8KyhLSCZrXPwDAEj9RAgAAAAAAAAEzAQAA4gAAAJAjxqzcL4c/dr3FgAy91z8AgBM/UQIAAAAAAAABNAEAAOIAAADoq6VyY8SHP+KweC8P4Nc/AEATP2ECAAAAAAAAATUBAADiAAAA6KulcmPEhz+iXxsU4//XPwAAEz9hAgAAAAAAAAE2AQAA4gAAAOirpXJjxIc/CoWdZFkZ2D8AgBM/cQIAAAAAAAABNwEAAOIAAABgNIU46liIP3CqH7XPMtg/AMAUP3ECAAAAAAAAATgBAADiAAAAuLxk/nDtiD98RoFx6EXYPwCAFT+AAgAAAAAAAAE5AQAA4gAAABBFRMT3gYk/iuLiLQFZ2D8AQBY/gAIAAAAAAAABOgEAAOIAAADgVQNQBauKP0LDVLRIb9g/AMAWP5ACAAAAAAAAATsBAADiAAAA4FUDUAWrij9QX7ZwYYLYPwCAFz+QAgAAAAAAAAE8AQAA4gAAAODuoaGZaIw/CkAo96iY2D8AwBc/nwIAAAAAAAABPQEAAOIAAACQ/2Atp5GNPxTcibPBq9g/AMAXP58CAAAAAAAAAT4BAADiAAAAYBAgubS6jj8ieOtv2r7YPwAAGD+fAgAAAAAAAAE/AQAA4gAAALRUX4UkPJA/2lhd9iHV2D8AgBg/vwIAAAAAAAABQAEAAOIAAAB0ZR4RMmWRPzywrugL5dg/AEAYP78CAAAAAAAAAUEBAADiAAAA9LHtOfxDkj/uwu8Qx/HYPwAAGD+/AgAAAAAAAAFCAQAA4gAAAIj+vGLGIpM/ThpBA7EB2T8AABg/vwIAAAAAAAABQwEAAOIAAAAYS4yLkAGUP1bocWE9C9k/AIAYP78CAAAAAAAAAUQBAADiAAAA3FtLF54qlT9ctqK/yRTZPwBAGT/OAgAAAAAAAAFFAQAA4gAAADDkKt0kv5U/Dsnj54Qh2T8AQBo/zgIAAAAAAAABRgEAAOIAAAC0MPoF752WP8TbJBBALtk/AEAbP+4CAAAAAAAAAUcBAADiAAAAcEG5kfzGlz8aZUWknTTZPwBAHD/uAgAAAAAAAAFIAQAA4gAAADBSeB0K8Jg/du5lOPs62T8AQB0/7gIAAAAAAAABSQEAAOIAAABI6xZvnq2aP853hsxYQdk/AEAeP+4CAAAAAAAAAUoBAADiAAAAmEilI3a1nD8uz9e+QlHZPwBAID/9AgAAAAAAAAFLAQAA4gAAAARqIzuRB58/4uEY5/1d2T8AACM/DQMAAAAAAAABTAEAAOIAAACi49h3tIegP/B9eqMWcdk/AIAjPw0DAAAAAAAAAU0BAADiAAAAYvSXA8KwoT/wfXqjFnHZPwAAJD8cAwAAAAAAAAFOAQAA4gAAAEzJRvISJKM/lPRZD7lq2T8AgCQ/HAMAAAAAAAABTwEAAOIAAAAWvH0vQnKkP44mKbEsYdk/AEAlPywDAAAAAAAAAVABAADiAAAAGHOkz7QKpj8uz9e+QlHZPwDAJT8sAwAAAAAAAAFRAQAA4gAAACAqy28no6c/fryWlodE2T8AwCU/PAMAAAAAAAABUgEAAOIAAACMS0mHQvWpPxplRaSdNNk/AAAmPzwDAAAAAAAAAVMBAADiAAAAIE8/UH9srD9ihNMdVh7ZPwAAJj9LAwAAAAAAAAFUAQAA4gAAAOr4nC0hU68/Ai2CK2wO2T8AACY/SwMAAAAAAAABVQEAAOIAAABVYMGsUAqxP6ijYZcOCNk/AIAmP1sDAAAAAAAAAVYBAADiAAAAOjVwm6F9sj+oo2GXDgjZPwBAJz9bAwAAAAAAAAFXAQAA4gAAABoZY7Fh3rM/Ai2CK2wO2T8AwCg/awMAAAAAAAABWAEAAOIAAAD0/FXHIT+1Pwj7son4F9k/AIAqP2sDAAAAAAAAAVkBAADiAAAAvv7QK8B6tj+8DfSxsyTZPwAALT96AwAAAAAAAAFaAQAA4gAAAJTxB2nvyLc/xNskEEAu2T8AwC0/egMAAAAAAAABWwEAAOIAAAA0IE9D28y4PxplRaSdNNk/AAAuP4oDAAAAAAAAAVwBAADiAAAAwGwebKWruT/KqVVuzDfZPwDAKj+KAwAAAAAAAAFdAQAA4gAAADTXdeNNZbo/GmVFpJ002T8AQCY/igMAAAAAAAABXgEAAOIAAACEbpnQQ+e6P7wN9LGzJNk/AMAPP5kDAAAAAAAAAV8BAADiAAAAxCNFDBhEuz9W6HFhPQvZPwCA4z6ZAwAAAAAAAAFgAQAA4gAAAATKrCB9s7s/SkwQpST42D8AgJQ+yAMAAAAAAAABYQEAAOIAAADo5qIjsKLJP3zHdQDeztE/AABUPgAAAAAAAAAAAWIBAADiAAAAZu5Et2eZyT98x3UA3s7RPwAAkz4QAAAAAAAAAAFjAQAA4gAAAGbuRLdnmck/fMd1AN7O0T8AAKY+EAAAAAAAAAABZAEAAOIAAADo5qIjsKLJP9RQlpQ71dE/AACwPhAAAAAAAAAAAWUBAADiAAAAbt8AkPiryT+AlaZeatjRPwAAxj4QAAAAAAAAAAFmAQAA4gAAAPLXXvxAtck/MNq2KJnb0T8AgNY+HwAAAAAAAAABZwEAAOIAAAB60Lxoib7JPzSo54Yl5dE/AADlPh8AAAAAAAAAAWgBAADiAAAAetC8aIm+yT/i7PdQVOjRPwAA7T4fAAAAAAAAAAFpAQAA4gAAAHrQvGiJvsk/4uz3UFTo0T8AgPM+HwAAAAAAAAABagEAAOIAAADy1178QLXJPz52GOWx7tE/AID2Pj4AAAAAAAAAAWsBAADiAAAA6OaiI7CiyT/ouiiv4PHRPwCA+T4+AAAAAAAAAAFsAQAA4gAAAFr9iN7Whsk/lP84eQ/10T8AgP4+PgAAAAAAAAABbQEAAOIAAADGE2+Z/WrJP5T/OHkP9dE/AMABPz4AAAAAAAAAAW4BAADiAAAAokA7D0szyT/uiFkNbfvRPwDABD9NAAAAAAAAAAFvAQAA4gAAAPp0qRhQ8sg/RhJ6ocoB0j8AQAc/TQAAAAAAAAABcAEAAOIAAADLsLm1DKjIP6KbmjUoCNI/AAAKP10AAAAAAAAAAXEBAADiAAAAm+zJUsldyD/8JLvJhQ7SPwDADD9sAAAAAAAAAAFyAQAA4gAAAOkvfIM9Csg/VK7bXeMU0j8AwA8/bAAAAAAAAAABcwEAAOIAAAA2cy60sbbHP7A3/PFAG9I/AEASP3wAAAAAAAAAAXQBAADiAAAAdMUkDJVQxz8IwRyGniHSPwCAFD98AAAAAAAAAAF1AQAA4gAAALQXG2R46sY/tgUtUM0k0j8AABY/fAAAAAAAAAABdgEAAOIAAABscbNPE3vGP2JKPRr8J9I/AEAXP5sAAAAAAAAAAXcBAADiAAAApNLtzmUCxj9iSj0a/CfSPwAAFz+bAAAAAAAAAAF4AQAA4gAAAFM7yuFvgMU/Yko9Gvwn0j8AABc/mwAAAAAAAAABeQEAAOIAAAD0suob6evEP7YFLVDNJNI/AIAXP5sAAAAAAAAAAXoBAADiAAAAETKt6RlOxD8IwRyGniHSPwBAGD+7AAAAAAAAAAF7AQAA4gAAACyxb7dKsMM/CMEchp4h0j8AwBg/uwAAAAAAAAABfAEAAOIAAADcGUzKVC7DP7A3/PFAG9I/AMAYP7sAAAAAAAAAAX0BAADiAAAAEXuGSae1wj+wN/zxQBvSPwDAFj/KAAAAAAAAAAF+AQAA4gAAAE/NfKGKT8I/APPrJxIY0j8AgBM/ygAAAAAAAAABfwEAAOIAAACcEC/S/vvBP1Su213jFNI/AIANP8oAAAAAAAAAAYABAADiAAAA9ESd2wO7wT9Urttd4xTSPwDABj/aAAAAAAAAAAGBAQAA4gAAAFRqx72ZjME/VK7bXeMU0j8AAPc+2gAAAAAAAAABggEAAOIAAAA9iE8MeGfBP1Su213jFNI/AADdPukAAAAAAAAAAYMBAADiAAAANJeTM+dUwT8A8+snEhjSPwAAnD7pAAAAAAAAAAGEAQAA4gAAADSXkzPnVME/sDf88UAb0j8AAA8+6QAAAAAAAAABhQEAAOIAAAA9iE8MeGfBP7A3/PFAG9I/AABkPekAAAAAAAAAAYYBAADiAAAAAFvNlOyWxj92ProPAkbRPwAAHD4AAAAAAAAAAAGHAQAA4gAAAABbzZTslsY/yPmpRdNC0T8AAFg+DwAAAAAAAAABiAEAAOIAAACGUysBNaDGP8AreedGOdE/AAB0Pg8AAAAAAAAAAYkBAADiAAAAhlMrATWgxj/AK3nnRjnRPwAAej4PAAAAAAAAAAGKAQAA4gAAAIZTKwE1oMY/wCt550Y50T8AgIc+DwAAAAAAAAABiwEAAOIAAACGUysBNaDGP8AreedGOdE/AICPPh8AAAAAAAAAAYwBAADiAAAAhlMrATWgxj/AK3nnRjnRPwAAmD4fAAAAAAAAAAGNAQAA4gAAAJFE59nFssY/FOdoHRg20T8AAJ0+AAAAAAAAAAABjgEAAOIAAAAlLgEfn87GPxTnaB0YNtE/AAChPhAAAAAAAAAAAY8BAADiAAAAORB50MDzxj/AK3nnRjnRPwAApT4QAAAAAAAAAAGQAQAA4gAAANjqTu4qIsc/wCt550Y50T8AAKs+EAAAAAAAAAABkQEAAOIAAAAHrz5RbmzHPxq1mXukP9E/AICyPhAAAAAAAAAAAZIBAADiAAAAu2uMIPq/xz92ProPAkbRPwCAuz4QAAAAAAAAAAGTAQAA4gAAAG8o2u+FE8g/zsfao19M0T8AAMU+EAAAAAAAAAABlAEAAOIAAAAi5Se/EWfIP4DaG8waWdE/AIDMPhAAAAAAAAAAAZUBAADiAAAA2KF1jp26yD+Mdn2IM2zRPwCA0z4tAAAAAAAAAAGWAQAA4gAAAAhmZfHgBMk/mhLfREx/0T8AgNk+LQAAAAAAAAABlwEAAOIAAAA0KlVUJE/JP6iuQAFlktE/AIDfPj0AAAAAAAAAAZgBAADiAAAA4PXmSh+QyT8M1MJR26vRPwAA4T49AAAAAAAAAAGZAQAA4gAAAIjBeEEa0ck/ID5VbIDI0T8AAOI+TAAAAAAAAAABmgEAAOIAAAAknE5fhP/JPzSo54Yl5dE/AADjPkwAAAAAAAAAAZsBAADiAAAAxHYkfe4tyj9GEnqhygHSPwCA5D5cAAAAAAAAAAGcAQAA4gAAANhYnC4QU8o/sDf88UAb0j8AAOQ+XAAAAAAAAAABnQEAAOIAAADiSVgHoWXKPxRdfkK3NNI/AADkPmwAAAAAAAAAAZ4BAADiAAAAakK2c+luyj/MPfDI/krSPwAA4z5sAAAAAAAAAAGfAQAA4gAAAOJJWAehZco/LpVBu+ha0j8AAOI+ewAAAAAAAAABoAEAAOIAAABUYD7Cx0nKP+h1s0EwcdI/AADhPnsAAAAAAAAAAaEBAADiAAAAuIVopF0byj/0ERX+SITSPwAA4D6LAAAAAAAAAAGiAQAA4gAAAJSyNBqr48k/VGlm8DKU0j8AAN8+iwAAAAAAAAABowEAAOIAAABu3wCQ+KvJP7qO6ECprdI/AADdPpsAAAAAAAAAAaQBAADiAAAANCpVVCRPyT9uoSlpZLrSPwCA3j6bAAAAAAAAAAGlAQAA4gAAAPp0qRhQ8sg/IrRqkR/H0j8AgOE+qgAAAAAAAAABpgEAAOIAAABHuFtJxJ7IP4ALvIMJ19I/AADjPqoAAAAAAAAAAacBAADiAAAADgOwDfBByD82Hv2rxOPSPwCA5D66AAAAAAAAAAGoAQAA4gAAAN0+wKqs98c/6DA+1H/w0j8AgNw+ugAAAAAAAAABqQEAAOIAAACwetBHaa3HP5pDf/w6/dI/AADQProAAAAAAAAAAaoBAADiAAAAB68+UW5sxz+o3+C4UxDTPwAAlD74AAAAAAAAAAGrAQAA4gAAAO46FOAxeMo/aL8jVRau1D8AAFQ+AAAAAAAAAAABrAEAAOIAAAByM3JMeoHKP2i/I1UWrtQ/AACTPhAAAAAAAAAAAa0BAADiAAAAcjNyTHqByj9ovyNVFq7UPwAApj4QAAAAAAAAAAGuAQAA4gAAAHIzckx6gco/aL8jVRau1D8AgKk+EAAAAAAAAAABrwEAAOIAAAByM3JMeoHKP2i/I1UWrtQ/AAC2PhAAAAAAAAAAAbABAADiAAAAcjNyTHqByj9ovyNVFq7UPwCAxD4fAAAAAAAAAAGxAQAA4gAAAO46FOAxeMo/aL8jVRau1D8AgNU+HwAAAAAAAAABsgEAAOIAAADiSVgHoWXKP2i/I1UWrtQ/AADlPh8AAAAAAAAAAbMBAADiAAAAVGA+wsdJyj9ovyNVFq7UPwAA9D4fAAAAAAAAAAG0AQAA4gAAALiFaKRdG8o/aL8jVRau1D8AgPo+LwAAAAAAAAABtQEAAOIAAACUsjQaq+PJP2i/I1UWrtQ/AMABPz4AAAAAAAAAAbYBAADiAAAA4PXmSh+QyT9ovyNVFq7UPwAABz8+AAAAAAAAAAG3AQAA4gAAAJhPfza6IMk/aL8jVRau1D8AAAo/TgAAAAAAAAABuAEAAOIAAABHuFtJxJ7IP7p6E4vnqtQ/AAAMP04AAAAAAAAAAbkBAADiAAAA9CA4XM4cyD9i8fL2iaTUPwBADT9eAAAAAAAAAAG6AQAA4gAAAByRtgKQkcc/tKziLFuh1D8AwA4/XgAAAAAAAAABuwEAAOIAAABEATWpUQbHP7Desc7Ol9Q/AMARP14AAAAAAAAAAbwBAADiAAAAbHGzTxN7xj/8y3CmE4vUPwDAFT99AAAAAAAAAAG9AQAA4gAAABHp04mM5sU/Todg3OSH1D8AQBg/fQAAAAAAAAABvgEAAOIAAAA5WVIwTlvFP0i5L35YftQ/AAAaP30AAAAAAAAAAb8BAADiAAAA0d+2kTa0xD+cdB+0KXvUPwDAGz+NAAAAAAAAAAHAAQAA4gAAAHRX18uvH8Q/7i8P6vp31D8AgB0/jQAAAAAAAAABwQEAAOIAAACcx1VycZTDP+4vD+r6d9Q/AIAeP5wAAAAAAAAAAcIBAADiAAAAViHuXQwlwz+cdB+0KXvUPwBAHz+cAAAAAAAAAAHDAQAA4gAAAJZz5LXvvsI/SLkvflh+1D8AwB8/rAAAAAAAAAABxAEAAOIAAADitpbmY2vCP6JCUBK2hNQ/AMAfP6wAAAAAAAAAAcUBAADiAAAAtPKmgyAhwj9Oh2Dc5IfUPwCAGj+sAAAAAAAAAAHGAQAA4gAAAAonFY0l4ME//MtwphOL1D8AgBI/uwAAAAAAAAABxwEAAOIAAABsTD9vu7HBP7Desc7Ol9Q/AMABP7sAAAAAAAAAAcgBAADiAAAA3WIlKuKVwT+0rOIsW6HUPwCA2j7qAAAAAAAAAAHJAQAA4gAAAFRqx72ZjME/unoTi+eq1D8AgJM+6gAAAAAAAAABygEAAOIAAAAsgnLbIKTHPzynuJygbNM/AAAMPgAAAAAAAAAAAcsBAADiAAAAoYkUb9iaxz+GlHd05V/TPwAAQD4QAAAAAAAAAAHMAQAA4gAAAKGJFG/Ymsc/hpR3dOVf0z8AAFg+EAAAAAAAAAABzQEAAOIAAAChiRRv2JrHP9xPZ6q2XNM/AABoPhAAAAAAAAAAAc4BAADiAAAAoYkUb9iaxz/cT2eqtlzTPwAAhD4QAAAAAAAAAAHPAQAA4gAAAKGJFG/Ymsc/3E9nqrZc0z8AAJE+EAAAAAAAAAAB0AEAAOIAAACwetBHaa3HP9xPZ6q2XNM/AICdPiAAAAAAAAAAAdEBAADiAAAAsHrQR2mtxz/cT2eqtlzTPwAApD4gAAAAAAAAAAHSAQAA4gAAAMNcSPmK0sc/hpR3dOVf0z8AAKg+IAAAAAAAAAAB0wEAAOIAAADdPsCqrPfHP4xiqNJxadM/AICpPi8AAAAAAAAAAdQBAADiAAAAAxL0NF8vyD+UMNkw/nLTPwAAqz4vAAAAAAAAAAHVAQAA4gAAAKrdhStacMg/oMw67RaG0z8AgKw+PwAAAAAAAAAB1gEAAOIAAADYoXWOnbrIPwbyvD2Nn9M/AICtPj8AAAAAAAAAAdcBAADiAAAACGZl8eAEyT/GoF8iYb/TPwAArz5PAAAAAAAAAAHYAQAA4gAAADQqVVQkT8k/NJQS0WPi0z8AALQ+TwAAAAAAAAAB2QEAAOIAAABm7kS3Z5nJP07M1UmVCNQ/AIC6Pl4AAAAAAAAAAdoBAADiAAAADLrWrWLayT8Oe3guaSjUPwAAwD5eAAAAAAAAAAHbAQAA4gAAADKNCjgVEso/0CkbEz1I1D8AAMU+bgAAAAAAAAAB3AEAAOIAAADOZ+BVf0DKP+KTrS3iZNQ/AADKPm4AAAAAAAAAAd0BAADiAAAA4klYB6Flyj/uLw/q+nfUPwCAzz59AAAAAAAAAAHeAQAA4gAAAHIzckx6gco//MtwphOL1D8AgNQ+fQAAAAAAAAAB3wEAAOIAAAD4K9C4worKP2Lx8vaJpNQ/AADaPo0AAAAAAAAAAeABAADiAAAA+CvQuMKKyj8c0mR90brUPwCA3T6NAAAAAAAAAAHhAQAA4gAAAHIzckx6gco/MDz3l3bX1D8AgOE+nQAAAAAAAAAB4gEAAOIAAABqQrZz6W7KP+gcaR6+7dQ/AADlPp0AAAAAAAAAAeMBAADiAAAA2FicLhBTyj+i/dqkBQTVPwAA6j6dAAAAAAAAAAHkAQAA4gAAAMR2JH3uLco/rpk8YR4X1T8AgO8+rAAAAAAAAAAB5QEAAOIAAAAknE5fhP/JP7w1nh03KtU/AID1PqwAAAAAAAAAAeYBAADiAAAA/sga1dHHyT8aje8PITrVPwCA+D7MAAAAAAAAAAHnAQAA4gAAAEAbES21Yck/zp8wONxG1T8AgPo+zAAAAAAAAAAB6AEAAOIAAACCbQeFmPvIP4KycWCXU9U/AID7PswAAAAAAAAAAekBAADiAAAAtc5BBOuCyD/cO5L09FnVPwAA/T7MAAAAAAAAAAHqAQAA4gAAAG8o2u+FE8g/hoCiviNd1T8AAPc+2wAAAAAAAAAB6wEAAOIAAACwetBHaa3HP4aAor4jXdU/AIDuPtsAAAAAAAAAAewBAADiAAAAadRoMwQ+xz82xbKIUmDVPwCA1D7rAAAAAAAAAAHtAQAA4gAAAKsmX4vn18Y/NsWyiFJg1T8AgLI+6wAAAAAAAAAB7gEAAOIAAABscbNPE3vGP45O0xywZtU/AABwPhoBAAAAAAAAAe8BAADiAAAAEg5IauSvyj/qCJRo/OrWPwAAVD4AAAAAAAAAAAHwAQAA4gAAAK7oHYhO3so/RJK0/Fnx1j8AAJM+DwAAAAAAAAAB8QEAAOIAAACu6B2ITt7KP+7WxMaI9NY/AACmPg8AAAAAAAAAAfIBAADiAAAArugdiE7eyj9KYOVa5vrWPwAAoz4PAAAAAAAAAAHzAQAA4gAAAK7oHYhO3so/SmDlWub61j8AAKY+DwAAAAAAAAAB9AEAAOIAAACu6B2ITt7KP0pg5Vrm+tY/AACqPh8AAAAAAAAAAfUBAADiAAAArugdiE7eyj9KYOVa5vrWPwCAsT4fAAAAAAAAAAH2AQAA4gAAACrwvxsG1co/oukF70MB1z8AALw+HwAAAAAAAAAB9wEAAOIAAAAe/wNDdcLKP1b8Rhf/Ddc/AIDIPh8AAAAAAAAAAfgBAADiAAAAjhXq/Zumyj9cynd1ixfXPwCAzj4uAAAAAAAAAAH5AQAA4gAAAGpCtnPpbso/vCHJZ3Un1z8AANw+PgAAAAAAAAAB+gEAAOIAAADEdiR97i3KP3YCO+68Pdc/AADuPj4AAAAAAAAAAfsBAADiAAAA/sga1dHHyT/WWYzgpk3XPwBAAT9OAAAAAAAAAAH8AQAA4gAAALAx9+fbRck/4vXtnL9g1z8AQAw/TgAAAAAAAAAB/QEAAOIAAADYoXWOnbrIP5QIL8V6bdc/AEATP10AAAAAAAAAAf4BAADiAAAA9CA4XM4cyD9KG3DtNXrXPwDAGD9dAAAAAAAAAAH/AQAA4gAAABGg+in/fsc/pKSQgZOA1z8AAB0/bQAAAAAAAAABAAIAAOIAAACrJl+L59fGP/4tsRXxhtc/AMAhP20AAAAAAAAAAQECAADiAAAAubRlgIcnxj/+LbEV8YbXPwDAIz99AAAAAAAAAAECAgAA4gAAALRg9MMFUsU/TumgS8KD1z8AwCQ/jAAAAAAAAAABAwIAAOIAAAA0BeFzzIXEP6SkkIGTgNc/AAAmP4wAAAAAAAAAAQQCAADiAAAARJPnaGzVwz+kpJCBk4DXPwCAJz+MAAAAAAAAAAEFAgAA4gAAANwZTMpULsM/9l+At2R91z8AACk/jAAAAAAAAAABBgIAAOIAAAB+kWwEzpnCP/ZfgLdkfdc/AEAqP5wAAAAAAAAAAQcCAADiAAAApgHrqo8Owj+kpJCBk4DXPwDAKj+rAAAAAAAAAAEIAgAA4gAAAFRqx72ZjME/TumgS8KD1z8AgCs/uwAAAAAAAAABCQIAAOIAAACUvL0VfSbBP6hywd8fitc/AMArP7sAAAAAAAAAAQoCAADiAAAA4v9vRvHSwD+uQPI9rJPXPwDAKz+7AAAAAAAAAAELAgAA4gAAADc03k/2kcA/CsoS0gma1z8AQCQ/uwAAAAAAAAABDAIAAOIAAACcWQgyjGPAPxCYQzCWo9c/AIAZP8sAAAAAAAAAAQ0CAADiAAAAhHeQgGo+wD9oIWTE86nXPwCABz/LAAAAAAAAAAEOAgAA4gAAAHeG1KfZK8A/wqqEWFGw1z8AAOY+2gAAAAAAAAABDwIAAOIAAAB3htSn2SvAPxw0peyuttc/AACcPtoAAAAAAAAAARACAADiAAAAbyja74UTyD92jCXJHT/WPwAAhj4AAAAAAAAAAAERAgAA4gAAAElVpmXT28c/br70apE11j8AgLg+EAAAAAAAAAABEgIAAOIAAADDXEj5itLHP26+9GqRNdY/AADQPhAAAAAAAAAAARMCAADiAAAAQWTqjELJxz8cAwU1wDjWPwAAzD4QAAAAAAAAAAEUAgAA4gAAAEFk6oxCycc/HAMFNcA41j8AANE+EAAAAAAAAAABFQIAAOIAAABkNx4X9QDIPyLRNZNMQtY/AIDSPgAAAAAAAAAAARYCAADiAAAADgOwDfBByD/U43a7B0/WPwCA0z4QAAAAAAAAAAEXAgAA4gAAADzHn3AzjMg/4n/YdyBi1j8AgNM+EAAAAAAAAAABGAIAAOIAAABoi4/TdtbIP/AbOjQ5ddY/AADUPhAAAAAAAAAAARkCAADiAAAAHkjdogIqyT/8t5vwUYjWPwAA1D4QAAAAAAAAAAEaAgAA4gAAANIEK3KOfck/tpgNd5me1j8AANg+EAAAAAAAAAABGwIAAOIAAAD+yBrV0cfJP8Q0bzOysdY/AIDePi8AAAAAAAAAARwCAADiAAAAMo0KOBUSyj/WngFOV87WPwAA5j4vAAAAAAAAAAEdAgAA4gAAAF5R+ppYXMo/RJK0/Fnx1j8AgO8+LwAAAAAAAAABHgIAAOIAAACOFer9m6bKP7CFZ6tcFNc/AAD6Pi8AAAAAAAAAAR8CAADiAAAAvNnZYN/wyj8aeRpaXzfXPwDAAj8+AAAAAAAAAAEgAgAA4gAAAGila1faMcs/3Ce9PjNX1z8AgAY/PgAAAAAAAAABIQIAAOIAAACEeJ/hjGnLP0obcO01etc/AMAJP04AAAAAAAAAASICAADiAAAAqEvTaz+hyz+4DiOcOJ3XPwDACz9OAAAAAAAAAAEjAgAA4gAAAMItSx1hxss/fIv23pjG1z8AAA0/XgAAAAAAAAABJAIAAOIAAADOHgf28djLP+h+qY2b6dc/AMANP14AAAAAAAAAASUCAADiAAAAzh4H9vHYyz+w+3zQ+xLYPwDADT9tAAAAAAAAAAEmAgAA4gAAAMItSx1hxss/dnhQE1w82D8AQA0/bQAAAAAAAAABJwIAAOIAAACoS9NrP6HLP46wE4yNYtg/AIAMP30AAAAAAAAAASgCAADiAAAAhHif4Yxpyz/8o8Y6kIXYPwBADD99AAAAAAAAAAEpAgAA4gAAAOKsDeuRKMs/aJd56ZKo2D8AAAw/jQAAAAAAAAABKgIAAOIAAAAq8L8bBtXKP3wBDAQ4xdg/AAAMP40AAAAAAAAAASsCAADiAAAA7joU4DF4yj824n2Kf9vYPwCADD+cAAAAAAAAAAEsAgAA4gAAAD5+xhCmJMo/RH7fRpju2D8AwAE/nAAAAAAAAAABLQIAAOIAAAD+yBrV0cfJP04aQQOxAdk/AIDjPqwAAAAAAAAAAS4CAADiAAAAQBsRLbVhyT9ctqK/yRTZPwAAnT6sAAAAAAAAAAEvAgAA4gAAAGYtGAasfrc/FMi0/f+o2j8AAFA+AAAAAAAAAAABMAIAAOIAAAB6D5C3zaO3PxTItP3/qNo/AICOPhAAAAAAAAAAATECAADiAAAAeg+Qt82jtz8UyLT9/6jaPwAAoD4QAAAAAAAAAAEyAgAA4gAAAIgATJBetrc/FMi0/f+o2j8AAKk+EAAAAAAAAAABMwIAAOIAAACIAEyQXra3PxTItP3/qNo/AIC+Ph8AAAAAAAAAATQCAADiAAAAiABMkF62tz8UyLT9/6jaPwCAzD4fAAAAAAAAAAE1AgAA4gAAAIgATJBetrc/FMi0/f+o2j8AgNg+LwAAAAAAAAABNgIAAOIAAACIAEyQXra3P2iDpDPRpdo/AIDfPi8AAAAAAAAAATcCAADiAAAAiABMkF62tz++PpRpoqLaPwAA5j4vAAAAAAAAAAE4AgAA4gAAAIgATJBetrc/YrVz1USc2j8AgOg+LwAAAAAAAAABOQIAAOIAAAB6D5C3zaO3PwosU0Hnldo/AADuPj8AAAAAAAAAAToCAADiAAAAbh7U3jyRtz+q1AFP/YXaPwCA9T4/AAAAAAAAAAE7AgAA4gAAAGYtGAasfrc/ogbR8HB82j8AgPs+TgAAAAAAAAABPAIAAOIAAABUPFwtG2y3P5w4oJLkcto/AAABP04AAAAAAAAAAT0CAADiAAAASkugVIpZtz+Wam80WGnaPwDAAj9OAAAAAAAAAAE+AgAA4gAAAEBa5Hv5Rrc/POFOoPpi2j8AwAQ/XgAAAAAAAAABPwIAAOIAAAA2aSijaDS3P+RXLgydXNo/AMAHP14AAAAAAAAAAUACAADiAAAAJHhsytchtz+Kzg14P1baPwBACz9eAAAAAAAAAAFBAgAA4gAAAByHsPFGD7c/MEXt4+FP2j8AgA0/XgAAAAAAAAABQgIAAOIAAAAEpThAJeq2P4QA3RmzTNo/AIAPP20AAAAAAAAAAUMCAADiAAAA5NEEtnKytj/Wu8xPhEnaPwCAED9tAAAAAAAAAAFEAgAA4gAAAL7+0CvAerY/Kne8hVVG2j8AQBE/fQAAAAAAAAABRQIAAOIAAACQOuHIfDC2P9Dtm/H3P9o/AMARP40AAAAAAAAAAUYCAADiAAAAbGetPsr4tT92ZHtdmjnaPwDAET+NAAAAAAAAAAFHAgAA4gAAAEqUebQXwbU/HNtayTwz2j8AABI/nAAAAAAAAAABSAIAAOIAAAAa0IlR1Ha1P8RROjXfLNo/AAASP5wAAAAAAAAAAUkCAADiAAAA6gua7pAstT8WDSprsCnaPwAAEj+sAAAAAAAAAAFKAgAA4gAAAMBHqotN4rQ/vIMJ11Ij2j8AABI/vAAAAAAAAAABSwIAAOIAAACEkv5PeYW0P7yDCddSI9o/AAASP7wAAAAAAAAAAUwCAADiAAAAQOyWOxQWtD+8gwnXUiPaPwAAEj/LAAAAAAAAAAFNAgAA4gAAAOpUc04elLM/vIMJ11Ij2j8AABI/ywAAAAAAAAABTgIAAOIAAACQzJOIl/+yP7yDCddSI9o/AIASP9sAAAAAAAAAAU8CAADiAAAAIGI8Ee9Fsj+8gwnXUiPaPwBAEz/qAAAAAAAAAAFQAgAA4gAAAIYksQ+UVLE/vIMJ11Ij2j8AQBQ/6gAAAAAAAAABUQIAAOIAAADWBK5cFz6wPxA/+QwkINo/AMAUP/oAAAAAAAAAAVICAADiAAAATMpVUzVPrj9i+uhC9RzaPwDAFD/6AAAAAAAAAAFTAgAA4gAAANao1zsa/as/CnHIrpcW2j8AABU/CgEAAAAAAAABVAIAAOIAAAB2adHVINCpPwSjl1ALDdo/AAAVPwoBAAAAAAAAAVUCAADiAAAACkhTvgV+pz/81GbyfgPaPwCAFT8ZAQAAAAAAAAFWAgAA4gAAAI4m1abqK6U/oktGXiH92T8AwBY/GQEAAAAAAAABVwIAAOIAAABMyUbyEiSjP/YGNpTy+dk/AAAXPxkBAAAAAAAAAVgCAADiAAAA7IlAjBn3oD9KwiXKw/bZPwAAFz8pAQAAAAAAAAFZAgAA4gAAABiVdExAlJ0/8DgFNmbw2T8AABc/KQEAAAAAAAABWgIAAOIAAADgYjepFxmaP/YGNpTy+dk/AAAXPzkBAAAAAAAAAVsCAADiAAAAtDD6Be+dlj/81GbyfgPaPwAAFz85AQAAAAAAAAFcAgAA4gAAAPCGnChNt5M/XCy45GgT2j8AgBc/SAEAAAAAAAABXQIAAOIAAABIoS6u7hqRP3CWSv8NMNo/AEAXP0gBAAAAAAAAAV4CAADiAAAA6IdA8y0mjj/Wu8xPhEnaPwAAFz9YAQAAAAAAAAFfAgAA4gAAAOBVA1AFq4o/lmpvNFhp2j8AABc/WAEAAAAAAAABYAIAAOIAAADoq6VyY8SHP6rUAU/9hdo/AIAXP2cBAAAAAAAAAWECAADiAAAAMAJIlcHdhD8UyLT9/6jaPwDAFz9nAQAAAAAAAAFiAgAA4gAAALjgyX2mi4I/MAB4djHP2j8AwBc/dwEAAAAAAAABYwIAAOIAAACQRyssEs6AP0o4O+9i9do/AAAZP3cBAAAAAAAAAWQCAADiAAAA0G3YQAlKfz+8+R788SHbPwCAGj+HAQAAAAAAAAFlAgAA4gAAACBMWinu93w/iEQjnd5U2z8AgBs/hwEAAAAAAAABZgIAAOIAAADAO5ud4M57PwqiaGaGlNs/AMAbP5YBAAAAAAAAAWcCAADiAAAAGCvcEdOlej84RL75XNfbPwCAHT+WAQAAAAAAAAFoAgAA4gAAACAaHYbFfHk/vm80IZEg3D8AACA/pgEAAAAAAAABaQIAAOIAAAAgGh2GxXx5P/at63CAdtw/AIAgP6YBAAAAAAAAAWoCAADiAAAAIBodhsV8eT82utMe/NXcPwAAIT+2AQAAAAAAAAFrAgAA4gAAACAaHYbFfHk/yoGrAkky3T8AACE/tgEAAAAAAAABbAIAAOIAAADI+J5uqip3P6o2Qr7agd0/AIAhP8UBAAAAAAAAAW0CAADiAAAAKNcgV4/YdD82MOlDm9TdPwDAIT/FAQAAAAAAAAFuAgAA4gAAAHjGYcuBr3M/EhdPoaAa3j8AwCE/1QEAAAAAAAABbwIAAOIAAADQpOOzZl1xPz65pDR3Xd4/AAAiP9UBAAAAAAAAAXACAADiAAAAKJQkKFk0cD+0SLmfkpPePwAAIj/VAQAAAAAAAAFxAgAA4gAAAAAHyziXFm4/KgqdrCHA3j8AACI/9AEAAAAAAAABcgIAAOIAAAAw5kwhfMRrP/CGcO+B6d4/AIAiP/QBAAAAAAAAAXMCAADiAAAAMOZMIXzEaz8KvzNosw/fPwBAJD/0AQAAAAAAAAF0AgAA4gAAADDmTCF8xGs/eLLmFrYy3z8AACc/BAIAAAAAAAABdQIAAOIAAAAw5kwhfMRrP9zXaGcsTN8/AEAoPwQCAAAAAAAAAXYCAADiAAAAMOZMIXzEaz9E/eq3omXfPwBAKT8EAgAAAAAAAAF3AgAA4gAAADDmTCF8xGs/UJlMdLt43z8AQCo/EwIAAAAAAAABeAIAAOIAAAAAB8s4lxZuP1w1rjDUi98/AMArPxMCAAAAAAAAAXkCAADiAAAA0KTjs2ZdcT+8jP8ivpvfPwCALD8jAgAAAAAAAAF6AgAA4gAAACjXIFeP2HQ/bp9AS3mo3z8AQC0/IwIAAAAAAAABewIAAOIAAAAYK9wR06V6P8ooYd/Wrt8/AMAtPzMCAAAAAAAAAXwCAADiAAAAYFjqtx/3gT92bXGpBbLfPwDALT8zAgAAAAAAAAF9AgAA4gAAAOirpXJjxIc/yihh39au3z8AAC4/QgIAAAAAAAABfgIAAOIAAADAmP9+O0+PP8RaMIFKpd8/AAAuP0ICAAAAAAAAAX8CAADiAAAAGEuMi5ABlD8SSO9Yj5jfPwAALj9SAgAAAAAAAAGAAgAA4gAAAASOiLrGpZg/XDWuMNSL3z8AgC4/UgIAAAAAAAABgQIAAOIAAABEWWSvg96dP/zdXD7qe98/AMAuP2ECAAAAAAAAAYICAADiAAAAYvSXA8KwoT/4DyzgXXLfPwDALj9hAgAAAAAAAAGDAgAA4gAAAGBi5UOn4aQ/nIYLTABs3z8AgC8/cQIAAAAAAAABhAIAAOIAAABE7rrSau2nP/BB+4HRaN8/AEAwP3ECAAAAAAAAAYUCAADiAAAAArag/uquqj+chgtMAGzfPwCALz+BAgAAAAAAAAGGAgAA4gAAAKKbDnlJS60/+A8s4F1y3z8AwC4/gQIAAAAAAAABhwIAAOIAAAAYvYyQZJ2vP1CZTHS7eN8/AIArP4ECAAAAAAAAAYgCAADiAAAAJZzRSQ3AsD+oIm0IGX/fPwBAJz+QAgAAAAAAAAGJAgAA4gAAALDooHLXnrE/sPCdZqWI3z8AQBs/kAIAAAAAAAABigIAAOIAAAAQcYA4XjOyP7a+zsQxkt8/AIAMP6ACAAAAAAAAAYsCAADiAAAASiYsdDKQsj8WFiC3G6LfPwAAxD6wAgAAAAAAAAGMAgAA4gAAAG1fvxq0S94/iQG9de8L4D8AAOg9AAAAAAAAAAABjQIAAOIAAABtX78atEvePzHftBBYCuA/AAAgPg8AAAAAAAAAAY4CAADiAAAAKWOQ5A9H3j8x37QQWArgPwAAND4PAAAAAAAAAAGPAgAA4gAAACljkOQPR94/qt33mmj+3z8AADA+DwAAAAAAAAABkAIAAOIAAAApY5DkD0feP/6Y59A5+98/AAA2Pg8AAAAAAAAAAZECAADiAAAA52ZhrmtC3j+iD8c83PTfPwAANT4PAAAAAAAAAAGSAgAA4gAAAKVqMnjHPd4/SoamqH7u3z8AADQ+HwAAAAAAAAABkwIAAOIAAABjbgNCIzneP0a4dUry5N8/AAAyPh8AAAAAAAAAAZQCAADiAAAAH3LUC3803j+Wc2WAw+HfPwAAMD4fAAAAAAAAAAGVAgAA4gAAAN11pdXaL94/6i5VtpTe3z8AADA+HwAAAAAAAAABlgIAAOIAAADddaXV2i/eP+ouVbaU3t8/AAAyPi8AAAAAAAAAAZcCAADiAAAA3XWl1dov3j/qLlW2lN7fPwAANz4vAAAAAAAAAAGYAgAA4gAAAN11pdXaL94/6i5VtpTe3z8AAD4+LwAAAAAAAAABmQIAAOIAAABjbgNCIzneP5ZzZYDD4d8/AABRPi8AAAAAAAAAAZoCAADiAAAA52ZhrmtC3j9GuHVK8uTfPwAAfT4+AAAAAAAAAAGbAgAA4gAAAPVXHYf8VN4/9sq2cq3x3z8AgJI+TgAAAAAAAAABnAIAAOIAAAC9TKop6WLeP/6Y59A5+98/AACiPm0AAAAAAAAAAZ0CAADiAAAAyz1mAnp13j/XVZR8+gPgPwCArj5tAAAAAAAAAAGeAgAA4gAAANUuItsKiN4/Md+0EFgK4D8AgLM+ewAAAAAAAAABnwIAAOIAAADfH96zm5reP+KK3QlNEuA/AIC5PnsAAAAAAAAAAaACAADiAAAA6RCajCyt3j84reVu5BPgPwCAwD6KAAAAAAAAAAGhAgAA4gAAAPcBVmW9v94/OxT+naoY4D8AAMg+igAAAAAAAAABogIAAOIAAABF70B08tbePzsU/p2qGOA/AADQPooAAAAAAAAAAaMCAADiAAAAUeD8TIPp3j/l8fU4ExfgPwAA1D6aAAAAAAAAAAGkAgAA4gAAAKPN51u4AN8/js/t03sV4D8AgNU+qgAAAAAAAAABpQIAAOIAAADtutJq7RffPzit5W7kE+A/AADWPqoAAAAAAAAAAaYCAADiAAAAf6Tsr8Yz3z/eI8Xahg3gPwAA1z6qAAAAAAAAAAGnAgAA4gAAAJeGZGHoWN8/3Lysq8AI4D8AgNc+uQAAAAAAAAABqAIAAOIAAACtaNwSCn7fPy54nOGRBeA/AIDXPrkAAAAAAAAAAakCAADiAAAAxUpUxCuj3z+CM4wXYwLgPwAA2D7YAAAAAAAAAAGqAgAA4gAAANsszHVNyN8//pjn0Dn73z8AANk+2AAAAAAAAAABqwIAAOIAAADzDkQnb+3fP6IPxzzc9N8/AIDZPtgAAAAAAAAAAawCAADiAAAAhPhdbEgJ4D9Khqaofu7fPwAA2z7YAAAAAAAAAAGtAgAA4gAAAHBrAiqHGeA/Rrh1SvLk3z8AAOA+6AAAAAAAAAABrgIAAOIAAABa3qbnxSngP+ouVbaU3t8/AIDmPugAAAAAAAAAAa8CAADiAAAARFFLpQQ64D+SpTQiN9jfPwAA7D74AAAAAAAAAAGwAgAA4gAAAC7E72JDSuA/4GAkWAjV3z8AAPE++AAAAAAAAAABsQIAAOIAAAD4uHwFMFjgPzYcFI7Z0d8/AAD0PgcBAAAAAAAAAbICAADiAAAA4ishw25o4D82HBSO2dHfPwCA9j4HAQAAAAAAAAGzAgAA4gAAAKogrmVbduA/NhwUjtnR3z8AAPY+FwEAAAAAAAABtAIAAOIAAADYj4FZPovgPzYcFI7Z0d8/AAD1PhcBAAAAAAAAAbUCAADiAAAA5IA9Ms+d4D+I1wPEqs7fPwCA9D42AQAAAAAAAAG2AgAA4gAAAM7z4e8NruA/3JLz+XvL3z8AAPQ+NgEAAAAAAAABtwIAAOIAAAC4ZoatTL7gP9yS8/l7y98/AAD1PjYBAAAAAAAAAbgCAADiAAAAotkqa4vO4D/ckvP5e8vfPwCA9D5GAQAAAAAAAAG5AgAA4gAAAM5I/l5u4+A/3JLz+XvL3z8AAPQ+RgEAAAAAAAABugIAAOIAAADaObo3//XgP9yS8/l7y98/AAD0PlUBAAAAAAAAAbsCAADiAAAABqmNK+IK4T+I1wPEqs7fPwAA9D5VAQAAAAAAAAG8AgAA4gAAADIYYR/FH+E/NhwUjtnR3z8AAPU+ZQEAAAAAAAABvQIAAOIAAABACR34VTLhP+BgJFgI1d8/AID2PmUBAAAAAAAAAb4CAADiAAAATPrY0OZE4T+SpTQiN9jfPwCA9z51AQAAAAAAAAG/AgAA4gAAAFjrlKl3V+E/kqU0IjfY3z8AgPc+dQEAAAAAAAABwAIAAOIAAABCXjlntmfhP5KlNCI32N8/AAD4PnUBAAAAAAAAAcECAADiAAAAClPGCaN14T+SpTQiN9jfPwAA+T6EAQAAAAAAAAHCAgAA4gAAANRHU6yPg+E/kqU0IjfY3z8AgPg+hAEAAAAAAAABwwIAAOIAAACcPOBOfJHhP+BgJFgI1d8/AAD3PpQBAAAAAAAAAcQCAADiAAAAQrNV1had4T/gYCRYCNXfPwCA9j6UAQAAAAAAAAHFAgAA4gAAAOopy12xqOE/4GAkWAjV3z8AAPY+pAEAAAAAAAABxgIAAOIAAACSoEDlS7ThP+BgJFgI1d8/AID0PqQBAAAAAAAAAccCAADiAAAAOBe2bOa/4T/gYCRYCNXfPwAA8z6zAQAAAAAAAAHIAgAA4gAAAOCNK/SAy+E/kqU0IjfY3z8AAO4+swEAAAAAAAAByQIAAOIAAACIBKF7G9fhPzzqROxl298/AADnPsMBAAAAAAAAAcoCAADiAAAAMHsWA7bi4T/qLlW2lN7fPwCA4j7DAQAAAAAAAAHLAgAA4gAAALZzdG/+6+E/lnNlgMPh3z8AgOA+0gEAAAAAAAABzAIAAOIAAAA6bNLbRvXhP0a4dUry5N8/AADgPtIBAAAAAAAAAc0CAADiAAAAnuYYLT384T9GuHVK8uTfPwAA4D7SAQAAAAAAAAHOAgAA4gAAAARhX34zA+I/Rrh1SvLk3z8AAOA+4gEAAAAAAAABzwIAAOIAAABo26XPKQriP0a4dUry5N8/AADgPuIBAAAAAAAAAdACAADiAAAAqtfUBc4O4j9GuHVK8uTfPwCA3T7yAQAAAAAAAAHRAgAA4gAAAOzTAzxyE+I/lnNlgMPh3z8AgNs+8gEAAAAAAAAB0gIAAOIAAAAw0DJyFhjiP+ouVbaU3t8/AIDZPvIBAAAAAAAAAdMCAADiAAAAlkp5wwwf4j886kTsZdvfPwCA2D4BAgAAAAAAAAHUAgAA4gAAAPrEvxQDJuI/kqU0IjfY3z8AANc+AQIAAAAAAAAB1QIAAOIAAABePwZm+SziP+BgJFgI1d8/AADWPhECAAAAAAAAAdYCAADiAAAAwrlMt+8z4j/gYCRYCNXfPwAA1T4RAgAAAAAAAAHXAgAA4gAAACg0kwjmOuI/4GAkWAjV3z8AANQ+IQIAAAAAAAAB2AIAAOIAAACMrtlZ3EHiP+BgJFgI1d8/AADUPiECAAAAAAAAAdkCAADiAAAA8Cggq9JI4j82HBSO2dHfPwAA1T4wAgAAAAAAAAHaAgAA4gAAAFSjZvzIT+I/NhwUjtnR3z8AgNU+MAIAAAAAAAAB2wIAAOIAAAC4Ha1Nv1biP4jXA8Sqzt8/AADXPjACAAAAAAAAAdwCAADiAAAAYJQi1Vli4j/ckvP5e8vfPwCA1j5PAgAAAAAAAAHdAgAA4gAAACiJr3dGcOI/ME7jL03I3z8AANY+TwIAAAAAAAAB3gIAAOIAAADyfTwaM37iP4QJ02Uexd8/AADWPl8CAAAAAAAAAd8CAADiAAAAmPSxoc2J4j/YxMKb78HfPwAA1z5fAgAAAAAAAAHgAgAA4gAAAEBrJyloleI/KICy0cC+3z8AgNc+XwIAAAAAAAAB4QIAAOIAAAAIYLTLVKPiP3w7ogeSu98/AADZPm8CAAAAAAAAAeICAADiAAAA0lRBbkGx4j8isoFzNLXfPwCA2T5vAgAAAAAAAAHjAgAA4gAAAJpJzhAuv+I/IrKBczS13z8AgNk+fgIAAAAAAAAB5AIAAOIAAABiPluzGs3iPyKygXM0td8/AADbPn4CAAAAAAAAAeUCAADiAAAAbi8XjKvf4j98O6IHkrvfPwCA3D6dAgAAAAAAAAHmAgAA4gAAAFiiu0nq7+I/2MTCm+/B3z8AgN0+rQIAAAAAAAAB5wIAAOIAAAAgl0js1v3iPzBO4y9NyN8/AIDdPq0CAAAAAAAAAegCAADiAAAA6ovVjsML4z+I1wPEqs7fPwAA3j68AgAAAAAAAAHpAgAA4gAAALKAYjGwGeM/4GAkWAjV3z8AAN4+vAIAAAAAAAAB6gIAAOIAAACc8wbv7injP5ZzZYDD4d8/AADePswCAAAAAAAAAesCAADiAAAAZOiTkds34z9GuHVK8uTfPwAA3j7MAgAAAAAAAAHsAgAA4gAAAC7dIDTIReM/9sq2cq3x3z8AAN4+2wIAAAAAAAAB7QIAAOIAAAD20a3WtFPjP/bKtnKt8d8/AADfPtsCAAAAAAAAAe4CAADiAAAAwMY6eaFh4z/+mOfQOfvfPwCA4T7rAgAAAAAAAAHvAgAA4gAAAIa7xxuOb+M/gjOMF2MC4D8AAOY+6wIAAAAAAAAB8AIAAOIAAABSsFS+en3jP9dVlHz6A+A/AIDqPusCAAAAAAAAAfECAADiAAAAGqXhYGeL4z/XVZR8+gPgPwAA8D77AgAAAAAAAAHyAgAA4gAAAOSZbgNUmeM/11WUfPoD4D8AgPI++wIAAAAAAAAB8wIAAOIAAADuiirc5KvjP4SapEYpB+A/AIDzPgoDAAAAAAAAAfQCAADiAAAAHPr9z8fA4z8x37QQWArgPwAA9D4KAwAAAAAAAAH1AgAA4gAAACjruahY0+M/3iPF2oYN4D8AAPQ+GgMAAAAAAAAB9gIAAOIAAAASXl5ml+PjP47P7dN7FeA/AIDyPhoDAAAAAAAAAfcCAADiAAAA+tACJNbz4z/l8fU4ExfgPwAA8j4qAwAAAAAAAAH4AgAA4gAAAMTFj8bCAeQ/5fH1OBMX4D8AAPI+KgMAAAAAAAAB+QIAAOIAAACOuhxprw/kP+Xx9TgTF+A/AADzPjkDAAAAAAAAAfoCAADiAAAAVq+pC5wd5D/l8fU4ExfgPwCA8z45AwAAAAAAAAH7AgAA4gAAAB6kNq6IK+Q/5fH1OBMX4D8AgPM+SQMAAAAAAAAB/AIAAOIAAADomMNQdTnkP+Xx9TgTF+A/AAD0PkkDAAAAAAAAAf0CAADiAAAA0AtoDrRJ5D/l8fU4ExfgPwAA9D5YAwAAAAAAAAH+AgAA4gAAAJoA9bCgV+Q/5fH1OBMX4D8AgPI+WAMAAAAAAAAB/wIAAOIAAABk9YFTjWXkP+Xx9TgTF+A/AADyPmgDAAAAAAAAAQADAADiAAAACmz32idx5D/l8fU4ExfgPwAA8z5oAwAAAAAAAAEBAwAA4gAAALDibGLCfOQ/6VgOaNkb4D8AgPU+eAMAAAAAAAABAgMAAOIAAABaWeLpXIjkP5WdHjIIH+A/AAD2PngDAAAAAAAAAQMDAADiAAAA3FFAVqWR5D9C4i78NiLgPwAA9T6HAwAAAAAAAAEEAwAA4gAAAIbItd0/neQ/lwQ3Yc4j4D8AgPQ+hwMAAAAAAAABBQMAAOIAAAAuPytl2qjkP+4mP8ZlJeA/AAD0PpcDAAAAAAAAAQYDAADiAAAAsjeJ0SKy5D9FSUcr/SbgPwAA9D6XAwAAAAAAAAEHAwAA4gAAADow5z1ru+Q/RUlHK/0m4D8AAPQ+pwMAAAAAAAABCAMAAOIAAACeqi2PYcLkP/GNV/UrKuA/AAD0PqcDAAAAAAAAAQkDAADiAAAAIqOL+6nL5D/xjVf1KyrgPwAA9D6nAwAAAAAAAAEKAwAA4gAAAIgd0kyg0uQ/8Y1X9Ssq4D8AAPQ+tgMAAAAAAAABCwMAAOIAAAAOFjC56NvkP+4mP8ZlJeA/AAD0PrYDAAAAAAAAAQwDAADiAAAAcpB2Ct/i5D9C4i78NiLgPwAA9T7VAwAAAAAAAAENAwAA4gAAAPaI1HYn7OQ/lZ0eMggf4D8AgPc+1QMAAAAAAAABDgMAAOIAAABcAxvIHfPkP+lYDmjZG+A/AAD7PtUDAAAAAAAAAQ8DAADiAAAAwH1hGRT65D+RNgYDQhrgPwAA/z7VAwAAAAAAAAEQAwAA4gAAACb4p2oKAeU/OxT+naoY4D8AgAA/1QMAAAAAAAABEQMAAOIAAACIcu67AAjlP+Xx9TgTF+A/AEABP+UDAAAAAAAAARIDAADiAAAAzG4d8qQM5T/l8fU4ExfgPwBAAT/lAwAAAAAAAAETAwAA4gAAADDpY0ObE+U/5fH1OBMX4D8AgAA/9QMAAAAAAAABFAMAAOIAAABy5ZJ5PxjlP+Xx9TgTF+A/AMAAP/UDAAAAAAAAARUDAADiAAAAtOHBr+Mc5T/l8fU4ExfgPwBAAT8EBAAAAAAAAAEWAwAA4gAAAPjd8OWHIeU/OK3lbuQT4D8AwAE/BAQAAAAAAAABFwMAAOIAAAA82h8cLCblPzit5W7kE+A/AIACPwQEAAAAAAAAARgDAADiAAAAXlg3N34o5T84reVu5BPgPwBABD8UBAAAAAAAAAEZAwAA4gAAAKBUZm0iLeU/OK3lbuQT4D8AgAc/FAQAAAAAAAABGgMAAOIAAAAGz6y+GDTlPzit5W7kE+A/AAAKPyQEAAAAAAAAARsDAADiAAAAaEnzDw875T84reVu5BPgPwBACz8kBAAAAAAAAAEcAwAA4gAAAKxFIkazP+U/OK3lbuQT4D8AQAw/QwQAAAAAAAABHQMAAOIAAAAQwGiXqUblP47P7dN7FeA/AEAMP0MEAAAAAAAAAR4DAADiAAAAMj6AsvtI5T+RNgYDQhrgPwAADD9DBAAAAAAAAAEfAwAA4gAAABDAaJepRuU/P3sWzXAd4D8AAAw/UgQAAAAAAAABIAMAAOIAAADMwzlhBULlP+u/JpefIOA/AAAMP1IEAAAAAAAAASEDAADiAAAAiscKK2E95T9C4i78NiLgPwBACz9iBAAAAAAAAAEiAwAA4gAAAGhJ8w8PO+U/lwQ3Yc4j4D8AAAs/YgQAAAAAAAABIwMAAOIAAABIy9v0vDjlP+4mP8ZlJeA/AAALP3IEAAAAAAAAASQDAADiAAAAJk3E2Wo25T/uJj/GZSXgPwCACz9yBAAAAAAAAAElAwAA4gAAAAbPrL4YNOU/RUlHK/0m4D8AQAw/gQQAAAAAAAABJgMAAOIAAADkUJWjxjHlP/GNV/UrKuA/AMANP4EEAAAAAAAAAScDAADiAAAA5FCVo8Yx5T9JsF9awyvgPwCADj+BBAAAAAAAAAEoAwAA4gAAAORQlaPGMeU/SbBfWsMr4D8AwA4/gQQAAAAAAAABKQMAAOIAAADkUJWjxjHlP57SZ79aLeA/AIAPP4EEAAAAAAAAASoDAADiAAAA5FCVo8Yx5T+e0me/Wi3gPwBAED+BBAAAAAAAAAErAwAA4gAAAMLSfYh0L+U/ntJnv1ot4D8AwBA/kQQAAAAAAAABLAMAAOIAAADC0n2IdC/lP57SZ79aLeA/AMAQP5EEAAAAAAAAAS0DAADiAAAAoFRmbSIt5T/xjVf1KyrgPwDADj+RBAAAAAAAAAEuAwAA4gAAAIDWTlLQKuU/7iY/xmUl4D8AgAs/kQQAAAAAAAABLwMAAOIAAABeWDc3fijlP0LiLvw2IuA/AIDxPpUEAAAAAAAAATADAADiAAAAPNofHCwm5T+VnR4yCB/gPwCAvz6VBAAAAAAAAAExAwAA4gAAADzaHxwsJuU/OxT+naoY4D8AAHo+0wQAAAAAAAABMgMAAOIAAABal4ebOU3sPxYWILcbot8/AAAcPgAAAAAAAAAAATMDAADiAAAARAosWXhd7D/KKGHf1q7fPwAAVT4QAAAAAAAAAAE0AwAA4gAAAGaIQ3TKX+w/fDuiB5K73z8AAHA+EAAAAAAAAAABNQMAAOIAAACqhHKqbmTsP4QJ02Uexd8/AAB5PhAAAAAAAAAAATYDAADiAAAAzAKKxcBm7D8wTuMvTcjfPwAAiT4QAAAAAAAAAAE3AwAA4gAAAA7/uPtka+w/3JLz+XvL3z8AAJc+IAAAAAAAAAABOAMAAOIAAABS++cxCXDsP4jXA8Sqzt8/AICmPiAAAAAAAAAAATkDAADiAAAAsnUug/927D82HBSO2dHfPwCAtj4gAAAAAAAAAAE6AwAA4gAAAPZxXbmje+w/NhwUjtnR3z8AgMc+IAAAAAAAAAABOwMAAOIAAABa7KMKmoLsPzYcFI7Z0d8/AIDPPi8AAAAAAAAAATwDAADiAAAA4OQBd+KL7D+I1wPEqs7fPwCA2j4vAAAAAAAAAAE9AwAA4gAAAGbdX+Mqlew/3JLz+XvL3z8AAOg+PwAAAAAAAAABPgMAAOIAAAAOVNVqxaDsPzBO4y9NyN8/AID0Pj8AAAAAAAAAAT8DAADiAAAA2EhiDbKu7D+ECdNlHsXfPwCAAD8/AAAAAAAAAAFAAwAA4gAAAMC7Bsvwvuw/2MTCm+/B3z8AgAU/TwAAAAAAAAABQQMAAOIAAADwKtq+09PsP9jEwpvvwd8/AAAKP14AAAAAAAAAAUIDAADiAAAAHJqtsrbo7D/YxMKb78HfPwAADT9eAAAAAAAAAAFDAwAA4gAAAGqHmMHr/+w/2MTCm+/B3z8AgA8/bgAAAAAAAAABRAMAAOIAAADa8prrchntP4QJ02Uexd8/AIAQP24AAAAAAAAAAUUDAADiAAAAjlrMS5437T8wTuMvTcjfPwBAET99AAAAAAAAAAFGAwAA4gAAAGRAFccbWO0/3JLz+XvL3z8AwBE/jQAAAAAAAAABRwMAAOIAAAA4Jl5CmXjtP9yS8/l7y98/AMARP40AAAAAAAAAAUgDAADiAAAALIq+2Gib7T/ckvP5e8vfPwBAET+NAAAAAAAAAAFJAwAA4gAAACTuHm84vu0/ME7jL03I3z8AABE/nQAAAAAAAAABSgMAAOIAAAAYUn8FCOHtP4QJ02Uexd8/AAARP50AAAAAAAAAAUsDAADiAAAAMDT3tikG7j/YxMKb78HfPwAAET+sAAAAAAAAAAFMAwAA4gAAAGqUhoOdLe4/fDuiB5K73z8AABE/rAAAAAAAAAABTQMAAOIAAACg9BVQEVXuP3ZtcakFst8/AAARP7wAAAAAAAAAAU4DAADiAAAAPs/rbXuD7j/KKGHf1q7fPwAAET+8AAAAAAAAAAFPAwAA4gAAAP4n2aY3tO4/yihh39au3z8AABE/zAAAAAAAAAABUAMAAOIAAADc/t36RefuP3ZtcakFst8/AAARP8wAAAAAAAAAAVEDAADiAAAAetmzGLAV7z98O6IHkrvfPwAAET/bAAAAAAAAAAFSAwAA4gAAANS3WgB2P+8/2MTCm+/B3z8AABE/2wAAAAAAAAABUwMAAOIAAADsmdKxl2TvPzBO4y9NyN8/AAARP+sAAAAAAAAAAVQDAADiAAAAwn8bLRWF7z/ckvP5e8vfPwCAET/rAAAAAAAAAAFVAwAA4gAAAFJpNXLuoO8/3JLz+XvL3z8AQBI/6wAAAAAAAAABVgMAAOIAAACeViCBI7jvP9yS8/l7y98/AMAOPwoBAAAAAAAAAVcDAADiAAAAisnEPmLI7z8wTuMvTcjfPwCACT8KAQAAAAAAAAFYAwAA4gAAADJAOsb80+8/hAnTZR7F3z8AgNo+CgEAAAAAAAABWQMAAOIAAACWuoAX89rvP4QJ02Uexd8/AICPPhoBAAAAAAAAAVoDAADiAAAAGrPegzvk7z82HBSO2dHfPwAAJz4aAQAAAAAAAAFbAwAA4gAAANhUpRyFfO4/NDnLXVA7oz8AAJg9AAAAAAAAAAABXAMAAOIAAADYVKUchXzuP8gTSQ3aIaM/AADUPQ8AAAAAAAAAAV0DAADiAAAA2FSlHIV87j9k7sa8YwijPwAA8D0PAAAAAAAAAAFeAwAA4gAAAFRcR7A8c+4/mKPCG3fVoj8AAPA9DwAAAAAAAAABXwMAAOIAAAAy3i+V6nDuPzh+QMsAvKI/AAD+PQ8AAAAAAAAAAWADAADiAAAAMt4vlepw7j/MWL56iqKiPwAAET4PAAAAAAAAAAFhAwAA4gAAADLeL5XqcO4/aDM8KhSJoj8AACk+HwAAAAAAAAABYgMAAOIAAAASYBh6mG7uP/wNutmdb6I/AABLPh8AAAAAAAAAAWMDAADiAAAAEmAYephu7j+U6DeJJ1aiPwAAcj4vAAAAAAAAAAFkAwAA4gAAABJgGHqYbu4/MMO1OLE8oj8AAIc+LwAAAAAAAAABZQMAAOIAAAASYBh6mG7uPwBTL0dO8KE/AICRPk4AAAAAAAAAAWYDAADiAAAA8OEAX0Zs7j9ovSYFdYqhPwCAlD5OAAAAAAAAAAFnAwAA4gAAAKrl0SiiZ+4/NJIVgcK+oD8AAJY+TgAAAAAAAAABaAMAAOIAAABo6aLy/WLuP2iMhk2GDKA/AACXPl0AAAAAAAAAAWkDAADiAAAAJu1zvFle7j/Iovd1bRqfPwCAmD5dAAAAAAAAAAFqAwAA4gAAAOTwRIa1We4/0CziUM4bnj8AgJo+XQAAAAAAAAABawMAAOIAAACg9BVQEVXuP5AB0cwbUJ0/AICdPm0AAAAAAAAAAWwDAADiAAAAXvjmGW1Q7j8oIcTpVbecPwCApT5tAAAAAAAAAAFtAwAA4gAAABr8t+PIS+4/kIu7p3xRnD8AALE+bQAAAAAAAAABbgMAAOIAAADY/4itJEfuP9BAtwaQHpw/AAC+Pm0AAAAAAAAAAW8DAADiAAAAdIVCXC5A7j/49bJlo+ubPwAAzT59AAAAAAAAAAFwAwAA4gAAABAL/Ao4Oe4/KKuuxLa4mz8AgNk+fQAAAAAAAAABcQMAAOIAAACKEp6e7y/uPyirrsS2uJs/AIDlPowAAAAAAAAAAXIDAADiAAAA4psoF1Uk7j/49bJlo+ubPwAA7j6cAAAAAAAAAAFzAwAA4gAAABinm3RoFu4/0EC3BpAenD8AgPU+nAAAAAAAAAABdAMAAOIAAAAwNPe2KQbuPyghxOlVt5w/AID7PqwAAAAAAAAAAXUDAADiAAAAvsj0jKLs7T+QAdHMG1CdPwBAAT+7AAAAAAAAAAF2AwAA4gAAAA5hwyx3zu0/0CziUM4bnj8AgAQ/uwAAAAAAAAABdwMAAOIAAAA4e3qx+a3tP/BX89SA554/AMAHP8sAAAAAAAAAAXgDAADiAAAA/hrr5IWG7T8ogwRZM7OfPwBACz/LAAAAAAAAAAF5AwAA4gAAAIS+LOJtWu0/zLEInvwloD8AwA8/2gAAAAAAAAABegMAAOIAAACi5yeOXyftP5D8DD/pWKA/AAAUP9oAAAAAAAAAAXsDAADiAAAAPhjFzQjr7D/8IY+PX3KgPwAAGD/qAAAAAAAAAAF8AwAA4gAAANhIYg2yruw/yGyTMEyloD8AABs/6gAAAAAAAAABfQMAAOIAAAAwfdAWt23sPzSSFYHCvqA/AIAdP/oAAAAAAAAAAX4DAADiAAAAyK1tVmAx7D80khWBwr6gPwCAHj/6AAAAAAAAAAF/AwAA4gAAAGLeCpYJ9es/kPwMP+lYoD8AQB8/+gAAAAAAAAABgAMAAOIAAAD8DqjVsrjrPwDOCPof5p8/AEAfPwkBAAAAAAAAAYEDAADiAAAAmD9FFVx86z/Iovd1bRqfPwAAHz8JAQAAAAAAAAGCAwAA4gAAAHRsEYupROs/kHfm8bpOnj8AAB8/GQEAAAAAAAABgwMAAOIAAAC0EyRS7RPrP5AB0cwbUJ0/AAAfPxkBAAAAAAAAAYQDAADiAAAAPLdlT9Xn6j9o1r9IaYScPwCAGT8pAQAAAAAAAAGFAwAA4gAAAAJX1oJhwOo/KKuuxLa4mz8AABI/KQEAAAAAAAABhgMAAOIAAAAscY0H5J/qPwCAnUAE7Zo/AID9PjgBAAAAAAAAAYcDAADiAAAAnIdzwgqE6j8ov4N6eLuZPwAAzj44AQAAAAAAAAGIAwAA4gAAAEyaiLPVbOo/MEluVdm8mD8AAIk+ZwEAAAAAAAABiQMAAOIAAADm41bEAyztP8DxSM9zkHY/AAA4PgAAAAAAAAAAAYoDAADiAAAAoucnjl8n7T9gmybHDvl0PwAAfD4PAAAAAAAAAAGLAwAA4gAAAKLnJ45fJ+0/oEQEv6lhcz8AAI4+DwAAAAAAAAABjAMAAOIAAAA+beE8aSDtP4DZXFVazm4/AICLPg8AAAAAAAAAAY0DAADiAAAAPm3hPGkg7T9AgzpN9TZtPwAAjz4PAAAAAAAAAAGOAwAA4gAAAPxwsgbFG+0/wCwYRZCfaz8AgJE+HwAAAAAAAAABjwMAAOIAAADa8prrchntP4DW9TwrCGo/AACVPh8AAAAAAAAAAZADAADiAAAAuHSD0CAX7T/Af9M0xnBoPwAAmj4fAAAAAAAAAAGRAwAA4gAAANrymutyGe0/ACmxLGHZZj8AAKE+HwAAAAAAAAABkgMAAOIAAAD8cLIGxRvtPwApsSxh2WY/AACkPi8AAAAAAAAAAZMDAADiAAAAPm3hPGkg7T/Af9M0xnBoPwCAqD4vAAAAAAAAAAGUAwAA4gAAAIJpEHMNJe0/gNb1PCsIaj8AAK8+LwAAAAAAAAABlQMAAOIAAAAGYm7fVS7tP0CDOk31Nm0/AIC2Pj4AAAAAAAAAAZYDAADiAAAAjlrMS5437T8gw9Aykv5wPwAAvj5OAAAAAAAAAAGXAwAA4gAAAFZPWe6KRe0/YJsmxw75dD8AAMI+TgAAAAAAAAABmAMAAOIAAACEvizibVrtP0BzfFuL83g/AIDDPl4AAAAAAAAAAZkDAADiAAAA8ikvDPVz7T9AS9LvB+58PwAAxT5eAAAAAAAAAAGaAwAA4gAAAGKVMTZ8je0/IKcchBvagD8AgMc+bQAAAAAAAAABmwMAAOIAAAD2fkt7VantPwBUYZTlCIQ/AADLPm0AAAAAAAAAAZwDAADiAAAAhmhlwC7F7T+gwb9qO2mIPwAA0D59AAAAAAAAAAGdAwAA4gAAABhSfwUI4e0/MC8eQZHJjD8AgNQ+jAAAAAAAAAABngMAAOIAAACGvYEvj/rtP1hOvovzlJA/AADaPowAAAAAAAAAAZ8DAADiAAAAOiWzj7oY7j8ghe12HsWSPwAA4T6MAAAAAAAAAAGgAwAA4gAAAIoSnp7vL+4/0AYhAzYolT8AgOk+nAAAAAAAAAABoQMAAOIAAAC4gXGS0kTuPyDTWDA6vpc/AIDtPpwAAAAAAAAAAaIDAADiAAAAwnIta2NX7j/4CYgbZe6ZPwCA7z6sAAAAAAAAAAGjAwAA4gAAAKrl0SiiZ+4/0EC3BpAenD8AAPA+rAAAAAAAAAABpAMAAOIAAABUXEewPHPuPyCX2Q71tZ0/AADwPrsAAAAAAAAAAaUDAADiAAAA2FSlHIV87j+I7fsWWk2fPwAA8D67AAAAAAAAAAGmAwAA4gAAAD7P6217g+4/ONeK7nI/oD8AAPA+ywAAAAAAAAABpwMAAOIAAACAyxqkH4juP2wCnHIlC6E/AADwPssAAAAAAAAAAagDAADiAAAAgMsapB+I7j/I4qhV66OhPwAA8D7fAAAAAAAAAAGpAwAA4gAAAD7P6217g+4/lOg3iSdWoj8AgPY+3wAAAAAAAAABqgMAAOIAAAC41o0BM3ruP8gTSQ3aIaM/AAAAP+4AAAAAAAAAAasDAADiAAAA8OEAX0Zs7j/IiV4yeSCkPwBABT/uAAAAAAAAAAGsAwAA4gAAAOTwRIa1We4/MCX2p444pT8AAAs//gAAAAAAAAABrQMAAOIAAACWA1p3gELuP8gwFA8HnaY/AMAPP/4AAAAAAAAAAa4DAADiAAAAJphXTfko7j/8FrAlCeinPwAAFD8NAQAAAAAAAAGvAwAA4gAAADA097YpBu4/MP1LPAszqT8AABY/DQEAAAAAAAABsAMAAOIAAAA60JYgWuPtP/y9ZQKXZKo/AMAWPx0BAAAAAAAAAbEDAADiAAAAZupNpdzC7T8ANHsnNmOrPwBAFj8dAQAAAAAAAAGyAwAA4gAAALKCHEWxpO0/aM8SnUt7rD8AABY/LQEAAAAAAAABswMAAOIAAABAFxobKovtPzCQLGPXrK0/AEAJPy0BAAAAAAAAAbQDAADiAAAA8ikvDPVz7T9odsh52feuPwCA7T48AQAAAAAAAAG1AwAA4gAAAAi3ik62Y+0/UC4yyG0hsD8AAKI+PAEAAAAAAAABtgMAAOIAAAD6IcqneQi6P1vVfAe4x+A/AAD4PQAAAAAAAAAAAbcDAADiAAAAKua5Cr1Suj+sKVQOw7/gPwAAKj4QAAAAAAAAAAG4AwAA4gAAADTXdeNNZbo/VQdMqSu+4D8AAEA+EAAAAAAAAAABuQMAAOIAAAA013XjTWW6P//kQ0SUvOA/AABOPhAAAAAAAAAAAboDAADiAAAANNd1401luj//5ENElLzgPwAAbT4QAAAAAAAAAAG7AwAA4gAAAETIMbzed7o//+RDRJS84D8AAII+IAAAAAAAAAABvAMAAOIAAABgm2VGka+6P6wpVA7Dv+A/AACNPiAAAAAAAAAAAb0DAADiAAAAhG6Z0EPnuj+ukGw9icTgPwAAmj4gAAAAAAAAAAG+AwAA4gAAAKpBzVr2Hrs/W9V8B7jH4D8AAKk+LwAAAAAAAAABvwMAAOIAAADEI0UMGES7PwgajdHmyuA/AACwPi8AAAAAAAAAAcADAADiAAAA0BQB5ahWuz8MgaUArc/gPwAAtD4vAAAAAAAAAAHBAwAA4gAAANAUAeWoVrs/uMW1ytvS4D8AgLc+LwAAAAAAAAABwgMAAOIAAACUX1Wp1Pm6P2UKxpQK1uA/AAC6Pj8AAAAAAAAAAcMDAADiAAAAVKqpbQCduj8RT9ZeOdngPwAAuz4/AAAAAAAAAAHEAwAA4gAAABQEQlmbLbo/FLbujf/d4D8AAL0+XgAAAAAAAAABxQMAAOIAAADAbB5spau5P2zY9vKW3+A/AIC9Pl4AAAAAAAAAAcYDAADiAAAAZOQ+ph4XuT/B+v5XLuHgPwAAvz5uAAAAAAAAAAHHAwAA4gAAAARcX+CXgrg/wfr+Vy7h4D8AgME+bgAAAAAAAAAByAMAAOIAAACU8Qdp78i3P8H6/lcu4eA/AADGPn0AAAAAAAAAAckDAADiAAAAHIew8UYPtz/B+v5XLuHgPwCAyD59AAAAAAAAAAHKAwAA4gAAAJornaENQ7Y/wfr+Vy7h4D8AgMk+jQAAAAAAAAABywMAAOIAAAAO3814Q2S1P8H6/lcu4eA/AADLPo0AAAAAAAAAAcwDAADiAAAAeqFCd+hytD/B+v5XLuHgPwCAzT6dAAAAAAAAAAHNAwAA4gAAANRy+5z8brM/wfr+Vy7h4D8AAM8+nQAAAAAAAAABzgMAAOIAAAAgYjwR70WyP8H6/lcu4eA/AIDPPqwAAAAAAAAAAc8DAADiAAAAb0I5XnIvsT/B+v5XLuHgPwAA0D6sAAAAAAAAAAHQAwAA4gAAAMAiNqv1GLA/bNj28pbf4D8AANE+vAAAAAAAAAAB0QMAAOIAAABMylVTNU+uPxS27o3/3eA/AIDRPrwAAAAAAAAAAdIDAADiAAAAIE8/UH9srD+/k+YoaNzgPwCA0T7MAAAAAAAAAAHTAwAA4gAAACKYGLAM1Ko/EU/WXjnZ4D8AANQ+zAAAAAAAAAAB1AMAAOIAAAA2w2nBu2CpP7sszvmh1+A/AADXPswAAAAAAAAAAdUDAADiAAAAYtAyhIwSqD9lCsaUCtbgPwAA2j7bAAAAAAAAAAHWAwAA4gAAAKy/c/h+6aY/uMW1ytvS4D8AgNw+2wAAAAAAAAAB1wMAAOIAAADsrrRsccClPwyBpQCtz+A/AIDdPu8AAAAAAAAAAdgDAADiAAAATIBtkoW8pD9ePJU2fszgPwAA3z7vAAAAAAAAAAHZAwAA4gAAAMIznmm73aM/sveEbE/J4D8AgN8+7wAAAAAAAAAB2gMAAOIAAABMyUbyEiSjPwazdKIgxuA/AIDfPv8AAAAAAAAAAdsDAADiAAAAzl7vempqoj+ukGw9icTgPwAA4D7/AAAAAAAAAAHcAwAA4gAAAHbWD7Xj1aE/WG5k2PHC4D8AAOE+/wAAAAAAAAAB3QMAAOIAAAAuMKigfmahP6wpVA7Dv+A/AIDkPg8BAAAAAAAAAd4DAADiAAAAAmy4PTscoT9VB0ypK77gPwAA6z4PAQAAAAAAAAHfAwAA4gAAAM6nyNr30aA/VQdMqSu+4D8AAPE+DwEAAAAAAAAB4AMAAOIAAAC4xVAp1qygP6wpVA7Dv+A/AID4Pg8BAAAAAAAAAeEDAADiAAAAouPYd7SHoD+ukGw9icTgPwAA/D4eAQAAAAAAAAHiAwAA4gAAAKLj2He0h6A/sveEbE/J4D8AgP0+HgEAAAAAAAAB4wMAAOIAAABiPXFjTxigP2KjrWVE0eA/AAD+Pi4BAAAAAAAAAeQDAADiAAAAXPICARicnz+/k+YoaNzgPwAA/j4+AQAAAAAAAAHlAwAA4gAAAARqIzuRB58/caYnUSPp4D8AAP8+PgEAAAAAAAAB5gMAAOIAAACc4UN1CnOePygggaik+uA/AEAAP00BAAAAAAAAAecDAADiAAAARFlkr4PenT+M3urJVA/hPwDAAD9dAQAAAAAAAAHoAwAA4gAAAMQMlYa5/5w/75xU6wQk4T8AgAE/XQEAAAAAAAAB6QMAAOIAAABwhLXAMmucP1TC1jt7PeE/AEACP2wBAAAAAAAAAeoDAADiAAAAMMDFXe8gnD+/TnG7t1vhPwBAAz9sAQAAAAAAAAHrAwAA4gAAAJxz9jQlQps/0bgD1lx44T8AwAM/fAEAAAAAAAAB7AMAAOIAAABI6xZvnq2aP+mJrh/ImeE/AMADP3wBAAAAAAAAAe0DAADiAAAA4GI3qRcZmj9VfWHOyrzhPwBAAz98AQAAAAAAAAHuAwAA4gAAAJjaV+OQhJk/xdcsrJPk4T8AAAM/jAEAAAAAAAAB7wMAAOIAAAAwUngdCvCYP94P8CTFCuI/AIACP4wBAAAAAAAAAfADAADiAAAA2MmYV4NbmD+jJas4Xy/iPwAAAj+rAQAAAAAAAAHxAwAA4gAAALAFqfQ/EZg/ZTtmTPlT4j8AgAI/qwEAAAAAAAAB8gMAAOIAAABwQbmR/MaXP9IuGfv7duI/AMADP6sBAAAAAAAAAfMDAADiAAAARH3JLrl8lz+S3bvfz5biPwCABD+rAQAAAAAAAAH0AwAA4gAAABy52ct1Mpc/+2lWXwy14j8AQAU/uwEAAAAAAAAB9QMAAOIAAAAcudnLdTKXP2b28N5I0+I/AEAGP7sBAAAAAAAAAfYDAADiAAAAtDD6Be+dlj8hPnuUVu7iPwBABz/KAQAAAAAAAAH3AwAA4gAAALQw+gXvnZY/3oUFSmQJ4z8AAAc/ygEAAAAAAAAB+AMAAOIAAACIbAqjq1OWP/Lvl2QJJuM/AAAHP9oBAAAAAAAAAfkDAADiAAAAXKgaQGgJlj+s0AnrUDzjPwAABz/aAQAAAAAAAAH6AwAA4gAAAFyoGkBoCZY/vNOD1i9U4z8AgAc/6QEAAAAAAAAB+wMAAOIAAAAw5CrdJL+VP3W09Vx3auM/AMAHP+kBAAAAAAAAAfwDAADiAAAA3FtLF54qlT8wlWfjvoDjPwCACD/5AQAAAAAAAAH9AwAA4gAAANxbSxeeKpU/5Q7BOkCS4z8AQAg/+QEAAAAAAAAB/gMAAOIAAADcW0sXniqVP0jNKlzwpuM/AAAIPwkCAAAAAAAAAf8DAADiAAAA3FtLF54qlT9VaYwYCbrjPwCACD8JAgAAAAAAAAEABAAA4gAAANxbSxeeKpU/YwXu1CHN4z8AQAk/GAIAAAAAAAABAQQAAOIAAADcW0sXniqVPxh/Ryyj3uM/AAAJPxgCAAAAAAAAAQIEAADiAAAA3FtLF54qlT931pgeje7jPwAACT8oAgAAAAAAAAEDBAAA4gAAANxbSxeeKpU/2C3qEHf+4z8AAAk/KAIAAAAAAAABBAQAAOIAAADcW0sXniqVPzmFOwNhDuQ/AAAJPzgCAAAAAAAAAQUEAADiAAAA3FtLF54qlT/rl3wrHBvkPwAACT84AgAAAAAAAAEGBAAA4gAAAHDTa1EXlpQ/9czFuG4p5D8AAAk/RwIAAAAAAAABBwQAAOIAAAAYS4yLkAGUP6nfBuEpNuQ/AEAIP0cCAAAAAAAAAQgEAADiAAAA8IacKE23kz9c8kcJ5ULkPwAACD9XAgAAAAAAAAEJBAAA4gAAALDCrMUJbZM/ueKAzAhO5D8AAAg/VwIAAAAAAAABCgQAAOIAAACI/rxixiKTP2v1wfTDWuQ/AIAIP2YCAAAAAAAAAQsEAADiAAAAXDrN/4LYkj/I5fq352XkPwBACD9mAgAAAAAAAAEMBAAA4gAAAPSx7Tn8Q5I/0xpERTp05D8AAAg/ZgIAAAAAAAABDQQAAOIAAAD0se05/EOSPy8LfQhef+Q/AIAIP3YCAAAAAAAAAQ4EAADiAAAA9LHtOfxDkj/iHb4wGYzkPwBACT92AgAAAAAAAAEPBAAA4gAAAPSx7Tn8Q5I/6OvujqWV5D8AwAk/hgIAAAAAAAABEAQAAOIAAAD0se05/EOSP++5H+0xn+Q/AMAJP4YCAAAAAAAAAREEAADiAAAA9LHtOfxDkj+fZUjmJqfkPwBACT+VAgAAAAAAAAESBAAA4gAAAPSx7Tn8Q5I/+u5oeoSt5D8AAAk/lQIAAAAAAAABEwQAAOIAAAD0se05/EOSP1J4iQ7is+Q/AAAKP5UCAAAAAAAAARQEAADiAAAAXDrN/4LYkj9U36E9qLjkPwCACz+lAgAAAAAAAAEVBAAA4gAAALDCrMUJbZM/WEa6bG695D8AgA0/pQIAAAAAAAABFgQAAOIAAAAYS4yLkAGUPwWLyjadwOQ/AAAQP7UCAAAAAAAAARcEAADiAAAAcNNrUReWlD+zz9oAzMPkPwDAET+1AgAAAAAAAAEYBAAA4gAAAAggO3rhdJU/XhTryvrG5D8AwBM/tQIAAAAAAAABGQQAAOIAAACIbAqjq1OWPwtZ+5QpyuQ/AIAUP8QCAAAAAAAAARoEAADiAAAARH3JLrl8lz9jewP6wMvkPwDAFD/EAgAAAAAAAAEbBAAA4gAAADBSeB0K8Jg/uZ0LX1jN5D8AABY/1AIAAAAAAAABHAQAAOIAAAB0rwbS4feaP7mdC19YzeQ/AEAYP+MCAAAAAAAAAR0EAADiAAAA3NCE6fxJnT+5nQtfWM3kPwBAGT8CAwAAAAAAAAEeBAAA4gAAAJy28mNb5p8/EMATxO/O5D8AwBk/AgMAAAAAAAABHwQAAOIAAABi9JcDwrChP7sEJI4e0uQ/AIAaPxIDAAAAAAAAASAEAADiAAAAjG+uBniToz/Bazy95NbkPwDAGz8SAwAAAAAAAAEhBAAA4gAAABhzpM+0CqY/wdJU7Krb5D8AAB0/EgMAAAAAAAABIgQAAOIAAADCWBJKE6eoP8c5bRtx4OQ/AEAePzEDAAAAAAAAASMEAADiAAAAgCD4dZNoqz905ZUUZujkPwBAHz8xAwAAAAAAAAEkBAAA4gAAACAGZvDxBK4/J/jWPCH15D8AwCA/MQMAAAAAAAABJQQAAOIAAADWBK5cFz6wP9ij/zUW/eQ/AIAhPzEDAAAAAAAAASYEAADiAAAAmgYpwbV5sT8zLSDKcwPlPwDAIT9BAwAAAAAAAAEnBAAA4gAAAEomLHQykLI/3nEwlKIG5T8AACI/QQMAAAAAAAABKAQAAOIAAADgY7d1jYGzP4y2QF7RCeU/AIAiP1ADAAAAAAAAASkEAADiAAAAVs4O7TU7tD/j2EjDaAvlPwDAIj9QAwAAAAAAAAEqBAAA4gAAAMo4ZmTe9LQ/49hIw2gL5T8AwCI/YAMAAAAAAAABKwQAAOIAAAA0sgED9pu1P+PYSMNoC+U/AEAiP2ADAAAAAAAAASwEAADiAAAAkDrhyHwwtj/j2EjDaAvlPwAAIj9vAwAAAAAAAAEtBAAA4gAAANjgSN3hn7Y/49hIw2gL5T8AwBk/bwMAAAAAAAABLgQAAOIAAAAQlvQYtvy2P+PYSMNoC+U/AEAOP38DAAAAAAAAAS8EAADiAAAANmkoo2g0tz/j2EjDaAvlPwCA1j5/AwAAAAAAAAEwBAAA4gAAAEBa5Hv5Rrc/OftQKAAN5T8AAFw+fwMAAAAAAAABMQQAAOIAAABUPFwtG2y3P95xMJSiBuU/AAC0Pa4DAAAAAAAAATIEAADiAAAA5kOn4RQE5D+PdqOwCZLiPwAABD4AAAAAAAAAAAEzBAAA4gAAAF5LSXXM+uM/iahyUn2I4j8AADU+DwAAAAAAAAABNAQAAOIAAAA+zTFaevjjP4VBWiO3g+I/AABMPg8AAAAAAAAAATUEAADiAAAAHE8aPyj24z8ruDmPWX3iPwAATz4PAAAAAAAAAAE2BAAA4gAAABxPGj8o9uM/1ZUxKsJ74j8AAFw+DwAAAAAAAAABNwQAAOIAAAAcTxo/KPbjP35zKcUqeuI/AICIPgAAAAAAAAAAATgEAADiAAAAHE8aPyj24z9+cynFKnriPwCAnT4QAAAAAAAAAAE5BAAA4gAAABxPGj8o9uM/fnMpxSp64j8AgKg+EAAAAAAAAAABOgQAAOIAAAAcTxo/KPbjP35zKcUqeuI/AICwPh8AAAAAAAAAATsEAADiAAAAHE8aPyj24z8oUSFgk3jiPwAAtj4fAAAAAAAAAAE8BAAA4gAAALjU0+0x7+M/KFEhYJN44j8AgMQ+HwAAAAAAAAABPQQAAOIAAAAy3HWB6eXjP9IuGfv7duI/AADTPj8AAAAAAAAAAT4EAADiAAAAjGUA+k7a4z/SLhn7+3biPwCA4T4/AAAAAAAAAAE/BAAA4gAAAOTuinK0zuM/0i4Z+/t24j8AgOw+PwAAAAAAAAABQAQAAOIAAAAc+v3Px8DjP9IuGfv7duI/AAD3Pk4AAAAAAAAAAUEEAADiAAAAUgVxLduy4z/SLhn7+3biPwCA/T5OAAAAAAAAAAFCBAAA4gAAAIoQ5IrupOM/KFEhYJN44j8AAAI/XgAAAAAAAAABQwQAAOIAAACgnT/Nr5TjP35zKcUqeuI/AEADP14AAAAAAAAAAUQEAADiAAAAtiqbD3GE4z8ruDmPWX3iPwBABD9tAAAAAAAAAAFFBAAA4gAAAMy39lEydOM/Lx9Svh+C4j8AwAQ/bQAAAAAAAAABRgQAAOIAAADiRFKU82PjPzOGau3lhuI/AMAEP30AAAAAAAAAAUcEAADiAAAA1FOWu2JR4z+MD4uBQ43iPwAABT99AAAAAAAAAAFIBAAA4gAAAMpi2uLRPuM/j3ajsAmS4j8AAAU/jQAAAAAAAAABSQQAAOIAAACc8wbv7injP5Ldu9/PluI/AIAFP40AAAAAAAAAAUoEAADiAAAATgYc4LkS4z8+Isyp/pniPwBABj+cAAAAAAAAAAFLBAAA4gAAACCXSOzW/eI/lkTUDpab4j8AwAY/nAAAAAAAAAABTAQAAOIAAADSqV3doebiP0KJ5NjEnuI/AMAGP6wAAAAAAAAAAU0EAADiAAAAQMBDmMjK4j/vzfSi86HiPwAABz+sAAAAAAAAAAFOBAAA4gAAABRRcKTlteI/RfD8B4uj4j8AgAc/vAAAAAAAAAABTwQAAOIAAAAIYLTLVKPiP0hXFTdRqOI/AEAHP7wAAAAAAAAAAVAEAADiAAAAQGsnKWiV4j+feR2c6KniPwAABz/LAAAAAAAAAAFRBAAA4gAAAJj0saHNieI/9ZslAYCr4j8AQAQ/ywAAAAAAAAABUgQAAOIAAAAS/FM1hYDiP6HgNcuuruI/AMAAP8sAAAAAAAAAAVMEAADiAAAAroEN5I554j+h4DXLrq7iPwCA4z7LAAAAAAAAAAFUBAAA4gAAAGyF3q3qdOI/oeA1y66u4j8AgLs+2wAAAAAAAAABVQQAAOIAAAAoia93RnDiP6HgNcuuruI/AAB6PtsAAAAAAAAAAVYEAADiAAAA8n08GjN+4j/V2qaXcvzhPwAAID4AAAAAAAAAAAFXBAAA4gAAAJj0saHNieI/frieMtv64T8AAFw+EAAAAAAAAAABWAQAAOIAAAC6csm8H4ziP364njLb+uE/AAB4PhAAAAAAAAAAAVkEAADiAAAA2vDg13GO4j8olpbNQ/nhPwAAcz4QAAAAAAAAAAFaBAAA4gAAABztDw4Wk+I/KJaWzUP54T8AgJc+HwAAAAAAAAABWwQAAOIAAABg6T5EupfiPyiWls1D+eE/AACnPh8AAAAAAAAAAVwEAADiAAAAgmdWXwya4j8olpbNQ/nhPwAAsD4fAAAAAAAAAAFdBAAA4gAAAGDpPkS6l+I/frieMtv64T8AgLM+HwAAAAAAAAABXgQAAOIAAABAaycpaJXiPyz9rvwJ/uE/AAC0Pi8AAAAAAAAAAV8EAADiAAAA2vDg13GO4j+Fhs+QZwTiPwAAtj4vAAAAAAAAAAFgBAAA4gAAAHZ2moZ7h+I/3g/wJMUK4j8AALk+PwAAAAAAAAABYQQAAOIAAADyfTwaM37iP+XdIINRFOI/AAC7Pj8AAAAAAAAAAWIEAADiAAAASgfHkphy4j+ViUl8RhziPwCAvD5OAAAAAAAAAAFjBAAA4gAAAKKQUQv+ZuI/SZyKpAEp4j8AgL0+TgAAAAAAAAABZAQAAOIAAADam8RoEVniP/uuy8y8NeI/AIC9Pl4AAAAAAAAAAWUEAADiAAAA8Cggq9JI4j8F5BRaD0TiPwCAvD5eAAAAAAAAAAFmBAAA4gAAAOI3ZNJBNuI/uPZVgspQ4j8AALw+bgAAAAAAAAABZwQAAOIAAADYRqj5sCPiP2sJl6qFXeI/AAC8Pn0AAAAAAAAAAWgEAADiAAAAylXsICAR4j9y18cIEmfiPwAAvD59AAAAAAAAAAFpBAAA4gAAAOLiR2PhAOI/IoPwAQdv4j8AALw+jQAAAAAAAAABagQAAOIAAAD4b6OlovDhPyhRIWCTeOI/AAC9Po0AAAAAAAAAAWsEAADiAAAAUPktHgjl4T/Y/ElZiIDiPwCAvz6cAAAAAAAAAAFsBAAA4gAAAKiCuJZt2eE/iahyUn2I4j8AAMM+nAAAAAAAAAABbQQAAOIAAABECHJFd9LhPzhUm0tykOI/AIDLPpwAAAAAAAAAAW4EAADiAAAAAgxDD9PN4T+S3bvfz5biPwAA1z68AAAAAAAAAAFvBAAA4gAAAAIMQw/TzeE/7Gbccy2d4j8AgN4+vAAAAAAAAAABcAQAAOIAAAAiiloqJdDhP0hXFTdRqOI/AIDlPrwAAAAAAAAAAXEEAADiAAAAygDQsb/b4T9PJUaV3bHiPwCA6T7LAAAAAAAAAAFyBAAA4gAAAHJ3RTla5+E//tBujtK54j8AgO0+ywAAAAAAAAABcwQAAOIAAABc6un2mPfhP1zBp1H2xOI/AADvPssAAAAAAAAAAXQEAADiAAAAiFm96nsM4j8NbdBK68ziPwCA7z7bAAAAAAAAAAF1BAAA4gAAAH69HYFLL+I/uxj5Q+DU4j8AAPM+2wAAAAAAAAABdgQAAOIAAAB2IX4XG1LiP8HmKaJs3uI/AAD4PusAAAAAAAAAAXcEAADiAAAAbIXerep04j9yklKbYebiPwCA+j7rAAAAAAAAAAF4BAAA4gAAAEBrJyloleI/IT57lFbu4j8AgPw++gAAAAAAAAABeQQAAOIAAADy0liJk7PiPykMrPLi9+I/AID1PvoAAAAAAAAAAXoEAADiAAAAYj5bsxrN4j/Zt9Tr1//iPwAA7D4KAQAAAAAAAAF7BAAA4gAAAJCtLqf94eI/3oUFSmQJ4z8AAKg+CgEAAAAAAAABfAQAAOIAAACen/ngsB/uP8GNbQZ46cE/AABoPgAAAAAAAAAAAX0EAADiAAAAJphXTfko7j+L2HGnZBzCPwAAoD4QAAAAAAAAAAF+BAAA4gAAACaYV035KO4/P+uyzx8pwj8AALQ+EAAAAAAAAAABfwQAAOIAAAAEGkAypybuP0+HFIw4PMI/AICxPhAAAAAAAAAAAYAEAADiAAAABBpAMqcm7j9PhxSMODzCPwCAtz4fAAAAAAAAAAGBBAAA4gAAAAQaQDKnJu4/T4cUjDg8wj8AALk+HwAAAAAAAAABggQAAOIAAAAEGkAypybuP0+HFIw4PMI/AIC6Pi8AAAAAAAAAAYMEAADiAAAABBpAMqcm7j9PhxSMODzCPwCAuz4vAAAAAAAAAAGEBAAA4gAAAOKbKBdVJO4/T4cUjDg8wj8AAL0+PwAAAAAAAAABhQQAAOIAAADAHRH8AiLuP/X98/faNcI/AIC9Pj8AAAAAAAAAAYYEAADiAAAAnp/54LAf7j/1/fP32jXCPwCAxD4/AAAAAAAAAAGHBAAA4gAAAH4h4sVeHe4/P+uyzx8pwj8AAM4+PwAAAAAAAAABiAQAAOIAAAA6JbOPuhjuP+lhkjvCIsI/AIDZPk4AAAAAAAAAAYkEAADiAAAA1qpsPsQR7j+L2HGnZBzCPwCA5T5OAAAAAAAAAAGKBAAA4gAAADA097YpBu4/i9hxp2Qcwj8AAO8+XgAAAAAAAAABiwQAAOIAAAAkQzvemPPtP4E8EOtLCcI/AAD4Pm0AAAAAAAAAAYwEAADiAAAAsNc4tBHa7T93oK4uM/bBPwDAAD9tAAAAAAAAAAGNBAAA4gAAAABwB1Tmu+0/ZwRNchrjwT8AAAY/fQAAAAAAAAABjgQAAOIAAAAsir7YaJvtP6dVqo1Gw8E/AAAKP30AAAAAAAAAAY8EAADiAAAAEqhGJ0d27T/ppgepcqPBPwBADj99AAAAAAAAAAGQBAAA4gAAALrJnz+BTO0/f4GFWPyJwT8AABE/nAAAAAAAAAABkQQAAOIAAAAe78khFx7tP8HS4nMoasE/AIATP5wAAAAAAAAAAZIEAADiAAAA+huWl2Tm7D8NwKFLbV3BPwCAFD+cAAAAAAAAAAGTBAAA4gAAANhIYg2yruw/tTaBtw9XwT8AQBU/nAAAAAAAAAABlAQAAOIAAAD2cV25o3vsP7U2gbcPV8E/AMAVP7wAAAAAAAAAAZUEAADiAAAA1J4pL/FD7D9nScLfymPBPwCAFj+8AAAAAAAAAAGWBAAA4gAAANJJDcCQDuw/wdLicyhqwT8AQBc/vAAAAAAAAAABlwQAAOIAAADS9PBQMNnrPxtcAwiGcME/AEAYP7wAAAAAAAAAAZgEAADiAAAAzp/U4c+j6z/B0uJzKGrBPwCAFj/LAAAAAAAAAAGZBAAA4gAAAPDIz43BcOs/DcChS21dwT8AABQ/ywAAAAAAAAABmgQAAOIAAAB0bBGLqUTrP7U2gbcPV8E/AMAMP9sAAAAAAAAAAZsEAADiAAAAXIqZ2Ycf6z/1h97SOzfBPwBAAz/bAAAAAAAAAAGcBAAA4gAAAKoiaHlcAes/jWJcgsUdwT8AAOY+6gAAAAAAAAABnQQAAOIAAAB+s5SFeezqP3/G+sWsCsE/AADAPuoAAAAAAAAAAZ4EAADiAAAAkkDwxzrc6j9njjdNe+TAPwAAgT4ZAQAAAAAAAAGfBAAA4gAAAAi3ik62Y+0/6nzcfqv0vT8AADg+AAAAAAAAAAABoAQAAOIAAABMs7mEWmjtP2Yfl7UDtb0/AAB/PhAAAAAAAAAAAaEEAADiAAAAbDHRn6xq7T+2DFaNSKi9PwAAkD4QAAAAAAAAAAGiBAAA4gAAAGwx0Z+sau0/TufTPNKOvT8AAJQ+EAAAAAAAAAABowQAAOIAAABsMdGfrGrtP07n0zzSjr0/AAChPhAAAAAAAAAAAaQEAADiAAAAjq/ouv5s7T+e1JIUF4K9PwAAqz4fAAAAAAAAAAGlBAAA4gAAAK4tANZQb+0/6sFR7Ft1vT8AALU+HwAAAAAAAAABpgQAAOIAAADQqxfxonHtPzavEMSgaL0/AIC8Pi8AAAAAAAAAAacEAADiAAAA8ikvDPVz7T+CnM+b5Vu9PwCAxD4vAAAAAAAAAAGoBAAA4gAAADgmXkKZeO0/gpzPm+VbvT8AAMg+LwAAAAAAAAABqQQAAOIAAAB6Io14PX3tP4Kcz5vlW70/AADRPi8AAAAAAAAAAaoEAADiAAAAQBcaGyqL7T+CnM+b5Vu9PwCA5T4/AAAAAAAAAAGrBAAA4gAAAAoMp70Wme0/gpzPm+VbvT8AAPc+PwAAAAAAAAABrAQAAOIAAADUADRgA6ftPzavEMSgaL0/AAACP14AAAAAAAAAAa0EAADiAAAAvnPYHUK37T+e1JIUF4K9PwCABz9eAAAAAAAAAAGuBAAA4gAAAKrmfNuAx+0/Zh+XtQO1vT8AQAo/XgAAAAAAAAABrwQAAOIAAACw1zi0EdrtP/60n/fcGr4/AAAMP24AAAAAAAAAAbAEAADiAAAAvsj0jKLs7T+aSqg5toC+PwDADj99AAAAAAAAAAGxBAAA4gAAAMq5sGUz/+0/mgUzzAUAvz8AQBI/fQAAAAAAAAABsgQAAOIAAADWqmw+xBHuP/7lP6/LmL8/AIAUP30AAAAAAAAAAbMEAADiAAAASBZvaEsr7j8//4eF4SvAPwAAFj+cAAAAAAAAAAG0BAAA4gAAAJYDWneAQu4/NR6xWxiYwD8AwBY/nAAAAAAAAAABtQQAAOIAAADk8ESGtVnuP3/G+sWsCsE/AMAWP5wAAAAAAAAAAbYEAADiAAAA8OEAX0Zs7j/LbkQwQX3BPwCAFz+cAAAAAAAAAAG3BAAA4gAAANhUpRyFfO4/ZwRNchrjwT8AwBg/rAAAAAAAAAABuAQAAOIAAACAyxqkH4juPw82t3AMXMI/AIAZP6wAAAAAAAAAAbkEAADiAAAAwsdJ2sOM7j9LQp8eiLvCPwDAGT+8AAAAAAAAAAG6BAAA4gAAAMLHSdrDjO4/2TtGpEgOwz8AQBk/vAAAAAAAAAABuwQAAOIAAAA+z+tte4PuP2c17SkJYcM/AAAZP8sAAAAAAAAAAbwEAADiAAAAdtpey4517j83gPHK9ZPDPwCAGj/LAAAAAAAAAAG9BAAA4gAAACbtc7xZXu4//8r1a+LGwz8AAB0/2wAAAAAAAAABvgQAAOIAAACWA1p3gELuPxsDueQT7cM/AEAeP9sAAAAAAAAAAb8EAADiAAAAXKPKqgwb7j8zO3xdRRPEPwDAHj/rAAAAAAAAAAHABAAA4gAAACRDO96Y8+0/9+keQhkzxD8AgB8/6wAAAAAAAAABwQQAAOIAAADs4qsRJcztP7eYwSbtUsQ/AMAgP/oAAAAAAAAAAcIEAADiAAAA1AA0YAOn7T/P0ISfHnnEPwCAIT/6AAAAAAAAAAHDBAAA4gAAAJqgpJOPf+0/NfYG8JSSxD8AwCE/CgEAAAAAAAABxAQAAOIAAACEvizibVrtP/ekqdRossQ/AIATPwoBAAAAAAAAAcUEAADiAAAAjlrMS5437T8N3WxNmtjEPwCA/T4ZAQAAAAAAAAHGBAAA4gAAANrymutyGe0/dQLvnRDyxD8AgKw+GQEAAAAAAAABxwQAAOIAAAAuCy7rFBy/P+PYSMNoC+U/AABYPgAAAAAAAAAAAcgEAADiAAAATt5hdcdTvz+MtkBe0QnlPwAAlT4QAAAAAAAAAAHJBAAA4gAAAE7eYXXHU78/jLZAXtEJ5T8AAKg+EAAAAAAAAAABygQAAOIAAABYzx1OWGa/P4y2QF7RCeU/AICrPhAAAAAAAAAAAcsEAADiAAAAWM8dTlhmvz+MtkBe0QnlPwAAuD4fAAAAAAAAAAHMBAAA4gAAAFjPHU5YZr8/jLZAXtEJ5T8AAL4+HwAAAAAAAAABzQQAAOIAAABYzx1OWGa/P4y2QF7RCeU/AADCPi8AAAAAAAAAAc4EAADiAAAATt5hdcdTvz87YmlXxhHlPwAAwD4AAAAAAAAAAAHPBAAA4gAAAD7tpZw2Qb8/7A2SULsZ5T8AAL8+DwAAAAAAAAAB0AQAAOIAAAAgGnIShAm/P0r+yhPfJOU/AAC+Pg8AAAAAAAAAAdEEAADiAAAA5GTG1q+svj9PzPtxay7lPwCAxD4PAAAAAAAAAAHSBAAA4gAAAJTNoum5Kr4/VZos0Pc35T8AAM8+DwAAAAAAAAAB0wQAAOIAAAAeY0tyEXG9P15oXS6EQeU/AIDePg8AAAAAAAAAAdQEAADiAAAAhCXAcLZ/vD+08X3C4UflPwCA8D4fAAAAAAAAAAHVBAAA4gAAAOD2eJbKe7s/uliW8adM5T8AgAE/HwAAAAAAAAAB1gQAAOIAAAA013XjTWW6P2adprvWT+U/AIAKPy4AAAAAAAAAAdcEAADiAAAAesa2V0A8uT9mnaa71k/lPwBAED8uAAAAAAAAAAHYBAAA4gAAAMC198syE7g/D3ueVj9O5T8AABU/LgAAAAAAAAAB2QQAAOIAAAD6s3xnlNe2P7pYlvGnTOU/AIAYP00AAAAAAAAAAdoEAADiAAAAKsFFKmWJtT9jNo6MEEvlPwDAGz9NAAAAAAAAAAHbBAAA4gAAAFbODu01O7Q/tPF9wuFH5T8AQB0/TQAAAAAAAAAB3AQAAOIAAABq+V/+5MeyP1/PdV1KRuU/AMAdP00AAAAAAAAAAd0EAADiAAAAmgYpwbV5sT8JrW34skTlPwAAHz9dAAAAAAAAAAHeBAAA4gAAAMAiNqv1GLA/Ca1t+LJE5T8AgCA/XQAAAAAAAAAB3wQAAOIAAAACJO4+0N+tPwmtbfiyROU/AAAiP20AAAAAAAAAAeAEAADiAAAAjAJwJ7WNqz8JrW34skTlPwDAIz9tAAAAAAAAAAHhBAAA4gAAAEyl4XLdhak/Ca1t+LJE5T8AgCQ/fAAAAAAAAAAB4gQAAOIAAAAgKstvJ6OnPwmtbfiyROU/AMAkP3wAAAAAAAAAAeMEAADiAAAAGHOkz7QKpj8JrW34skTlPwAAJT+MAAAAAAAAAAHkBAAA4gAAACye9eBjl6Q/X891XUpG5T8AgCU/jAAAAAAAAAAB5QQAAOIAAABMyUbyEiSjPwwUhid5SeU/AMAlP5wAAAAAAAAAAeYEAADiAAAAdtYPtePVoT+6WJbxp0zlPwCAJj+cAAAAAAAAAAHnBAAA4gAAALjFUCnWrKA/vL+uIG5R5T8AwCY/qwAAAAAAAAAB6AQAAOIAAABc8gIBGJyfPxdJz7TLV+U/AMAmP6sAAAAAAAAAAekEAADiAAAARFlkr4PenT8YsOfjkVzlPwAAJz+7AAAAAAAAAAHqBAAA4gAAAHCEtcAya5w/czkIeO9i5T8AgCc/uwAAAAAAAAAB6wQAAOIAAACcc/Y0JUKbP3WgIKe1Z+U/AEAnP8oAAAAAAAAAAewEAADiAAAAHCcnDFtjmj8mTEmgqm/lPwAAJz/KAAAAAAAAAAHtBAAA4gAAAJjaV+OQhJk/gNVpNAh25T8AACc/ygAAAAAAAAAB7gQAAOIAAAAwUngdCvCYPy6Bki39feU/AIAnP9oAAAAAAAAAAe8EAADiAAAA2MmYV4NbmD85ttu6T4zlPwDAJz/aAAAAAAAAAAHwBAAA4gAAALAFqfQ/EZg/mA0trTmc5T8AwCc/6gAAAAAAAAAB8QQAAOIAAABwQbmR/MaXP/vLls7psOU/AAAoP+oAAAAAAAAAAfIEAADiAAAARH3JLrl8lz+5EyGE98vlPwAAKD/5AAAAAAAAAAHzBAAA4gAAABy52ct1Mpc/dlurOQXn5T8AACg/+QAAAAAAAAAB9AQAAOIAAAAcudnLdTKXP9/nRblBBeY/AAAoPwkBAAAAAAAAAfUEAADiAAAAHLnZy3Uylz+j/QDN2ynmPwAAKD8JAQAAAAAAAAH2BAAA4gAAABy52ct1Mpc/a+HsPgJY5j8AACg/GQEAAAAAAAAB9wQAAOIAAAAcudnLdTKXP4vn4BXAh+Y/AAAoPxkBAAAAAAAAAfgEAADiAAAAHLnZy3Uylz9dmf3lcr/mPwAAKD8oAQAAAAAAAAH5BAAA4gAAABy52ct1Mpc/2I8qgFT65j8AACg/KAEAAAAAAAAB+gQAAOIAAABEfckuuXyXPwYygBMrPec/AIAoPzgBAAAAAAAAAfsEAADiAAAARH3JLrl8lz/csc1Ban7nPwDAKD84AQAAAAAAAAH8BAAA4gAAAER9yS65fJc/szEbcKm/5z8AwCg/RwEAAAAAAAAB/QQAAOIAAABEfckuuXyXP9xsWNS5/ec/AIApP0cBAAAAAAAAAf4EAADiAAAARH3JLrl8lz9fMbbMJ0LoPwDAKj9XAQAAAAAAAAH/BAAA4gAAAER9yS65fJc/3CfjZgl96D8AgCs/VwEAAAAAAAABAAUAAOIAAAAcudnLdTKXPwhjIMsZu+g/AMArP2cBAAAAAAAAAQEFAADiAAAAHLnZy3Uylz/VFD2bzPLoPwAALD9nAQAAAAAAAAECBQAA4gAAALQw+gXvnZY/+YFJoVAn6T8AgCw/dgEAAAAAAAABAwUAAOIAAACIbAqjq1OWPxzvVafUW+k/AMAsP3YBAAAAAAAAAQQFAADiAAAAiGwKo6tTlj8+XGKtWJDpPwDALD+GAQAAAAAAAAEFBQAA4gAAAFyoGkBoCZY/tIRe6a3B6T8AQCw/hgEAAAAAAAABBgUAAOIAAABcqBpAaAmWP9IjOpGl7Ok/AAAsP5YBAAAAAAAAAQcFAADiAAAAXKgaQGgJlj/p9OTaEA7qPwCALD+WAQAAAAAAAAEIBQAA4gAAAFyoGkBoCZY/AcaPJHwv6j8AQC0/pQEAAAAAAAABCQUAAOIAAABcqBpAaAmWP7sNGtqJSuo/AMAtP6UBAAAAAAAAAQoFAADiAAAAXKgaQGgJlj8jM5wqAGTqPwDALT+1AQAAAAAAAAELBQAA4gAAAFyoGkBoCZY/16z1gYF16j8AQC0/tQEAAAAAAAABDAUAAOIAAABcqBpAaAmWP+LhPg/Ug+o/AAAtP7UBAAAAAAAAAQ0FAADiAAAAXKgaQGgJlj+V9H83j5DqPwAALT/UAQAAAAAAAAEOBQAA4gAAAFyoGkBoCZY/8H2gy+yW6j8AgC0/1AEAAAAAAAABDwUAAOIAAABcqBpAaAmWP/VL0Sl5oOo/AEAuP9QBAAAAAAAAARAFAADiAAAAXKgaQGgJlj9O1fG91qbqPwBALz/UAQAAAAAAAAERBQAA4gAAAFyoGkBoCZY//BkCiAWq6j8AgC4/5AEAAAAAAAABEgUAAOIAAABcqBpAaAmWP/+AGrfLruo/AMAtP+QBAAAAAAAAARMFAADiAAAAXKgaQGgJlj9WoyIcY7DqPwBALT/zAQAAAAAAAAEUBQAA4gAAAFyoGkBoCZY/Augy5pGz6j8AgC0/8wEAAAAAAAABFQUAAOIAAABcqBpAaAmWPwLoMuaRs+o/AMAtP/MBAAAAAAAAARYFAADiAAAAiGwKo6tTlj9YCjtLKbXqPwCALj/zAQAAAAAAAAEXBQAA4gAAAIhsCqOrU5Y/WAo7Sym16j8AQC4/AwIAAAAAAAABGAUAAOIAAAC0MPoF752WP7EsQ7DAtuo/AAAuPwMCAAAAAAAAARkFAADiAAAAHLnZy3Uylz9ccVN677nqPwCALj8DAgAAAAAAAAEaBQAA4gAAAER9yS65fJc/XHFTeu+56j8AQC8/AwIAAAAAAAABGwUAAOIAAACwBan0PxGYP1xxU3rvueo/AAAvPxMCAAAAAAAAARwFAADiAAAABI6IusalmD9ccVN677nqPwAALz8TAgAAAAAAAAEdBQAA4gAAAJjaV+OQhJk/XHFTeu+56j8AgC4/IQIAAAAAAAABHgUAAOIAAAAcJycMW2OaP7EsQ7DAtuo/AAAuPzECAAAAAAAAAR8FAADiAAAA3Dfml2iMmz8C6DLmkbPqPwAALj9AAgAAAAAAAAEgBQAA4gAAAMQMlYa5/5w//4Aat8uu6j8AAC4/UAIAAAAAAAABIQUAAOIAAAAEaiM7kQefP/wZAogFquo/AAAuP1ACAAAAAAAAASIFAADiAAAAouPYd7SHoD9O1fG91qbqPwAALj9QAgAAAAAAAAEjBQAA4gAAAHbWD7Xj1aE/o5Dh86ej6j8AAC4/YAIAAAAAAAABJAUAAOIAAAB4jTZVVm6jP/VL0Sl5oOo/AIAuP28CAAAAAAAAASUFAADiAAAAwurECS52pT/wfaDL7JbqPwDALj9vAgAAAAAAAAEmBQAA4gAAAETuutJq7ac/lfR/N4+Q6j8AwC4/jwIAAAAAAAABJwUAAOIAAADY8bCbp2SqP+LhPg/Ug+o/AAAvP48CAAAAAAAAASgFAADiAAAAopsOeUlLrT8xz/3mGHfqPwAALz+PAgAAAAAAAAEpBQAA4gAAAMAiNqv1GLA/eVWkj5dl6j8AQC4/ngIAAAAAAAABKgUAAOIAAAC72VxLaLGxP28gWwJFV+o/AAAuP54CAAAAAAAAASsFAADiAAAAsJ/HEko3sz+6pgGrw0XqPwAALj+eAgAAAAAAAAEsBQAA4gAAAJp0dgGbqrQ/CfvYsc496j8AAC4/vQIAAAAAAAABLQUAAOIAAACaK52hDUO2PweUwIIIOeo/AEAsP70CAAAAAAAAAS4FAADiAAAAlPEHae/Itz+y2NBMNzzqPwCAKj+9AgAAAAAAAAEvBQAA4gAAAHrGtldAPLk/DGLx4JRC6j8AwCA/vQIAAAAAAAABMAUAAOIAAABEyDG83ne6P2XrEXXySOo/AIATP80CAAAAAAAAATEFAADiAAAA2AW9vTlpuz8Wlzpu51DqPwAAzz7NAgAAAAAAAAEyBQAA4gAAALQNkmimp88/3GxY1Ln95z8AAMA9AAAAAAAAAAABMwUAAOIAAAAsFTT8XZ7PPy8oSAqL+uc/AAADPhAAAAAAAAAAATQFAADiAAAALBU0/F2ezz8vKEgKi/rnPwAAFD4QAAAAAAAAAAE1BQAA4gAAACwVNPxdns8/LyhICov65z8AABo+EAAAAAAAAAABNgUAAOIAAAAsFTT8XZ7PPy8oSAqL+uc/AAArPi8AAAAAAAAAATcFAADiAAAALBU0/F2ezz8vKEgKi/rnPwAANT4vAAAAAAAAAAE4BQAA4gAAACwVNPxdns8/LyhICov65z8AADw+LwAAAAAAAAABOQUAAOIAAAAsFTT8XZ7PPy8oSAqL+uc/AABMPi8AAAAAAAAAAToFAADiAAAALBU0/F2ezz/ZBUCl8/jnPwAAYj4vAAAAAAAAAAE7BQAA4gAAACwVNPxdns8/2QVApfP45z8AgII+LwAAAAAAAAABPAUAAOIAAAA4BvDU7rDPP9kFQKXz+Oc/AACXPi8AAAAAAAAAAT0FAADiAAAAQverrX/Dzz/ZBUCl8/jnPwAApj4vAAAAAAAAAAE+BQAA4gAAAE7oZ4YQ1s8/2QVApfP45z8AgLM+PwAAAAAAAAABPwUAAOIAAABY2SNfoejPPy8oSAqL+uc/AAC5Pk4AAAAAAAAAAUAFAADiAAAAdOEeUj0C0D8vKEgKi/rnPwCAvT5OAAAAAAAAAAFBBQAA4gAAAD7Wq/QpENA/MY9gOVH/5z8AgMI+XgAAAAAAAAABQgUAAOIAAAAHyziXFh7QPzGPYDlR/+c/AIDEPm4AAAAAAAAAAUMFAADiAAAA0b/FOQMs0D+KsWie6ADoPwCAxT5uAAAAAAAAAAFEBQAA4gAAAJm0UtzvOdA/NfZ4aBcE6D8AAMY+bgAAAAAAAAABRQUAAOIAAABhqd9+3EfQP4wYgc2uBeg/AADGPn0AAAAAAAAAAUYFAADiAAAAbpqbV21a0D/jOokyRgfoPwAAxj59AAAAAAAAAAFHBQAA4gAAAHaLVzD+bNA/kH+Z/HQK6D8AAMY+jQAAAAAAAAABSAUAAOIAAACDfBMJj3/QP+WhoWEMDOg/AADHPp0AAAAAAAAAAUkFAADiAAAAkW3P4R+S0D/pCLqQ0hDoPwCAyT6dAAAAAAAAAAFKBQAA4gAAAFliXIQMoNA/lk3KWgEU6D8AAMo+rAAAAAAAAAABSwUAAOIAAAAhV+km+a3QP0OS2iQwF+g/AADKPqwAAAAAAAAAAUwFAADiAAAA7Et2yeW70D9DktokMBfoPwAAzD68AAAAAAAAAAFNBQAA4gAAAPc8MqJ2ztA/mLTiiccY6D8AgNA+vAAAAAAAAAABTgUAAOIAAAABLu56B+HQP+7W6u5eGug/AIDUPssAAAAAAAAAAU8FAADiAAAADB+qU5jz0D/u1uruXhroPwAA2j7LAAAAAAAAAAFQBQAA4gAAANcTN/aEAdE/mLTiiccY6D8AgN4+2wAAAAAAAAABUQUAAOIAAACfCMSYcQ/RP0OS2iQwF+g/AADkPtsAAAAAAAAAAVIFAADiAAAAaf1QO14d0T+WTcpaARToPwCA6D70AAAAAAAAAAFTBQAA4gAAADHy3d1KK9E/6Qi6kNIQ6D8AAO4+9AAAAAAAAAABVAUAAOIAAAD55mqANznRP+kIupDSEOg/AIDxPgMBAAAAAAAAAVUFAADiAAAAxNv3IiRH0T/loaFhDAzoPwCA9T4DAQAAAAAAAAFWBQAA4gAAAIrQhMUQVdE/kH+Z/HQK6D8AAPg+AwEAAAAAAAABVwUAAOIAAABTxRFo/WLRP+M6iTJGB+g/AID6PhMBAAAAAAAAAVgFAADiAAAAobL8djJ60T819nhoFwToPwCA/D4TAQAAAAAAAAFZBQAA4gAAADOcFrwLltE/3GxY1Ln95z8AgP0+MgEAAAAAAAABWgUAAOIAAACDiQHLQK3RP9eeJ3Yt9Oc/AID9PjIBAAAAAAAAAVsFAADiAAAAz3bs2XXE0T8m8/58OOznPwAA/j4yAQAAAAAAAAFcBQAA4gAAAB5k1+iq29E/zWne6Nrl5z8AAP4+QgEAAAAAAAABXQUAAOIAAABuUcL33/LRP3LgvVR93+c/AAD/PkIBAAAAAAAAAV4FAADiAAAA/jrcPLkO0j8XV53AH9nnPwDAAD9RAQAAAAAAAAFfBQAA4gAAAJEk9oGSKtI/FfCEkVnU5z8AAAE/UQEAAAAAAAABYAUAAOIAAAAhDhDHa0bSPxKJbGKTz+c/AAABP2EBAAAAAAAAAWEFAADiAAAAtPcpDEVi0j+9ZmT9+83nPwAAAT9hAQAAAAAAAAFiBQAA4gAAAEbhQ1EeftI/ZERcmGTM5z8AgAE/cQEAAAAAAAABYwUAAOIAAAAbx4zMm57SP2REXJhkzOc/AMABP3EBAAAAAAAAAWQFAADiAAAAZ7R329C10j+5/0vONcnnPwDAAT+AAQAAAAAAAAFlBQAA4gAAAHSlM7RhyNI/ZN1DaZ7H5z8AQAE/gAEAAAAAAAABZgUAAOIAAAB/lu+M8trSP2TdQ2mex+c/AAABP5ABAAAAAAAAAWcFAADiAAAAjIerZYPt0j8MuzsEB8bnPwAAAT+QAQAAAAAAAAFoBQAA4gAAAJZ4Zz4UANM/DLs7BAfG5z8AAAE/oAEAAAAAAAABaQUAAOIAAABhbfTgAA7TPwy7OwQHxuc/AAABP6ABAAAAAAAAAWoFAADiAAAAKGKBg+0b0z8MuzsEB8bnPwCAAT+vAQAAAAAAAAFrBQAA4gAAADNTPVx+LtM/ZN1DaZ7H5z8AQAE/rwEAAAAAAAABbAUAAOIAAACBQChrs0XTP7n/S841yec/AAABP68BAAAAAAAAAW0FAADiAAAAjjHkQ0RY0z9kRFyYZMznPwCAAT/OAQAAAAAAAAFuBQAA4gAAAJkioBzVatM/vWZk/fvN5z8AwAE/zgEAAAAAAAABbwUAAOIAAACmE1z1ZX3TP7/NfCzC0uc/AMABP84BAAAAAAAAAXAFAADiAAAAswQYzvaP0z8XV53AH9nnPwBAAT/eAQAAAAAAAAFxBQAA4gAAALz106aHotM/cuC9VH3f5z8AAAE/3gEAAAAAAAABcgUAAOIAAADJ5o9/GLXTP81p3uja5ec/AAABP+4BAAAAAAAAAXMFAADiAAAA09dLWKnH0z8m8/58OOznPwAAAT/uAQAAAAAAAAF0BQAA4gAAAODIBzE62tM/gHwfEZby5z8AAAE//QEAAAAAAAABdQUAAOIAAAAutvI/b/HTP4LjN0Bc9+c/AAABP/0BAAAAAAAAAXYFAADiAAAAvp8MhUgN1D/ZBUCl8/jnPwBAAD8NAgAAAAAAAAF3BQAA4gAAANaBhDZqMtQ/3GxY1Ln95z8AAP8+HQIAAAAAAAABeAUAAOIAAACrZ82x51LUPzGPYDlR/+c/AID/Ph0CAAAAAAAAAXkFAADiAAAAgU0WLWVz1D819nhoFwToPwBAAD8sAgAAAAAAAAF6BQAA4gAAABA3MHI+j9Q/4zqJMkYH6D8AwAA/LAIAAAAAAAABewUAAOIAAADmHHntu6/UP5B/mfx0Cug/AIABPzwCAAAAAAAAAXwFAADiAAAAeQaTMpXL1D/pCLqQ0hDoPwBAAT88AgAAAAAAAAF9BQAA4gAAAAjwrHdu59Q/PyvC9WkS6D8AAAE/SwIAAAAAAAABfgUAAOIAAADb1fXy6wfVP0OS2iQwF+g/AAABP0sCAAAAAAAAAX8FAADiAAAAbr8POMUj1T9DktokMBfoPwAAAT9bAgAAAAAAAAGABQAA4gAAAACpKX2eP9U/Q5LaJDAX6D8AAAE/WwIAAAAAAAABgQUAAOIAAACTkkPCd1vVP5ZNyloBFOg/AAABP2sCAAAAAAAAAYIFAADiAAAAJHxdB1F31T8/K8L1aRLoPwAAAT9rAgAAAAAAAAGDBQAA4gAAALNld0wqk9U/5aGhYQwM6D8AAAE/egIAAAAAAAABhAUAAOIAAABGT5GRA6/VP+M6iTJGB+g/AAABP3oCAAAAAAAAAYUFAADiAAAA2Dir1tzK1T8xj2A5Uf/nPwAAAT96AgAAAAAAAAGGBQAA4gAAAGkixRu25tU/2QVApfP45z8AgAE/mgIAAAAAAAABhwUAAOIAAAD7C99gjwLWP9eeJ3Yt9Oc/AEACP5oCAAAAAAAAAYgFAADiAAAASfnJb8QZ1j98FQfiz+3nPwAAAj+aAgAAAAAAAAGJBQAA4gAAAJjmtH75MNY/eK7usgnp5z8AAAI/mgIAAAAAAAABigUAAOIAAADo05+NLkjWP81p3uja5ec/AAACP6kCAAAAAAAAAYsFAADiAAAAM8GKnGNf1j8fJc4erOLnPwCAAj+pAgAAAAAAAAGMBQAA4gAAAMWqpOE8e9Y/cuC9VH3f5z8AwAI/uQIAAAAAAAABjQUAAOIAAAAWmI/wcZLWP8ebrYpO3Oc/AMACP7kCAAAAAAAAAY4FAADiAAAAY4V6/6ap1j8XV53AH9nnPwAAAz/IAgAAAAAAAAGPBQAA4gAAALNyZQ7cwNY/v818LMLS5z8AAAM/yAIAAAAAAAABkAUAAOIAAABDXH9TtdzWP2REXJhkzOc/AAADP9gCAAAAAAAAAZEFAADiAAAAGELIzjL91j9k3UNpnsfnPwAAAz/YAgAAAAAAAAGSBQAA4gAAAKor4hMMGdc/DLs7BAfG5z8AQAI/6AIAAAAAAAABkwUAAOIAAAA7FfxY5TTXPwlUI9VAwec/AAACP+gCAAAAAAAAAZQFAADiAAAAiALnZxpM1z+zMRtwqb/nPwAAAj/3AgAAAAAAAAGVBQAA4gAAABvsAK3zZ9c/Bu0Kpnq85z8AgAI/9wIAAAAAAAABlgUAAOIAAABo2eu7KH/XPwbtCqZ6vOc/AEACPwcDAAAAAAAAAZcFAADiAAAA+8IFAQKb1z8G7QqmerznPwCAAT8HAwAAAAAAAAGYBQAA4gAAAEuw8A83stc/Bu0Kpnq85z8AwAE/FwMAAAAAAAABmQUAAOIAAACYndsebMnXP7MxG3Cpv+c/AEACPxcDAAAAAAAAAZoFAADiAAAA5orGLaHg1z+zMRtwqb/nPwDAAj8mAwAAAAAAAAGbBQAA4gAAADV4sTzW99c/CVQj1UDB5z8AwAI/JgMAAAAAAAABnAUAAOIAAACFZZxLCw/YP152KzrYwuc/AAADPyYDAAAAAAAAAZ0FAADiAAAA01KHWkAm2D8MuzsEB8bnPwCAAz82AwAAAAAAAAGeBQAA4gAAACBAcml1Pdg/uf9LzjXJ5z8AQAM/NgMAAAAAAAABnwUAAOIAAABwLV14qlTYP71mZP37zec/AIACP0UDAAAAAAAAAaAFAADiAAAAvhpIh99r2D8V8ISRWdTnPwBAAj9FAwAAAAAAAAGhBQAA4gAAAA0IM5YUg9g/F1edwB/Z5z8AgAI/VQMAAAAAAAABogUAAOIAAACe8Uzb7Z7YP8ebrYpO3Oc/AMACP1UDAAAAAAAAAaMFAADiAAAA69436iK22D/IAsa5FOHnPwDAAj9lAwAAAAAAAAGkBQAA4gAAAH3IUS/80dg/zWne6Nrl5z8AAAM/ZQMAAAAAAAABpQUAAOIAAADOtTw+MenYPybz/nw47Oc/AAADP3QDAAAAAAAAAaYFAADiAAAAYJ9WgwoF2T+AfB8RlvLnPwAAAz90AwAAAAAAAAGnBQAA4gAAAKuMQZI/HNk/2QVApfP45z8AAAM/hAMAAAAAAAABqAUAAOIAAAA9dlvXGDjZPzGPYDlR/+c/AAADP4QDAAAAAAAAAakFAADiAAAAjmNG5k1P2T819nhoFwToPwAAAz+UAwAAAAAAAAGqBQAA4gAAANtQMfWCZtk/4zqJMkYH6D8AQAI/lAMAAAAAAAABqwUAAOIAAADoQe3NE3nZP5B/mfx0Cug/AAACP6MDAAAAAAAAAawFAADiAAAA8zKppqSL2T/loaFhDAzoPwAAAj+jAwAAAAAAAAGtBQAA4gAAAP0jZX81ntk/5aGhYQwM6D8AgAI/swMAAAAAAAABrgUAAOIAAABNEVCOarXZP+WhoWEMDOg/AEACP7MDAAAAAAAAAa8FAADiAAAAWAIMZ/vH2T+Qf5n8dAroPwCAAT/CAwAAAAAAAAGwBQAA4gAAAGXzxz+M2tk/4zqJMkYH6D8AgOM+wgMAAAAAAAABsQUAAOIAAAAt6FTieOjZPzGPYDlR/+c/AIC2PtIDAAAAAAAAAbIFAADiAAAAAM6dXfYI2j8m8/58OOznPwAAcD7SAwAAAAAAAAGzBQAA4gAAAOBGDKj07u0/wrVjwqc60D8AAJo+AAAAAAAAAAABtAUAAOIAAACoO5lK4fztP2gsQy5KNNA/AIDTPg8AAAAAAAAAAbUFAADiAAAAqDuZSuH87T9oLEMuSjTQPwAA7j4PAAAAAAAAAAG2BQAA4gAAAGY/ahQ9+O0/vOcyZBsx0D8AAO0+DwAAAAAAAAABtwUAAOIAAABEwVL56vXtP7znMmQbMdA/AAD3Ph8AAAAAAAAAAbgFAADiAAAA4EYMqPTu7T+85zJkGzHQPwCA/z4fAAAAAAAAAAG5BQAA4gAAAPTTZ+q13u0/vOcyZBsx0D8AgAQ/LwAAAAAAAAABugUAAOIAAACq5nzbgMftP7znMmQbMdA/AEAHPy8AAAAAAAAAAbsFAADiAAAA9n5Le1Wp7T8OoyKa7C3QPwAACT8+AAAAAAAAAAG8BQAA4gAAAP4a6+SFhu0/CNXxO2Ak0D8AwAk/PgAAAAAAAAABvQUAAOIAAADmOHMzZGHtPwjV8TtgJNA/AMAJP04AAAAAAAAAAb4FAADiAAAAbNy0MEw17T8AB8Hd0xrQPwCACj9OAAAAAAAAAAG/BQAA4gAAAGqHmMHr/+w/qH2gSXYU0D8AQAs/TgAAAAAAAAABwAUAAOIAAAAmNk0c58XsP/ZqXyG7B9A/AEAMP14AAAAAAAAAAcEFAADiAAAA4OQBd+KL7D/RnfvJROnPPwDADD9eAAAAAAAAAAHCBQAA4gAAAFqXh5s5Tew/a3h5ec7Pzz8AwAw/YgAAAAAAAAABwwUAAOIAAAAURjz2NBPsP/9S9yhYts8/AEAMP3IAAAAAAAAAAcQFAADiAAAA0vTwUDDZ6z+dLXXY4ZzPPwCACz9yAAAAAAAAAAHFBQAA4gAAAGoljpDZnOs/Nwjzh2uDzz8AQAs/cgAAAAAAAAABxgUAAOIAAABIUloGJ2XrPyVskctScM8/AIALP3IAAAAAAAAAAccFAADiAAAAaHtVshgy6z91WVCjl2PPPwDACz+BAAAAAAAAAAHIBQAA4gAAAO4el68ABus/ab3u5n5Qzz8AgAw/gQAAAAAAAAAByQUAAOIAAADUPB/+3uDqP10hjSpmPc8/AEADP5EAAAAAAAAAAcoFAADiAAAARFMFuQXF6j+dcupFkh3PPwAA7T6RAAAAAAAAAAHLBQAA4gAAALJp63Msqeo/i9aIiXkKzz8AgKQ+wAAAAAAAAAABzAUAAOIAAACe6NJAPofsP+uHU4laFss/AABcPgAAAAAAAAAAAc0FAADiAAAA4OQBd+KL7D/b6/HMQQPLPwAAlz4QAAAAAAAAAAHOBQAA4gAAAARjGZI0juw/2+vxzEEDyz8AAKo+EAAAAAAAAAABzwUAAOIAAAAk4TCthpDsP9vr8cxBA8s/AICtPhAAAAAAAAAAAdAFAADiAAAAJOEwrYaQ7D/b6/HMQQPLPwAAuz4gAAAAAAAAAAHRBQAA4gAAAGbdX+Mqlew/64dTiVoWyz8AgME+IAAAAAAAAAAB0gUAAOIAAACq2Y4Zz5nsP52alLEVI8s/AADHPiAAAAAAAAAAAdMFAADiAAAADlTVasWg7D8PXHi+pE/LPwAAyT4vAAAAAAAAAAHUBQAA4gAAAJZMM9cNquw/cYH6Dhtpyz8AgMk+LwAAAAAAAAAB1QUAAOIAAAA8w6heqLXsP+1C3huqlcs/AADKPj8AAAAAAAAAAdYFAADiAAAABLg1AZXD7D8PFwNR9M7LPwAAyj4/AAAAAAAAAAHXBQAA4gAAABKp8dkl1uw/6f1orvkUzD8AAMs+PwAAAAAAAAAB2AUAAOIAAABeltzoWu3sPx1u759cYcw/AIDKPl4AAAAAAAAAAdkFAADiAAAA8H/2LTQJ7T9betdN2MDMPwAAyT5eAAAAAAAAAAHaBQAA4gAAAObjVsQDLO0/9Q/gj7EmzT8AgMk+XgAAAAAAAAAB2wUAAOIAAABCwv2ryVXtP42l6NGKjM0/AIDLPl4AAAAAAAAAAdwFAADiAAAAmqCkk49/7T+BxBGowfjNPwAA0D5uAAAAAAAAAAHdBQAA4gAAAPZ+S3tVqe0/G1oa6ppezj8AgNU+bgAAAAAAAAAB3gUAAOIAAABQXfJiG9PtPw15Q8DRys4/AADePn0AAAAAAAAAAd8FAADiAAAAhr2BL4/67T/3+wra7yPPPwAA6D6NAAAAAAAAAAHgBQAA4gAAAH4h4sVeHe4/Nwjzh2uDzz8AgPI+jQAAAAAAAAAB4QUAAOIAAABSBytB3D3uP3UU2zXn4s8/AAD+Po0AAAAAAAAAAeIFAADiAAAABG9coQdc7j9UwrATpRfQPwBABD+dAAAAAAAAAAHjBQAA4gAAAHbaXsuOde4/bvpzjNY90D8AQAk/nQAAAAAAAAAB5AUAAOIAAADCx0naw4zuP9ztJjvZYNA/AMAMP6wAAAAAAAAAAeUFAADiAAAA0LgFs1Sf7j+anMkfrYDQPwAAED+sAAAAAAAAAAHmBQAA4gAAAHgvezrvqu4/BpB8zq+j0D8AQBE/vAAAAAAAAAAB5wUAAOIAAAD+J9mmN7TuP261/h4mvdA/AMARP7wAAAAAAAAAAegFAADiAAAAIKbwwYm27j/aqLHNKODQPwCAEj/LAAAAAAAAAAHpBQAA4gAAANypwYvlse4/SJxkfCsD0T8AQBM/ywAAAAAAAAAB6gUAAOIAAABWsWMfnajuPwZLB2H/ItE/AMAUP+QAAAAAAAAAAesFAADiAAAAbD6/YV6Y7j96DOttjk/RPwCAFj/kAAAAAAAAAAHsBQAA4gAAAD7P6217g+4/QIm+sO540T8AgBg/5AAAAAAAAAAB7QUAAOIAAACq5dEoomfuP2KPsoesqNE/AAAbP/QAAAAAAAAAAe4FAADiAAAA2P+IrSRH7j8w2rYomdvRPwDAHD/0AAAAAAAAAAHvBQAA4gAAAH4h4sVeHe4/TuCq/1YL0j8AwB4/EwEAAAAAAAAB8AUAAOIAAAAkQzvemPPtP27mntYUO9I/AIAfPxMBAAAAAAAAAfEFAADiAAAA7OKrESXM7T+O7JKt0mrSPwDAHz8TAQAAAAAAAAHyBQAA4gAAANQANGADp+0/VGlm8DKU0j8AACA/EwEAAAAAAAAB8wUAAOIAAACaoKSTj3/tPxrmOTOTvdI/AAAgPyMBAAAAAAAAAfQFAADiAAAAZEAVxxtY7T887C0KUe3SPwBADT8jAQAAAAAAAAH1BQAA4gAAAAZibt9VLu0/vElz0/gs0z8AAOU+MgEAAAAAAAAB9gUAAOIAAAAyfCVk2A3tPy4LV+CHWdM/AACYPjIBAAAAAAAAAfcFAADiAAAAbrGV/3mLvz+7DRraiUrqPwAA0D0AAAAAAAAAAAH4BQAA4gAAAG6xlf95i78/ZIT5RSxE6j8AAA4+HwAAAAAAAAAB+QUAAOIAAACedYVivdW/P2SE+UUsROo/AAAgPh8AAAAAAAAAAfoFAADiAAAAiJMNsZuwvz8MYvHglELqPwAANT4fAAAAAAAAAAH7BQAA4gAAAIiTDbGbsL8/DGLx4JRC6j8AAF0+HwAAAAAAAAAB/AUAAOIAAACedYVivdW/Pwxi8eCUQuo/AICHPgAAAAAAAAAAAf0FAADiAAAAuFf9E9/6vz9khPlFLETqPwAAlT4QAAAAAAAAAAH+BQAA4gAAAF+kXPa3BsA/uqYBq8NF6j8AgJs+EAAAAAAAAAAB/wUAAOIAAADlnLpiABDAP7sNGtqJSuo/AACjPhAAAAAAAAAAAQAGAADiAAAAbJUYz0gZwD8SMCI/IUzqPwCAqz4QAAAAAAAAAAEBBgAA4gAAAPKNdjuRIsA/Fpc6budQ6j8AgLI+EAAAAAAAAAABAgYAAOIAAADyjXY7kSLAPxj+Up2tVeo/AIC6Ph8AAAAAAAAAAQMGAADiAAAAbJUYz0gZwD9vIFsCRVfqPwCAwz4fAAAAAAAAAAEEBgAA4gAAAOWcumIAEMA/xkJjZ9xY6j8AAM0+HwAAAAAAAAABBQYAAOIAAABfpFz2twbAP8mpe5aiXeo/AADYPh8AAAAAAAAAAQYGAADiAAAAuFf9E9/6vz/JqXuWol3qPwCA4z4vAAAAAAAAAAEHBgAA4gAAAK5mQTtO6L8/yal7lqJd6j8AAOs+LwAAAAAAAAABCAYAAOIAAACedYVivdW/P8mpe5aiXeo/AIDwPj8AAAAAAAAAAQkGAADiAAAAlITJiSzDvz/GQmNn3FjqPwAA9T4/AAAAAAAAAAEKBgAA4gAAAIiTDbGbsL8/xkJjZ9xY6j8AAPk+PwAAAAAAAAABCwYAAOIAAABusZX/eYu/P8ZCY2fcWOo/AAD7Pj8AAAAAAAAAAQwGAADiAAAAWM8dTlhmvz/GQmNn3FjqPwCA+z5OAAAAAAAAAAENBgAA4gAAADT86cOlLr8/byBbAkVX6j8AAPw+XgAAAAAAAAABDgYAAOIAAAAUKbY58/a+P28gWwJFV+o/AAD9Pm0AAAAAAAAAAQ8GAADiAAAA7lWCr0C/vj9vIFsCRVfqPwCA/D5tAAAAAAAAAAEQBgAA4gAAAL6Rkkz9dL4/byBbAkVX6j8AAPw+fQAAAAAAAAABEQYAAOIAAACUzaLpuSq+Pxj+Up2tVeo/AAD+Po0AAAAAAAAAARIGAADiAAAAWhj3reXNvT9tuULTflLqPwBAAT+NAAAAAAAAAAETBgAA4gAAAB5jS3IRcb0/Fpc6budQ6j8AQAM/nAAAAAAAAAABFAYAAOIAAADkrZ82PRS9PxIwIj8hTOo/AAAGP5wAAAAAAAAAARUGAADiAAAAkBZ8SUeSvD+7DRraiUrqPwBACD+sAAAAAAAAAAEWBgAA4gAAADSOnIPA/bs/uqYBq8NF6j8AgAo/rAAAAAAAAAABFwYAAOIAAADQFAHlqFa7P2SE+UUsROo/AMAKP7wAAAAAAAAAARgGAADiAAAAbowhHyLCuj8MYvHglELqPwAACz+8AAAAAAAAAAEZBgAA4gAAABQEQlmbLbo/DGLx4JRC6j8AAAs/ywAAAAAAAAABGgYAAOIAAACoiqa6g4a5Pwxi8eCUQuo/AIALP8sAAAAAAAAAARsGAADiAAAAQBELHGzfuD+6pgGrw0XqPwBACz/bAAAAAAAAAAEcBgAA4gAAAMC198syE7g/uw0a2olK6j8AgAo/2wAAAAAAAAABHQYAAOIAAABAWuR7+Ua3PxaXOm7nUOo/AIAJP+oAAAAAAAAAAR4GAADiAAAAtg0VUy9otj8Y/lKdrVXqPwBACT/qAAAAAAAAAAEfBgAA4gAAABrQiVHUdrU/yal7lqJd6j8AgAk/+gAAAAAAAAABIAYAAOIAAACEkv5PeYW0PyMznCoAZOo/AEAKP/oAAAAAAAAAASEGAADiAAAA4GO3dY2Bsz98vLy+XWrqPwBACz8KAQAAAAAAAAEiBgAA4gAAADBEtMIQa7I/1kXdUrtw6j8AwAw/CgEAAAAAAAABIwYAAOIAAACLFW3oJGexP9es9YGBdeo/AAAPPxkBAAAAAAAAASQGAADiAAAA4PVpNahQsD8xz/3mGHfqPwCAEj8ZAQAAAAAAAAElBgAA4gAAAJZwvWeavq4/3BMOsUd66j8AABU/KQEAAAAAAAABJgYAAOIAAAB+1x4WBgGtP9wTDrFHeuo/AIAXPykBAAAAAAAAAScGAADiAAAANnqQYS75qj8xz/3mGHfqPwCAGD85AQAAAAAAAAEoBgAA4gAAAAz/eV54Fqk/Mc/95hh36j8AwBg/OQEAAAAAAAABKQYAAOIAAADsZdsM5FinP9wTDrFHeuo/AAAZP0gBAAAAAAAAASoGAADiAAAA2Mw8u0+bpT8yNhYW33vqPwCAGT9IAQAAAAAAAAErBgAA4gAAANYVFhvdAqQ/iVgee3Z96j8AwBk/WAEAAAAAAAABLAYAAOIAAADOXu96amqiP+LhPg/Ug+o/AMAZP1gBAAAAAAAAAS0GAADiAAAAzqfI2vfRoD87a1+jMYrqPwBAGT9nAQAAAAAAAAEuBgAA4gAAAJzhQ3UKc54/QzmQAb6T6j8AABk/ZwEAAAAAAAABLwYAAOIAAAB0rwbS4feaP0gHwV9Kneo/AIAZP3cBAAAAAAAAATAGAADiAAAAsAWp9D8RmD+jkOHzp6PqPwBAGj93AQAAAAAAAAExBgAA4gAAAAggO3rhdJU/p/f5Im6o6j8AwBo/hwEAAAAAAAABMgYAAOIAAACI/rxixiKTP/+AGrfLruo/AIAbP4cBAAAAAAAAATMGAADiAAAASKEuru4akT8C6DLmkbPqPwBAGz+HAQAAAAAAAAE0BgAA4gAAAGAQILm0uo4/sSxDsMC26j8AgBo/lgEAAAAAAAABNQYAAOIAAACQZsLbEtSLP7KTW9+Gu+o/AMAaP5YBAAAAAAAAATYGAADiAAAAuLxk/nDtiD9g2Guptb7qPwBAGz+mAQAAAAAAAAE3BgAA4gAAAECb5uZVm4Y/DR18c+TB6j8AwBs/pgEAAAAAAAABOAYAAOIAAAAwAkiVwd2EPw0dfHPkweo/AMAbP7YBAAAAAAAAATkGAADiAAAAYPGICbS0gz8QhJSiqsbqPwAAHD+2AQAAAAAAAAE6BgAA4gAAABBpqUMtIIM/ZqacB0LI6j8AABw/xQEAAAAAAAABOwYAAOIAAAC44Ml9pouCP8EvvZufzuo/AEAbP8UBAAAAAAAAATwGAADiAAAAYFjqtx/3gT8Zud0v/dTqPwAAGz/VAQAAAAAAAAE9BgAA4gAAAOjPCvKYYoE/dEL+w1rb6j8AABs/1QEAAAAAAAABPgYAAOIAAADozwrymGKBP87LHli44eo/AIAbP+cBAAAAAAAAAT8GAADiAAAA6M8K8phigT+A3l+Ac+7qPwDAGz/nAQAAAAAAAAFABgAA4gAAAOjPCvKYYoE/4DWxcl3+6j8AgBw/9wEAAAAAAAABQQYAAOIAAADozwrymGKBP+zREi92Ees/AMAcP/cBAAAAAAAAAUIGAADiAAAA6M8K8phigT9PkHxQJibrPwDAHD8HAgAAAAAAAAFDBgAA4gAAAGBY6rcf94E/XpP2OwU+6z8AAB0/BwIAAAAAAAABRAYAAOIAAABgWOq3H/eBPxzbgPESWes/AIAdPxYCAAAAAAAAAUUGAADiAAAAuODJfaaLgj8wRRMMuHXrPwBAHj8WAgAAAAAAAAFGBgAA4gAAABBpqUMtIIM/Rha+VSOX6z8AwB8/JgIAAAAAAAABRwYAAOIAAABg8YgJtLSDP7QJcQQmuus/AIAgPyYCAAAAAAAAAUgGAADiAAAA4HlozzpJhD8iZDzi7uHrPwBAIT82AgAAAAAAAAFJBgAA4gAAADACSJXB3YQ/7EcoVBUQ7D8AwCE/NgIAAAAAAAABSgYAAOIAAACQiidbSHKFPwxOHCvTP+w/AIAiPzYCAAAAAAAAAUsGAADiAAAAQJvm5lWbhj8sVBACkW/sPwBAIz9FAgAAAAAAAAFMBgAA4gAAAECb5uZVm4Y/TloE2U6f7D8AwCQ/RQIAAAAAAAABTQYAAOIAAACQI8as3C+HPxilCHo70uw/AAAmP2QCAAAAAAAAAU4GAADiAAAA6KulcmPEhz+QzQS2kAPtPwDAJz9kAgAAAAAAAAFPBgAA4gAAAOirpXJjxIc/sNP4jE4z7T8AgCg/ZAIAAAAAAAABUAYAAOIAAADoq6VyY8SHPySV3JndX+0/AMAoP2QCAAAAAAAAAVEGAADiAAAAYDSFOOpYiD/qEbDcPYntPwAAKT90AgAAAAAAAAFSBgAA4gAAALi8ZP5w7Yg/sI6DH56y7T8AACk/dAIAAAAAAAABUwYAAOIAAAAQRUTE94GJPyDpTv1m2u0/AAApP4QCAAAAAAAAAVQGAADiAAAA4FUDUAWrij86IRJ2mADuPwCAKT+EAgAAAAAAAAFVBgAA4gAAAOBVA1AFq4o/VFnV7skm7j8AwCk/kwIAAAAAAAABVgYAAOIAAADgVQNQBauKPxZvkAJkS+4/AMApP5MCAAAAAAAAAVcGAADiAAAA4FUDUAWrij/WHTPnN2vuPwAAKj+jAgAAAAAAAAFYBgAA4gAAAOBVA1AFq4o/6ofFAd2H7j8AACo/owIAAAAAAAABWQYAAOIAAADgVQNQBauKP1CtR1JToe4/AAArP7MCAAAAAAAAAVoGAADiAAAA4FUDUAWrij8KjrnYmrfuPwCALD+zAgAAAAAAAAFbBgAA4gAAAOBVA1AFq4o/wm4rX+LN7j8AgC4/wgIAAAAAAAABXAYAAOIAAADgVQNQBauKP84KjRv74O4/AIAwP8ICAAAAAAAAAV0GAADiAAAA4FUDUAWrij/cpu7XE/TuPwCAMT/SAgAAAAAAAAFeBgAA4gAAAOBVA1AFq4o/6kJQlCwH7z8AwDE/0gIAAAAAAAABXwYAAOIAAADgVQNQBauKP6C8qeutGO8/AEAxP+ECAAAAAAAAAWAGAADiAAAAEEVExPeBiT8AFPvdlyjvPwAAMT/hAgAAAAAAAAFhBgAA4gAAABBFRMT3gYk/uI1UNRk67z8AADE/4QIAAAAAAAABYgYAAOIAAAAQRUTE94GJPxblpScDSu8/AAAxPwEDAAAAAAAAAWMGAADiAAAAuLxk/nDtiD/K9+ZPvlbvPwAAMT8BAwAAAAAAAAFkBgAA4gAAALi8ZP5w7Yg/1Cww3RBl7z8AgDE/AQMAAAAAAAABZQYAAOIAAAC4vGT+cO2IP9r6YDudbu8/AMAxPwEDAAAAAAAAAWYGAADiAAAAuLxk/nDtiD/gyJGZKXjvPwCAMj8gAwAAAAAAAAFnBgAA4gAAABBFRMT3gYk/5pbC97WB7z8AQDI/IAMAAAAAAAABaAYAAOIAAADgVQNQBauKP0Ag44sTiO8/AAAyPyADAAAAAAAAAWkGAADiAAAA4FUDUAWrij9Ch/u62YzvPwCAMj8gAwAAAAAAAAFqBgAA4gAAAODuoaGZaIw/Ru4T6p+R7z8AQDM/PwMAAAAAAAABawYAAOIAAADAmP9+O0+PP0pVLBlmlu8/AMAzPz8DAAAAAAAAAWwGAADiAAAASKEuru4akT+k3kytw5zvPwDAMz8/AwAAAAAAAAFtBgAA4gAAAFw6zf+C2JI//mdtQSGj7z8AADQ/PwMAAAAAAAABbgYAAOIAAADcW0sXniqVPwDPhXDnp+8/AIA0P08DAAAAAAAAAW8GAADiAAAAHLnZy3Uylz8ENp6frazvPwDAND9PAwAAAAAAAAFwBgAA4gAAAOBiN6kXGZo/CJ22znOx7z8AwDQ/XgMAAAAAAAABcQYAAOIAAABwhLXAMmucP14m12LRt+8/AAA1P14DAAAAAAAAAXIGAADiAAAAMC4TntRRnz9kje+Rl7zvPwAANT9uAwAAAAAAAAFzBgAA4gAAAC4wqKB+ZqE/EtL/W8a/7z8AQDQ/bgMAAAAAAAABdAYAAOIAAABiq76jNEmjP7iv9/Yuvu8/AAA0P34DAAAAAAAAAXUGAADiAAAAwurECS52pT9kje+Rl7zvPwAAND9+AwAAAAAAAAF2BgAA4gAAAETuutJq7ac/XibXYtG37z8AgDQ/jQMAAAAAAAABdwYAAOIAAAA2epBhLvmqP14m12LRt+8/AEA1P40DAAAAAAAAAXgGAADiAAAANujdoRMqrj9eJtdi0bfvPwBANj+dAwAAAAAAAAF5BgAA4gAAADt+Sfsu5bA/uK/39i6+7z8AwDY/nQMAAAAAAAABegYAAOIAAABUF+hMw6KyP7wWECb1wu8/AMA2P60DAAAAAAAAAXsGAADiAAAAeqFCd+hytD9swjgf6srvPwCANz+tAwAAAAAAAAF8BgAA4gAAAJA64ch8MLY/xktZs0fR7z8AQDg/rQMAAAAAAAABfQYAAOIAAACU8Qdp78i3PyDVeUel1+8/AAA4P7wDAAAAAAAAAX4GAADiAAAAcNX6fq8puT8kPJJ2a9zvPwCANz+8AwAAAAAAAAF/BgAA4gAAADTXdeNNZbo/0ICiQJrf7z8AwDc/zAMAAAAAAAABgAYAAOIAAADYBb29OWm7P9Tnum9g5O8/AMA4P8wDAAAAAAAAAYEGAADiAAAAZFKM5gNIvD+ALMs5j+fvPwCAOT/bAwAAAAAAAAGCBgAA4gAAANq8412sAb0/gCzLOY/n7z8AwDk/2wMAAAAAAAABgwYAAOIAAABOJzvVVLu9P9ZO054m6e8/AAA6P+sDAAAAAAAAAYQGAADiAAAAqK8am9tPvj/WTtOeJunvPwCAOj/rAwAAAAAAAAGFBgAA4gAAAO5Vgq9Av74/1k7Tnibp7z8AgDg/+wMAAAAAAAABhgYAAOIAAAAuCy7rFBy/P9ZO054m6e8/AIA1P/sDAAAAAAAAAYcGAADiAAAAWM8dTlhmvz/WTtOeJunvPwBALD8KBAAAAAAAAAGIBgAA4gAAAH6iUdgKnr8/1k7Tnibp7z8AQCA/CgQAAAAAAAABiQYAAOIAAACedYVivdW/P9ZO054m6e8/AID8PgoEAAAAAAAAAYoGAADiAAAArmZBO07ovz+ALMs5j+fvPwCApj4aBAAAAAAAAAGLBgAA4gAAAGuniRkfiNE/avnfgEbK7D8AAAw+AAAAAAAAAAABjAYAAOIAAACvo7hPw4zRP2r534BGyuw/AABDPh8AAAAAAAAAAY0GAADiAAAAr6O4T8OM0T8U19cbr8jsPwAAXD4fAAAAAAAAAAGOBgAA4gAAAK+juE/DjNE/FNfXG6/I7D8AAE8+HwAAAAAAAAABjwYAAOIAAAAznBa8C5bRPxTX1xuvyOw/AABIPh8AAAAAAAAAAZAGAADiAAAAM5wWvAuW0T+8tM+2F8fsPwAAPD4fAAAAAAAAAAGRBgAA4gAAALmUdChUn9E/ZpLHUYDF7D8AADI+PgAAAAAAAAABkgYAAOIAAABBjdKUnKjRPxBwv+zow+w/AAAyPj4AAAAAAAAAAZMGAADiAAAAg4kBy0Ct0T+6TbeHUcLsPwAANz4+AAAAAAAAAAGUBgAA4gAAAAmCXzeJttE/YiuvIrrA7D8AAEk+PgAAAAAAAAABlQYAAOIAAABLfo5tLbvRP2IrryK6wOw/AABhPk4AAAAAAAAAAZYGAADiAAAAjHq9o9G/0T8OCae9Ir/sPwAAfD5OAAAAAAAAAAGXBgAA4gAAAM927Nl1xNE/DgmnvSK/7D8AAI4+TgAAAAAAAAABmAYAAOIAAADcZ6iyBtfRPw4Jp70iv+w/AICXPk4AAAAAAAAAAZkGAADiAAAA5lhki5fp0T8OCae9Ir/sPwAAnD5tAAAAAAAAAAGaBgAA4gAAAPRJIGQo/NE/DgmnvSK/7D8AgJ0+bQAAAAAAAAABmwYAAOIAAAD+Otw8uQ7SP2IrryK6wOw/AACfPn0AAAAAAAAAAZwGAADiAAAACyyYFUoh0j9iK68iusDsPwCAoD59AAAAAAAAAAGdBgAA4gAAABYdVO7aM9I/YiuvIrrA7D8AgKM+fQAAAAAAAAABngYAAOIAAAAhDhDHa0bSP2IrryK6wOw/AAClPo0AAAAAAAAAAZ8GAADiAAAALv/Ln/xY0j9iK68iusDsPwCApj6NAAAAAAAAAAGgBgAA4gAAADnwh3iNa9I/DgmnvSK/7D8AgKg+nAAAAAAAAAABoQYAAOIAAABG4UNRHn7SP7TmnliLvew/AICqPpwAAAAAAAAAAaIGAADiAAAADtbQ8wqM0j9gxJbz87vsPwAAsT6sAAAAAAAAAAGjBgAA4gAAABvHjMybntI/CqKOjly67D8AALk+rAAAAAAAAAABpAYAAOIAAADhuxlviKzSP7J/hinFuOw/AIDAPrsAAAAAAAAAAaUGAADiAAAAqbCmEXW60j+yf4YpxbjsPwCAyD7LAAAAAAAAAAGmBgAA4gAAAHSlM7RhyNI/XF1+xC237D8AAM0+ywAAAAAAAAABpwYAAOIAAAA7msBWTtbSP1xdfsQtt+w/AADQPssAAAAAAAAAAagGAADiAAAASIt8L9/o0j9cXX7ELbfsPwCA0T7LAAAAAAAAAAGpBgAA4gAAAFR8OAhw+9I/XF1+xC237D8AgNE+6gAAAAAAAAABqgYAAOIAAABhbfTgAA7TP1xdfsQtt+w/AADSPuoAAAAAAAAAAasGAADiAAAAaV6wuZEg0z9cXX7ELbfsPwAA0z7qAAAAAAAAAAGsBgAA4gAAALlLm8jGN9M/XF1+xC237D8AgNM+6gAAAAAAAAABrQYAAOIAAAAIOYbX+07TP1xdfsQtt+w/AIDTPgoBAAAAAAAAAa4GAADiAAAAEypCsIxh0z9cXX7ELbfsPwAA1T4KAQAAAAAAAAGvBgAA4gAAACAb/ogddNM/XF1+xC237D8AgNY+CgEAAAAAAAABsAYAAOIAAAArDLphrobTPwg7dl+Wtew/AIDaPgoBAAAAAAAAAbEGAADiAAAANv11Oj+Z0z8IO3ZflrXsPwAA4T4ZAQAAAAAAAAGyBgAA4gAAAEHuMRPQq9M/XF1+xC237D8AAOc+GQEAAAAAAAABswYAAOIAAACR2xwiBcPTPwqijo5cuuw/AIDuPjcBAAAAAAAAAbQGAADiAAAA4MgHMTra0z9iK68iusDsPwAA8z43AQAAAAAAAAG1BgAA4gAAAC628j9v8dM/EHC/7OjD7D8AAPc+NwEAAAAAAAABtgYAAOIAAAC+nwyFSA3UP2r534BGyuw/AAD4PjcBAAAAAAAAAbcGAADiAAAA1oGENmoy1D9sYPivDM/sPwAA9z5HAQAAAAAAAAG4BgAA4gAAAGlrnntDTtQ/GKUIejvS7D8AgPc+VwEAAAAAAAABuQYAAOIAAAD7VLjAHGrUP8bpGERq1ew/AID4PlcBAAAAAAAAAboGAADiAAAAR0Kjz1GB1D8eDCGpAdfsPwAA+D5mAQAAAAAAAAG7BgAA4gAAAJYvjt6GmNQ/dC4pDpnY7D8AAPc+ZgEAAAAAAAABvAYAAOIAAACjIEq3F6vUP8hQMXMw2uw/AID2PmYBAAAAAAAAAb0GAADiAAAA8A01xkzC1D/IUDFzMNrsPwAA9z6GAQAAAAAAAAG+BgAA4gAAAP3+8J7d1NQ/HgwhqQHX7D8AgPc+hgEAAAAAAAABvwYAAOIAAAAI8Kx3bufUPx4MIakB1+w/AAD8PoYBAAAAAAAAAcAGAADiAAAAFOFoUP/51D9wxxDf0tPsPwBAAT+VAQAAAAAAAAHBBgAA4gAAAB/SJCmQDNU/woIAFaTQ7D8AgAQ/lQEAAAAAAAABwgYAAOIAAAAsw+ABIR/VP2xg+K8Mz+w/AMAHP6UBAAAAAAAAAcMGAADiAAAAObSc2rEx1T8WPvBKdc3sPwCACD+lAQAAAAAAAAHEBgAA4gAAAEOlWLNCRNU/avnfgEbK7D8AAAk/tAEAAAAAAAABxQYAAOIAAABRlhSM01bVPxTX1xuvyOw/AAAJP7QBAAAAAAAAAcYGAADiAAAAWYfQZGRp1T+8tM+2F8fsPwCACT/EAQAAAAAAAAHHBgAA4gAAAGZ4jD31e9U/ZpLHUYDF7D8AQAk/xAEAAAAAAAAByAYAAOIAAAAubRng4YnVPxBwv+zow+w/AAAJP9QBAAAAAAAAAckGAADiAAAA9mGmgs6X1T9iK68iusDsPwAACT/UAQAAAAAAAAHKBgAA4gAAAMBWMyW7pdU/tOaeWIu97D8AgAk/1AEAAAAAAAABywYAAOIAAADLR+/9S7jVP2DElvPzu+w/AEAJP+MBAAAAAAAAAcwGAADiAAAAljx8oDjG1T8Koo6OXLrsPwAACT/jAQAAAAAAAAHNBgAA4gAAAF4xCUMl1NU/sn+GKcW47D8AgAk/8wEAAAAAAAABzgYAAOIAAAAmJpblEeLVP1xdfsQtt+w/AMAKP/MBAAAAAAAAAc8GAADiAAAAMRdSvqL01T8IO3ZflrXsPwCACz8DAgAAAAAAAAHQBgAA4gAAAPsL32CPAtY/CDt2X5a17D8AwAs/AwIAAAAAAAAB0QYAAOIAAAAG/Zo5IBXWP7IYbvr+s+w/AAAMPxICAAAAAAAAAdIGAADiAAAAzfEn3Awj1j8C1F0w0LDsPwAADD8SAgAAAAAAAAHTBgAA4gAAANvi47SdNdY/rLFVyziv7D8AAAw/IgIAAAAAAAAB1AYAAOIAAACj13BXikPWP1aPTWahrew/AAAMPyICAAAAAAAAAdUGAADiAAAArsgsMBtW1j8CbUUBCqzsPwAADD8xAgAAAAAAAAHWBgAA4gAAAHa9udIHZNY/qEo9nHKq7D8AAAw/MQIAAAAAAAAB1wYAAOIAAACDrnWrmHbWP/wFLdJDp+w/AAAMP0ECAAAAAAAAAdgGAADiAAAAjp8xhCmJ1j+m4yRtrKXsPwAADD9BAgAAAAAAAAHZBgAA4gAAAJuQ7Vy6m9Y/UMEcCBWk7D8AAAw/QQIAAAAAAAAB2gYAAOIAAAClgak1S67WP/qeFKN9ouw/AAAMP1ECAAAAAAAAAdsGAADiAAAAcHY22De81j/6nhSjfaLsPwAADD9RAgAAAAAAAAHcBgAA4gAAAHhn8rDIztY/+p4Uo32i7D8AAAw/YAIAAAAAAAAB3QYAAOIAAADJVN2//eXWP1DBHAgVpOw/AIAMP2ACAAAAAAAAAd4GAADiAAAAGELIzjL91j+m4yRtrKXsPwBADT9wAgAAAAAAAAHfBgAA4gAAAKor4hMMGdc//AUt0kOn7D8AAAw/cAIAAAAAAAAB4AYAAOIAAAA7FfxY5TTXP/wFLdJDp+w/AEAKP4ACAAAAAAAAAeEGAADiAAAAiALnZxpM1z/8BS3SQ6fsPwAACj+AAgAAAAAAAAHiBgAA4gAAANnv0XZPY9c//AUt0kOn7D8AQAo/jwIAAAAAAAAB4wYAAOIAAADj4I1P4HXXP6hKPZxyquw/AMAKP48CAAAAAAAAAeQGAADiAAAA8NFJKHGI1z+oSj2ccqrsPwCACz+fAgAAAAAAAAHlBgAA4gAAALjG1spdltc/qEo9nHKq7D8AwAs/nwIAAAAAAAAB5gYAAOIAAACCu2NtSqTXP6hKPZxyquw/AMALP64CAAAAAAAAAecGAADiAAAAS7DwDzey1z+oSj2ccqrsPwBACz+uAgAAAAAAAAHoBgAA4gAAABGlfbIjwNc/qEo9nHKq7D8AAAs/vgIAAAAAAAAB6QYAAOIAAADbmQpVEM7XP6hKPZxyquw/AIALP74CAAAAAAAAAeoGAADiAAAA5orGLaHg1z+oSj2ccqrsPwBADD/OAgAAAAAAAAHrBgAA4gAAALB/U9CN7tc/qEo9nHKq7D8AAAw/zgIAAAAAAAAB7AYAAOIAAAB4dOByevzXP6hKPZxyquw/AAAMP90CAAAAAAAAAe0GAADiAAAAQGltFWcK2D+oSj2ccqrsPwAADD/dAgAAAAAAAAHuBgAA4gAAAAte+rdTGNg/qEo9nHKq7D8AgAw/7QIAAAAAAAAB7wYAAOIAAADTUodaQCbYP/wFLdJDp+w/AEAMP+0CAAAAAAAAAfAGAADiAAAAmkcU/Sw02D+m4yRtrKXsPwAADD/tAgAAAAAAAAHxBgAA4gAAAGM8oZ8ZQtg/UMEcCBWk7D8AgAs/DAMAAAAAAAAB8gYAAOIAAAArMS5CBlDYP1DBHAgVpOw/AIAKPwwDAAAAAAAAAfMGAADiAAAA9iW75PJd2D9QwRwIFaTsPwDACj8MAwAAAAAAAAH0BgAA4gAAAL4aSIffa9g/UMEcCBWk7D8AQAs/DAMAAAAAAAAB9QYAAOIAAACID9UpzHnYP1DBHAgVpOw/AMALPxwDAAAAAAAAAfYGAADiAAAAUARizLiH2D9QwRwIFaTsPwDACz8cAwAAAAAAAAH3BgAA4gAAABj57m6lldg/UMEcCBWk7D8AAAw/KwMAAAAAAAAB+AYAAOIAAADg7XsRkqPYP1DBHAgVpOw/AAAMPysDAAAAAAAAAfkGAADiAAAA69436iK22D/8BS3SQ6fsPwBACz8wAwAAAAAAAAH6BgAA4gAAAPjP88KzyNg/Am1FAQqs7D8AAAs/MAMAAAAAAAAB+wYAAOIAAAADwa+bRNvYP6yxVcs4r+w/AIALP08DAAAAAAAAAfwGAADiAAAAELJrdNXt2D+yGG76/rPsPwDACz9PAwAAAAAAAAH9BgAA4gAAAB2jJ01mANk/XF1+xC237D8AwAs/TwMAAAAAAAAB/gYAAOIAAAAllOMl9xLZP7J/hinFuOw/AAAMP18DAAAAAAAAAf8GAADiAAAAM4Wf/ocl2T9gxJbz87vsPwCADD9fAwAAAAAAAAEABwAA4gAAAD12W9cYONk/DgmnvSK/7D8AQAw/bwMAAAAAAAABAQcAAOIAAABKZxewqUrZP2IrryK6wOw/AAAMP28DAAAAAAAAAQIHAADiAAAAmFQCv95h2T+6TbeHUcLsPwAADD9+AwAAAAAAAAEDBwAA4gAAAKZFvpdvdNk/EHC/7OjD7D8AAAw/fgMAAAAAAAABBAcAAOIAAACwNnpwAIfZPxBwv+zow+w/AAAMP44DAAAAAAAAAQUHAADiAAAAuyc2SZGZ2T+8tM+2F8fsPwAADD+OAwAAAAAAAAEGBwAA4gAAAE0RUI5qtdk/vLTPthfH7D8AAAw/nQMAAAAAAAABBwcAAOIAAAAi95gJ6NXZP2r534BGyuw/AAAMP50DAAAAAAAAAQgHAADiAAAAs+CyTsHx2T/CggAVpNDsPwBACz+tAwAAAAAAAAEJBwAA4gAAAELKzJOaDdo/cMcQ39LT7D8AgAo/rQMAAAAAAAABCgcAAOIAAACTt7eizyTaPx4MIakB1+w/AEAKP60DAAAAAAAAAQsHAADiAAAA4qSisQQ82j90LikOmdjsPwAACj/MAwAAAAAAAAEMBwAA4gAAAO2VXoqVTto/yFAxczDa7D8AgAo/zAMAAAAAAAABDQcAAOIAAAD6hhpjJmHaP863SaL23uw/AEALP8wDAAAAAAAAAQ4HAADiAAAAA3jWO7dz2j/Ot0mi9t7sPwAACz/MAwAAAAAAAAEPBwAA4gAAABBpkhRIhto/evxZbCXi7D8AgAo/7AMAAAAAAAABEAcAAOIAAAAaWk7t2JjaP3r8WWwl4uw/AEAKP+wDAAAAAAAAAREHAADiAAAAJ0sKxmmr2j96/FlsJeLsPwAACj/sAwAAAAAAAAESBwAA4gAAADI8xp76vdo/evxZbCXi7D8AgAo/7AMAAAAAAAABEwcAAOIAAAD9MFNB58vaP3r8WWwl4uw/AEALP/sDAAAAAAAAARQHAADiAAAAxSXg49PZ2j8k2lEHjuDsPwAACz/7AwAAAAAAAAEVBwAA4gAAANAWnLxk7No/JNpRB47g7D8AgAo/CwQAAAAAAAABFgcAAOIAAADbB1iV9f7aPx5zOdjH2+w/AEAKPwsEAAAAAAAAARcHAADiAAAApfzkN+IM2z8ecznYx9vsPwAACj8aBAAAAAAAAAEYBwAA4gAAAG3xcdrOGts/dC4pDpnY7D8AAAo/GgQAAAAAAAABGQcAAOIAAAA15v58uyjbP8bpGERq1ew/AIAKPyoEAAAAAAAAARoHAADiAAAAQte6VUw72z9wxxDf0tPsPwDACj8qBAAAAAAAAAEbBwAA4gAAAE7Idi7dTds/GKUIejvS7D8AgAs/OgQAAAAAAAABHAcAAOIAAACbtWE9EmXbP8KCABWk0Ow/AMALPzoEAAAAAAAAAR0HAADiAAAAp6YdFqN32z9sYPivDM/sPwCADD9JBAAAAAAAAAEeBwAA4gAAALKX2e4zits/Fj7wSnXN7D8AQAw/SQQAAAAAAAABHwcAAOIAAAC/iJXHxJzbP2r534BGyuw/AAAMP1kEAAAAAAAAASAHAADiAAAAynlRoFWv2z8U19cbr8jsPwCACz9ZBAAAAAAAAAEhBwAA4gAAABlnPK+Kxts/vLTPthfH7D8AgAo/aQQAAAAAAAABIgcAAOIAAABnVCe+v93bP2aSx1GAxew/AMAKP2kEAAAAAAAAASMHAADiAAAAtkESzfT02z8QcL/s6MPsPwBACz9pBAAAAAAAAAEkBwAA4gAAAAUv/dspDNw/uk23h1HC7D8AwAs/eAQAAAAAAAABJQcAAOIAAABVHOjqXiPcP7pNt4dRwuw/AMALP3gEAAAAAAAAASYHAADiAAAA5AUCMDg/3D+6TbeHUcLsPwAADD+IBAAAAAAAAAEnBwAA4gAAALjrSqu1X9w/uk23h1HC7D8AAAw/iAQAAAAAAAABKAcAAOIAAABJ1WTwjnvcP7pNt4dRwuw/AAAMP5cEAAAAAAAAASkHAADiAAAAH7utawyc3D+6TbeHUcLsPwAADD+XBAAAAAAAAAEqBwAA4gAAALGkx7Dlt9w/uk23h1HC7D8AQAs/pwQAAAAAAAABKwcAAOIAAAABkrK/Gs/cP7pNt4dRwuw/AIAKP6cEAAAAAAAAASwHAADiAAAATX+dzk/m3D9iK68iusDsPwDACj+3BAAAAAAAAAEtBwAA4gAAAJ1siN2E/dw/DgmnvSK/7D8AwAs/twQAAAAAAAABLgcAAOIAAADtWXPsuRTdPw4Jp70iv+w/AAAMP8YEAAAAAAAAAS8HAADiAAAAOUde++4r3T8OCae9Ir/sPwAADD/GBAAAAAAAAAEwBwAA4gAAAIc0SQokQ90/DgmnvSK/7D8AgAs/1gQAAAAAAAABMQcAAOIAAADZITQZWVrdPw4Jp70iv+w/AIAKP9YEAAAAAAAAATIHAADiAAAAJQ8fKI5x3T8OCae9Ir/sPwBACz/mBAAAAAAAAAEzBwAA4gAAADMA2wAfhN0/DgmnvSK/7D8AQA0/5gQAAAAAAAABNAcAAOIAAACB7cUPVJvdPw4Jp70iv+w/AAANP/UEAAAAAAAAATUHAADiAAAAi96B6OSt3T+05p5Yi73sPwAADD/1BAAAAAAAAAE2BwAA4gAAAJXPPcF1wN0/tOaeWIu97D8AgAs/BQUAAAAAAAABNwcAAOIAAAChwPmZBtPdP2DElvPzu+w/AAALPwUFAAAAAAAAATgHAADiAAAAsbG1cpfl3T8Koo6OXLrsPwAACz8UBQAAAAAAAAE5BwAA4gAAALmicUso+N0/sn+GKcW47D8AAAs/FAUAAAAAAAABOgcAAOIAAACDl/7tFAbePwg7dl+Wtew/AAALPyQFAAAAAAAAATsHAADiAAAAj4i6xqUY3j+yGG76/rPsPwAACz8kBQAAAAAAAAE8BwAA4gAAAFd9R2mSJt4/rLFVyziv7D8AgAs/NAUAAAAAAAABPQcAAOIAAABjbgNCIzneP1aPTWahrew/AEAMPzQFAAAAAAAAAT4HAADiAAAAbV+/GrRL3j8CbUUBCqzsPwCACz80BQAAAAAAAAE/BwAA4gAAADdUTL2gWd4/Am1FAQqs7D8AwAo/YQUAAAAAAAABQAcAAOIAAAD/SNlfjWfeP1aPTWahrew/AEAKP2EFAAAAAAAAAUEHAADiAAAADTqVOB563j+ssVXLOK/sPwCACj9hBQAAAAAAAAFCBwAA4gAAANUuItsKiN4/rLFVyziv7D8AQAo/YQUAAAAAAAABQwcAAOIAAACdI69995XeP6yxVcs4r+w/AAAKP3EFAAAAAAAAAUQHAADiAAAAIxwN6j+f3j+ssVXLOK/sPwAACj9xBQAAAAAAAAFFBwAA4gAAAKcUa1aIqN4/rLFVyziv7D8AAAo/gAUAAAAAAAABRgcAAOIAAAArDcnC0LHeP6yxVcs4r+w/AAAKP4AFAAAAAAAAAUcHAADiAAAAtQUnLxm73j+ssVXLOK/sPwAACj+QBQAAAAAAAAFIBwAA4gAAAPcBVmW9v94/rLFVyziv7D8AgAo/kAUAAAAAAAABSQcAAOIAAAB9+rPRBcneP6yxVcs4r+w/AEALP5AFAAAAAAAAAUoHAADiAAAAffqz0QXJ3j+ssVXLOK/sPwAACz+QBQAAAAAAAAFLBwAA4gAAAAHzET5O0t4/rLFVyziv7D8AAAs/nwUAAAAAAAABTAcAAOIAAABF70B08tbeP6yxVcs4r+w/AAALP58FAAAAAAAAAU0HAADiAAAAzeee4Drg3j+ssVXLOK/sPwCACz+fBQAAAAAAAAFOBwAA4gAAAFHg/EyD6d4/rLFVyziv7D8AQAs/rwUAAAAAAAABTwcAAOIAAADX2Fq5y/LeP6yxVcs4r+w/AIAKP68FAAAAAAAAAVAHAADiAAAAo83nW7gA3z8C1F0w0LDsPwBACz+/BQAAAAAAAAFRBwAA4gAAAGfCdP6kDt8/AtRdMNCw7D8AwAw/zgUAAAAAAAABUgcAAOIAAAAxtwGhkRzfPwLUXTDQsOw/AIANP94FAAAAAAAAAVMHAADiAAAA+6uOQ34q3z+yGG76/rPsPwDADT/eBQAAAAAAAAFUBwAA4gAAAEuZeVKzQd8/shhu+v6z7D8AQA0/7gUAAAAAAAABVQcAAOIAAABVijUrRFTfP7IYbvr+s+w/AIAMP+4FAAAAAAAAAVYHAADiAAAApXcgOnlr3z+yGG76/rPsPwBADD8NBgAAAAAAAAFXBwAA4gAAAO9kC0mugt8/shhu+v6z7D8AgAw/DQYAAAAAAAABWAcAAOIAAAA/UvZX45nfP7IYbvr+s+w/AMAMPw0GAAAAAAAAAVkHAADiAAAAjz/hZhix3z+yGG76/rPsPwDADD8cBgAAAAAAAAFaBwAA4gAAAJkwnT+pw98/shhu+v6z7D8AQAw/HAYAAAAAAAABWwcAAOIAAADpHYhO3trfP7IYbvr+s+w/AAAMPxwGAAAAAAAAAVwHAADiAAAA8w5EJ2/t3z8IO3ZflrXsPwAADD8sBgAAAAAAAAFdBwAA4gAAAP///////98/XF1+xC237D8AAAw/LAYAAAAAAAABXgcAAOIAAACE+F1sSAngP1xdfsQtt+w/AAAMPzwGAAAAAAAAAV8HAADiAAAADPG72JAS4D+yf4YpxbjsPwAADD88BgAAAAAAAAFgBwAA4gAAAJLpGUXZG+A/sn+GKcW47D8AgAw/SwYAAAAAAAABYQcAAOIAAAAY4nexISXgP7J/hinFuOw/AEANP0sGAAAAAAAAAWIHAADiAAAAfFy+Ahgs4D+yf4YpxbjsPwDADT9bBgAAAAAAAAFjBwAA4gAAAODWBFQOM+A/sn+GKcW47D8AgA4/WwYAAAAAAAABZAcAAOIAAABEUUulBDrgP7J/hinFuOw/AMAOP2sGAAAAAAAAAWUHAADiAAAAqsuR9vpA4D+yf4YpxbjsPwDADj9rBgAAAAAAAAFmBwAA4gAAAAxG2EfxR+A/sn+GKcW47D8AgA8/egYAAAAAAAABZwcAAOIAAABwwB6Z507gP7J/hinFuOw/AMAQP3oGAAAAAAAAAWgHAADiAAAA1jpl6t1V4D+yf4YpxbjsPwAAEj+KBgAAAAAAAAFpBwAA4gAAABg3lCCCWuA/sn+GKcW47D8AQBM/igYAAAAAAAABagcAAOIAAABcM8NWJl/gP1xdfsQtt+w/AMAUP4oGAAAAAAAAAWsHAADiAAAAoC/yjMpj4D9cXX7ELbfsPwCAFj+KBgAAAAAAAAFsBwAA4gAAAOIrIcNuaOA/XF1+xC237D8AABg/mQYAAAAAAAABbQcAAOIAAAAEqjjewGrgP1xdfsQtt+w/AEAZP5kGAAAAAAAAAW4HAADiAAAABKo43sBq4D9cXX7ELbfsPwAAGT+pBgAAAAAAAAFvBwAA4gAAAASqON7AauA/XF1+xC237D8AABk/qQYAAAAAAAABcAcAAOIAAAAkKFD5Em3gPwg7dl+Wtew/AAAZP6kGAAAAAAAAAXEHAADiAAAAJChQ+RJt4D8IO3ZflrXsPwCAGT+pBgAAAAAAAAFyBwAA4gAAACQoUPkSbeA/CDt2X5a17D8AwBk/qQYAAAAAAAABcwcAAOIAAABEpmcUZW/gP1xdfsQtt+w/AMAZP6kGAAAAAAAAAXQHAADiAAAARKZnFGVv4D9cXX7ELbfsPwAAGj+5BgAAAAAAAAF1BwAA4gAAAGYkfy+3ceA/sn+GKcW47D8AABo/uQYAAAAAAAABdgcAAOIAAACqIK5lW3bgPwqijo5cuuw/AEAZP7kGAAAAAAAAAXcHAADiAAAAqiCuZVt24D8Koo6OXLrsPwAAGT+5BgAAAAAAAAF4BwAA4gAAAA6b9LZRfeA/CqKOjly67D8AABk/2AYAAAAAAAABeQcAAOIAAABQlyPt9YHgPwqijo5cuuw/AIAZP+gGAAAAAAAAAXoHAADiAAAAlpNSI5qG4D+yf4YpxbjsPwDAGT/3BgAAAAAAAAF7BwAA4gAAALYRaj7siOA/sn+GKcW47D8AwBk/BwcAAAAAAAABfAcAAOIAAAAajLCP4o/gP7J/hinFuOw/AIAaPwcHAAAAAAAAAX0HAADiAAAAgAb34NiW4D+yf4YpxbjsPwBAGz8WBwAAAAAAAAF+BwAA4gAAAOSAPTLPneA/sn+GKcW47D8AwBs/JgcAAAAAAAABfwcAAOIAAABI+4ODxaTgP7J/hinFuOw/AMAbPyYHAAAAAAAAAYAHAADiAAAAzvPh7w2u4D+yf4YpxbjsPwBAGz82BwAAAAAAAAGBBwAA4gAAAHRqV3eoueA/CqKOjly67D8AgBo/RQcAAAAAAAABggcAAOIAAAAc4cz+QsXgP2DElvPzu+w/AEAaP0UHAAAAAAAAAYMHAADiAAAAxFdCht3Q4D+05p5Yi73sPwAAGj9VBwAAAAAAAAGEBwAA4gAAAGzOtw143OA/DgmnvSK/7D8AABo/VQcAAAAAAAABhQcAAOIAAAAQRS2VEujgP2IrryK6wOw/AAAaP2UHAAAAAAAAAYYHAADiAAAA/LfRUlH44D+6TbeHUcLsPwAAGj9lBwAAAAAAAAGHBwAA4gAAAOYqdhCQCOE/uk23h1HC7D8AgBo/dAcAAAAAAAABiAcAAOIAAACwHwOzfBbhP7pNt4dRwuw/AEAaP3QHAAAAAAAAAYkHAADiAAAAeBSQVWkk4T+6TbeHUcLsPwAAGj90BwAAAAAAAAGKBwAA4gAAAB6LBd0DMOE/YiuvIrrA7D8AABo/hAcAAAAAAAABiwcAAOIAAADGAXtknjvhP2IrryK6wOw/AAAaP4QHAAAAAAAAAYwHAADiAAAAbnjw6zhH4T8OCae9Ir/sPwCAGj+TBwAAAAAAAAGNBwAA4gAAABbvZXPTUuE/tOaeWIu97D8AwBs/kwcAAAAAAAABjgcAAOIAAAC8Zdv6bV7hP2DElvPzu+w/AAAcP6MHAAAAAAAAAY8HAADiAAAAZNxQgghq4T9gxJbz87vsPwAAHD+jBwAAAAAAAAGQBwAA4gAAAOjUru5Qc+E/YMSW8/O77D8AQBU/swcAAAAAAAABkQcAAOIAAABOT/U/R3rhP2DElvPzu+w/AEAMP7MHAAAAAAAAAZIHAADiAAAAkkskdut+4T9gxJbz87vsPwAAxz7CBwAAAAAAAAGTBwAA4gAAAIQgNxOAve4/uk23h1HC7D8AAMA9AAAAAAAAAAABlAcAAOIAAACknk4u0r/uP2DElvPzu+w/AAAGPhAAAAAAAAAAAZUHAADiAAAAxBxmSSTC7j+yf4YpxbjsPwAAGD4QAAAAAAAAAAGWBwAA4gAAAKSeTi7Sv+4/sn+GKcW47D8AABs+EAAAAAAAAAABlwcAAOIAAACknk4u0r/uP7J/hinFuOw/AAAoPhAAAAAAAAAAAZgHAADiAAAApJ5OLtK/7j+yf4YpxbjsPwAAMz4fAAAAAAAAAAGZBwAA4gAAAKSeTi7Sv+4/sn+GKcW47D8AAD8+HwAAAAAAAAABmgcAAOIAAACknk4u0r/uP7J/hinFuOw/AABQPh8AAAAAAAAAAZsHAADiAAAApJ5OLtK/7j+yf4YpxbjsPwAAYj4fAAAAAAAAAAGcBwAA4gAAAKSeTi7Sv+4/sn+GKcW47D8AAHM+LwAAAAAAAAABnQcAAOIAAACknk4u0r/uP7J/hinFuOw/AACCPi8AAAAAAAAAAZ4HAADiAAAApJ5OLtK/7j+yf4YpxbjsPwCAjj4vAAAAAAAAAAGfBwAA4gAAAMQcZkkkwu4/CqKOjly67D8AAJ0+LwAAAAAAAAABoAcAAOIAAADEHGZJJMLuPwqijo5cuuw/AACkPi8AAAAAAAAAAaEHAADiAAAAxBxmSSTC7j8Koo6OXLrsPwCArD4vAAAAAAAAAAGiBwAA4gAAAKSeTi7Sv+4/CqKOjly67D8AgLU+PwAAAAAAAAABowcAAOIAAACEIDcTgL3uP7J/hinFuOw/AIC8Pj8AAAAAAAAAAaQHAADiAAAAQiQI3du47j9cXX7ELbfsPwCAxD4/AAAAAAAAAAGlBwAA4gAAAP4n2aY3tO4/XF1+xC237D8AAMo+PwAAAAAAAAABpgcAAOIAAACYrZJVQa3uP1xdfsQtt+w/AADPPl4AAAAAAAAAAacHAADiAAAANDNMBEum7j+yf4YpxbjsPwAA0j5tAAAAAAAAAAGoBwAA4gAAAK467pcCne4/YMSW8/O77D8AgNQ+fQAAAAAAAAABqQcAAOIAAAAqQpArupPuP7TmnliLvew/AIDVPo0AAAAAAAAAAaoHAADiAAAAgMsapB+I7j8QcL/s6MPsPwAA1z6NAAAAAAAAAAGrBwAA4gAAALjWjQEzeu4/FNfXG6/I7D8AgNc+nAAAAAAAAAABrAcAAOIAAADw4QBfRmzuP2xg+K8Mz+w/AADZPpwAAAAAAAAAAa0HAADiAAAAJu1zvFle7j8YpQh6O9LsPwCA2D6sAAAAAAAAAAGuBwAA4gAAADx6z/4aTu4/xukYRGrV7D8AANg+vAAAAAAAAAABrwcAAOIAAABSBytB3D3uPxilCHo70uw/AADYPrwAAAAAAAAAAbAHAADiAAAAapSGg50t7j9sYPivDM/sPwAA2D68AAAAAAAAAAGxBwAA4gAAAH4h4sVeHe4/avnfgEbK7D8AANg+ywAAAAAAAAABsgcAAOIAAAC0LFUjcg/uP7y0z7YXx+w/AADZPssAAAAAAAAAAbMHAADiAAAAELbfm9cD7j8QcL/s6MPsPwCA2T7bAAAAAAAAAAG0BwAA4gAAAGY/ahQ9+O0/YiuvIrrA7D8AgNk+2wAAAAAAAAABtQcAAOIAAADgRgyo9O7tP2IrryK6wOw/AADRPuoAAAAAAAAAAbYHAADiAAAAfMzFVv7n7T9iK68iusDsPwAAxD7qAAAAAAAAAAG3BwAA4gAAAFpOrjus5e0/Fj7wSnXN7D8AADM++gAAAAAAAAABuAcAAOIAAABaTq47rOXtP3QuKQ6Z2Ow/AACgPQoBAAAAAAAAAbkHAADiAAAAsOQmdsMH7z92lUE9X93sPwAAID4AAAAAAAAAAAG6BwAA4gAAAIbKb/FAKO8/dC4pDpnY7D8AAF8+EAAAAAAAAAABuwcAAOIAAADIxp4n5SzvP8KCABWk0Ow/AAB8PhAAAAAAAAAAAbwHAADiAAAALkHleNsz7z9wxxDf0tPsPwAAgD4QAAAAAAAAAAG9BwAA4gAAAG49FK9/OO8/GKUIejvS7D8AgIk+IAAAAAAAAAABvgcAAOIAAACyOUPlIz3vP8KCABWk0Ow/AACTPiAAAAAAAAAAAb8HAADiAAAA1LdaAHY/7z9sYPivDM/sPwAAnT4gAAAAAAAAAAHABwAA4gAAAPQ1chvIQe8/Fj7wSnXN7D8AAKA+IAAAAAAAAAABwQcAAOIAAAD0NXIbyEHvP8KCABWk0Ow/AICgPi8AAAAAAAAAAcIHAADiAAAA1LdaAHY/7z9wxxDf0tPsPwCAoD4vAAAAAAAAAAHDBwAA4gAAAJC7K8rROu8/yFAxczDa7D8AAKE+PwAAAAAAAAABxAcAAOIAAACoSIcMkyrvPyTaUQeO4Ow/AICjPk8AAAAAAAAAAcUHAADiAAAAvtXiTlQa7z/UhXoAg+jsPwAAqD5PAAAAAAAAAAHGBwAA4gAAANRiPpEVCu8/1uySL0nt7D8AAK8+TwAAAAAAAAABxwcAAOIAAADIcYK4hPfuP9hTq14P8uw/AAC0Pl4AAAAAAAAAAcgHAADiAAAAvIDG3/Pk7j+GmLsoPvXsPwAAuT5eAAAAAAAAAAHJBwAA4gAAAIwR8+sQ0O4/3LrDjdX27D8AAL0+bgAAAAAAAAABygcAAOIAAABkoh/4LbvuP9y6w43V9uw/AADCPm4AAAAAAAAAAcsHAADiAAAAVrFjH52o7j/cusON1fbsPwCAxD59AAAAAAAAAAHMBwAA4gAAAEzAp0YMlu4/Mnazw6bz7D8AgMU+fQAAAAAAAAABzQcAAOIAAABgTQOJzYXuPzJ2s8Om8+w/AIDEPo0AAAAAAAAAAc4HAADiAAAAdtpey4517j8ydrPDpvPsPwAAxD6NAAAAAAAAAAHPBwAA4gAAAKrl0SiiZ+4/3LrDjdX27D8AAI4+vAAAAAAAAAAB0AcAAOIAAAAmOZl7kzzJP2pv9aXlyO0/AABkPgAAAAAAAAAAAdEHAADiAAAAJjmZe5M8yT9s1g3Vq83tPwAAnj4PAAAAAAAAAAHSBwAA4gAAACY5mXuTPMk/Ghsen9rQ7T8AALI+DwAAAAAAAAAB0wcAAOIAAACiQDsPSzPJP2zWDdWrze0/AACxPg8AAAAAAAAAAdQHAADiAAAAokA7D0szyT9s1g3Vq83tPwAAtz4fAAAAAAAAAAHVBwAA4gAAAKJAOw9LM8k/bNYN1avN7T8AALk+HwAAAAAAAAAB1gcAAOIAAACiQDsPSzPJP2zWDdWrze0/AIC5Pi4AAAAAAAAAAdcHAADiAAAAokA7D0szyT8YtAVwFMztPwCAwj4uAAAAAAAAAAHYBwAA4gAAAKJAOw9LM8k/am/1peXI7T8AgM8+LgAAAAAAAAAB2QcAAOIAAAAmOZl7kzzJP7wq5du2xe0/AADWPi4AAAAAAAAAAdoHAADiAAAAsDH359tFyT8O5tQRiMLtPwAA4j4+AAAAAAAAAAHbBwAA4gAAALwis8BsWMk/ZKHER1m/7T8AgO8+PgAAAAAAAAAB3AcAAOIAAABMDM0FRnTJPw5/vOLBve0/AAD5Pj4AAAAAAAAAAd0HAADiAAAA4PXmSh+QyT9gOqwYk7rtPwAAAT8+AAAAAAAAAAHeBwAA4gAAAG7fAJD4q8k/svWbTmS37T8AAAM/TgAAAAAAAAAB3wcAAOIAAACIwXhBGtHJPwaxi4Q1tO0/AEAEP04AAAAAAAAAAeAHAADiAAAAnqPw8jv2yT+uJ2vw163tPwBABD9tAAAAAAAAAAHhBwAA4gAAAD5+xhCmJMo/qsBSwRGp7T8AAAQ/bQAAAAAAAAAB4gcAAOIAAADYWJwuEFPKP6TyIWOFn+0/AIAEP20AAAAAAAAAAeMHAADiAAAAcjNyTHqByj+avdjVMpHtPwDABT99AAAAAAAAAAHkBwAA4gAAAB7/A0N1wso/5qqXrXeE7T8AAAY/fQAAAAAAAAAB5QcAAOIAAABE0jfNJ/rKP951TiAldu0/AAAGP4wAAAAAAAAAAeYHAADiAAAAaKVrV9oxyz/UQAWT0mftPwAABj+MAAAAAAAAAAHnBwAA4gAAAACAQXVEYMs/dOmzoOhX7T8AAAY/nAAAAAAAAAAB6AcAAOIAAAAaYrkmZoXLP2y0ahOWSe0/AIAGP6sAAAAAAAAAAekHAADiAAAALkQx2Ieqyz8MxDFQcj7tPwDABz+rAAAAAAAAAAHqBwAA4gAAAMItSx1hxss/BvYA8uU07T8AwAo/uwAAAAAAAAAB6wcAAOIAAADOHgf28djLPwAo0JNZK+0/AEAOP7sAAAAAAAAAAewHAADiAAAA2A/DzoLryz+mnq//+yTtPwAAET/LAAAAAAAAAAHtBwAA4gAAAF4IITvL9Ms/pDeX0DUg7T8AgBM/ywAAAAAAAAAB7gcAAOIAAABeCCE7y/TLP6DQfqFvG+0/AIAVP9oAAAAAAAAAAe8HAADiAAAA6AB/pxP+yz+caWZyqRbtPwAAGD/aAAAAAAAAAAHwBwAA4gAAAOgAf6cT/ss/RkdeDRIV7T8AwBk/2gAAAAAAAAAB8QcAAOIAAABeCCE7y/TLP/AkVqh6E+0/AAAbP+oAAAAAAAAAAfIHAADiAAAAzh4H9vHYyz/wJFaoehPtPwDAGz/qAAAAAAAAAAHzBwAA4gAAALg8j0TQs8s/8CRWqHoT7T8AgBw/CQEAAAAAAAAB9AcAAOIAAAAaYrkmZoXLP/AkVqh6E+0/AMAcPwkBAAAAAAAAAfUHAADiAAAAeIfjCPxWyz9GR14NEhXtPwCAHT8JAQAAAAAAAAH2BwAA4gAAANK7URIBFss/nGlmcqkW7T8AwB4/CQEAAAAAAAAB9wcAAOIAAACi92GvvcvKP0qudjzYGe0/AIAgPygBAAAAAAAAAfgHAADiAAAAakK2c+luyj+g0H6hbxvtPwAAIz8oAQAAAAAAAAH5BwAA4gAAACScTl+E/8k/ThWPa54e7T8AwCU/KAEAAAAAAAAB+gcAAOIAAABa/Yje1obJP/pZnzXNIe0/AEAoPygBAAAAAAAAAfsHAADiAAAAjl7DXSkOyT+mnq//+yTtPwAAKz84AQAAAAAAAAH8BwAA4gAAAEe4W0nEnsg/VOO/ySoo7T8AwCw/OAEAAAAAAAAB/QcAAOIAAAADEvQ0Xy/IPwAo0JNZK+0/AAAuP0gBAAAAAAAAAf4HAADiAAAAQWTqjELJxz+ubOBdiC7tPwAALj9IAQAAAAAAAAH/BwAA4gAAAHTFJAyVUMc/sNP4jE4z7T8AAC4/VwEAAAAAAAABAAgAAOIAAAC0FxtkeOrGPwb2APLlNO0/AIAuP1cBAAAAAAAAAQEIAADiAAAAfGJvKKSNxj9eGAlXfTbtPwBALz9nAQAAAAAAAAECCAAA4gAAAE6ef8VgQ8Y/tDoRvBQ47T8AwC8/ZwEAAAAAAAABAwgAAOIAAACk0u3OZQLGPwhdGSGsOe0/AIAwP3cBAAAAAAAAAQQIAADiAAAABvgXsfvTxT8IXRkhrDntPwCALz93AQAAAAAAAAEFCAAA4gAAAOwVoP/ZrsU/CF0ZIaw57T8AQC4/hgEAAAAAAAABBggAAOIAAABcLIa6AJPFPwhdGSGsOe0/AAApP4YBAAAAAAAAAQcIAADiAAAAUzvK4W+AxT8IXRkhrDntPwDAIj+GAQAAAAAAAAEICAAA4gAAAM5CbHUnd8U/tDoRvBQ47T8AQBY/lgEAAAAAAAABCQgAAOIAAADWMyhOuInFPwb2APLlNO0/AEAHP5YBAAAAAAAAAQoIAADiAAAA7BWg/9muxT+ubOBdiC7tPwAA3j6WAQAAAAAAAAELCAAA4gAAAIzwdR1E3cU/qgXILsIp7T8AAKY+pQEAAAAAAAABDAgAAOIAAACk0u3OZQLGP/zAt2STJu0/AABSPrUBAAAAAAAAAQ0IAADiAAAAUhdlYjriyz+WmzUUHQ3tPwAAgj4AAAAAAAAAAAEOCAAA4gAAAFIXZWI64ss/lps1FB0N7T8AgLM+DwAAAAAAAAABDwgAAOIAAABSF2ViOuLLP5abNRQdDe0/AADKPg8AAAAAAAAAARAIAADiAAAA2A/DzoLryz/svT15tA7tPwAAzT4PAAAAAAAAAAERCAAA4gAAANgPw86C68s/7L09ebQO7T8AANo+HwAAAAAAAAABEggAAOIAAABeCCE7y/TLP5oCTkPjEe0/AADiPh8AAAAAAAAAARMIAADiAAAA6AB/pxP+yz9GR14NEhXtPwCA6j4fAAAAAAAAAAEUCAAA4gAAAGz53BNcB8w/oNB+oW8b7T8AgPI+HwAAAAAAAAABFQgAAOIAAAB46pjs7BnMP058p5pkI+0/AID7Pi8AAAAAAAAAARYIAADiAAAAfttUxX0szD9YStj48CztPwCA/z4+AAAAAAAAAAEXCAAA4gAAAI7MEJ4OP8w/tqEp69o87T8AwAA/TgAAAAAAAAABGAgAAOIAAAASxW4KV0jMP8I9i6fzT+0/AIABP04AAAAAAAAAARkIAADiAAAAmL3Mdp9RzD96t+T+dGHtPwBAAz9OAAAAAAAAAAEaCAAA4gAAAB62KuPnWsw/3nVOICV27T8AAAY/XQAAAAAAAAABGwgAAOIAAAAetirj51rMP0A0uEHViu0/AMAHP10AAAAAAAAAARwIAADiAAAAHrYq4+dazD9M0Bn+7Z3tPwDACT9tAAAAAAAAAAEdCAAA4gAAAB62KuPnWsw/ridr8Net7T8AAAs/bQAAAAAAAAABHggAAOIAAACYvcx2n1HMP2ShxEdZv+0/AEAMP20AAAAAAAAAAR8IAADiAAAAEsVuCldIzD9wPSYEctLtPwDADD99AAAAAAAAAAEgCAAA4gAAAI7MEJ4OP8w/enJvkcTg7T8AwAw/fQAAAAAAAAABIQgAAOIAAAAE1LIxxjXMP4SnuB4X7+0/AMALP4wAAAAAAAAAASIIAADiAAAABNSyMcY1zD/el/HhOvrtPwDACj+MAAAAAAAAAAEjCAAA4gAAAATUsjHGNcw/PIgqpV4F7j8AAPg+ywAAAAAAAAABJAgAAOIAAACOzBCeDj/MP0JWWwPrDu4/AADPPssAAAAAAAAAASUIAADiAAAAkmlbuh18yz82dYTZIXvuPwAAMD4AAAAAAAAAAAEmCAAA4gAAAC5EMdiHqss/OtycCOh/7j8AAHI+EAAAAAAAAAABJwgAAOIAAAAuRDHYh6rLP+qHxQHdh+4/AACIPhAAAAAAAAAAASgIAADiAAAAkmlbuh18yz+WzNXLC4vuPwCAhz4QAAAAAAAAAAEpCAAA4gAAAA5x/U3Vcss/7u7dMKOM7j8AAI0+EAAAAAAAAAABKggAAOIAAACEeJ/hjGnLP+7u3TCjjO4/AACPPh8AAAAAAAAAASsIAADiAAAAhHif4Yxpyz9Aqs1mdInuPwCAjz4fAAAAAAAAAAEsCAAA4gAAAACAQXVEYMs/6ofFAd2H7j8AgJY+HwAAAAAAAAABLQgAAOIAAAAAgEF1RGDLP5RlvZxFhu4/AACgPh8AAAAAAAAAAS4IAADiAAAA9I6FnLNNyz/mIK3SFoPuPwCArj4fAAAAAAAAAAEvCAAA4gAAAGila1faMcs/jv6kbX+B7j8AgL8+HwAAAAAAAAABMAgAAOIAAADSu1ESARbLPzrcnAjof+4/AADNPj4AAAAAAAAAATEIAADiAAAAvNnZYN/wyj/kuZSjUH7uPwCA2T4+AAAAAAAAAAEyCAAA4gAAAB7/A0N1wso/5LmUo1B+7j8AgOM+TgAAAAAAAAABMwgAAOIAAAD4K9C4worKP+S5lKNQfu4/AADtPk4AAAAAAAAAATQIAADiAAAAzmfgVX9Ayj863JwI6H/uPwCA8z5eAAAAAAAAAAE1CAAA4gAAAJSyNBqr48k/PEO1N66E7j8AAPo+bQAAAAAAAAABNggAAOIAAABMDM0FRnTJP0CqzWZ0ie4/AID+Pm0AAAAAAAAAATcIAADiAAAA+nSpGFDyyD/wVfZfaZHuPwCAAT99AAAAAAAAAAE4CAAA4gAAADHW45eiecg/SN8W9MaX7j8AAAQ/jQAAAAAAAAABOQgAAOIAAABkNx4X9QDIP05GLyONnO4/AMAGP40AAAAAAAAAAToIAADiAAAAB68+UW5sxz9ORi8jjZzuPwBACj+NAAAAAAAAAAE7CAAA4gAAAKsmX4vn18Y/TkYvI42c7j8AQA4/nAAAAAAAAAABPAgAAOIAAABOnn/FYEPGP05GLyONnO4/AIARP5wAAAAAAAAAAT0IAADiAAAAdg7+ayK4xT9I3xb0xpfuPwBAFT+sAAAAAAAAAAE+CAAA4gAAACF32n4sNsU/8FX2X2mR7j8AgBY/rAAAAAAAAAABPwgAAOIAAADE7vq4paHEP+7u3TCjjO4/AEAWP7sAAAAAAAAAAUAIAADiAAAAdFfXy68fxD/qh8UB3YfuPwAAFT+7AAAAAAAAAAFBCAAA4gAAACyxb7dKsMM/5iCt0haD7j8AwBM/ywAAAAAAAAABQggAAOIAAADy+8N7dlPDPzrcnAjof+4/AMANP8sAAAAAAAAAAUMIAADiAAAAxDfUGDMJwz82dYTZIXvuPwAABj/bAAAAAAAAAAFECAAA4gAAABpsQiI4yMI/4FJ8dIp57j8AgO4+2wAAAAAAAAABRQgAAOIAAAB+kWwEzpnCP4owdA/zd+4/AIDKPgoBAAAAAAAAAUYIAADiAAAA5JIxZy7NyD92C1di/tvtPwAAUD0AAAAAAAAAAAFHCAAA4gAAAOSSMWcuzcg/IOlO/Wba7T8AAI49EAAAAAAAAAABSAgAAOIAAADkkjFnLs3IPyDpTv1m2u0/AACgPRAAAAAAAAAAAUkIAADiAAAAR7hbScSeyD8g6U79ZtrtPwAAmD0QAAAAAAAAAAFKCAAA4gAAAMC//dx7lcg/IOlO/Wba7T8AAJg9EAAAAAAAAAABSwgAAOIAAABHuFtJxJ7IPyDpTv1m2u0/AAC6PR8AAAAAAAAAAUwIAADiAAAAwL/93HuVyD8g6U79ZtrtPwAA8j0fAAAAAAAAAAFNCAAA4gAAAEe4W0nEnsg/IOlO/Wba7T8AAFY+AAAAAAAAAAABTggAAOIAAABQqRciVbHIPyDpTv1m2u0/AACGPg8AAAAAAAAAAU8IAADiAAAAXZrT+uXDyD92C1di/tvtPwAAlD4PAAAAAAAAAAFQCAAA4gAAAGiLj9N21sg/0JR39lvi7T8AgJo+DwAAAAAAAAABUQgAAOIAAAD6dKkYUPLIP4BAoO9Q6u0/AICbPg8AAAAAAAAAAVIIAADiAAAAFFchynEXyT8w7MjoRfLtPwCAmz4fAAAAAAAAAAFTCAAA4gAAALAx9+fbRck/3pfx4Tr67T8AAJ0+HwAAAAAAAAABVAgAAOIAAABMDM0FRnTJP5BDGtsvAu4/AICePh8AAAAAAAAAAVUIAADiAAAAbt8AkPiryT/qzDpvjQjuPwCAoD4vAAAAAAAAAAFWCAAA4gAAAJSyNBqr48k/mnhjaIIQ7j8AgKI+LwAAAAAAAAABVwgAAOIAAAC4hWikXRvKP6BGlMYOGu4/AIClPj4AAAAAAAAAAVgIAADiAAAAakK2c+luyj9Q8ry/AyLuPwAApz4+AAAAAAAAAAFZCAAA4gAAAJgGptYsuco/AJ7luPgp7j8AgKg+TgAAAAAAAAABWggAAOIAAADIypU5cAPLPwZsFheFM+4/AICrPk4AAAAAAAAAAVsIAADiAAAAbpYnMGtEyz9e9Tar4jnuPwAArz5dAAAAAAAAAAFcCAAA4gAAAJJpW7odfMs/un5XP0BA7j8AALE+XQAAAAAAAAABXQgAAOIAAAA+Ne2wGL3LPxQIeNOdRu4/AICyPm0AAAAAAAAAAV4IAADiAAAA2A/DzoLryz9skZhn+0zuPwCAsz5tAAAAAAAAAAFfCAAA4gAAAHjqmOzsGcw/yBq5+1hT7j8AgLM+fQAAAAAAAAABYAgAAOIAAACOzBCeDj/MPyCk2Y+2We4/AAC2Pn0AAAAAAAAAAWEIAADiAAAAHrYq4+dazD94LfojFGDuPwCAuj59AAAAAAAAAAFiCAAA4gAAACin5rt4bcw/1h0z5zdr7j8AgL4+jAAAAAAAAAABYwgAAOIAAACsn0QowXbMP4owdA/zd+4/AADEPowAAAAAAAAAAWQIAADiAAAAKKfmu3htzD/qh8UB3YfuPwAAzT6cAAAAAAAAAAFlCAAA4gAAAB62KuPnWsw/ngEfWV6Z7j8AgNc+rAAAAAAAAAABZggAAOIAAAAE1LIxxjXMP1Z7eLDfqu4/AIDiPqwAAAAAAAAAAWcIAADiAAAAXgghO8v0yz8O9dEHYbzuPwCA7D6sAAAAAAAAAAFoCAAA4gAAAC5EMdiHqss/GpEzxHnP7j8AgPM+ywAAAAAAAAABaQgAAOIAAAB4h+MI/FbLP3rohLZj3+4/AID4PssAAAAAAAAAAWoIAADiAAAAyMqVOXADyz8yYt4N5fDuPwAA/T7LAAAAAAAAAAFrCAAA4gAAABIOSGrkr8o/kLkvAM8A7z8AAAE/ywAAAAAAAAABbAgAAOIAAABeUfqaWFzKP+ypaMPyC+8/AEADP9oAAAAAAAAAAW0IAADiAAAAMo0KOBUSyj9ImqGGFhfvPwAABj/aAAAAAAAAAAFuCAAA4gAAAIjBeEEa0ck/TmjS5KIg7z8AQAg/6gAAAAAAAAABbwgAAOIAAABa/Yje1obJPwAU+92XKO8/AIAKP+oAAAAAAAAAAXAIAADiAAAAsDH359tFyT8G4is8JDLvPwDACj/6AAAAAAAAAAFxCAAA4gAAAI5ew10pDsk/uI1UNRk67z8AAAs/+gAAAAAAAAABcggAAOIAAAB0fEusB+nIP2Y5fS4OQu8/AAAHPwkBAAAAAAAAAXMIAADiAAAA5JIxZy7NyD/EKbbxMU3vPwAAAj8JAQAAAAAAAAF0CAAA4gAAAOSSMWcuzcg/IBrvtFVY7z8AgMM+KQEAAAAAAAABdQgAAOIAAAB0fEusB+nIP9iTSAzXae8/AABBPikBAAAAAAAAAXYIAADiAAAAFFchynEXyT+Ipok0knbvPwAAnj0pAQAAAAAAAAF3CAAA4gAAAFpOrjus5e0/dr3FgAy91z8AAGw+AAAAAAAAAAABeAgAAOIAAABaTq47rOXtP3DvlCKAs9c/AACjPg8AAAAAAAAAAXkIAADiAAAAfMzFVv7n7T/CqoRYUbDXPwAAuD4PAAAAAAAAAAF6CAAA4gAAAHzMxVb+5+0/HDSl7K621z8AgMA+DwAAAAAAAAABewgAAOIAAAB8zMVW/uftPxw0peyuttc/AIDVPh8AAAAAAAAAAXwIAADiAAAAWk6uO6zl7T92vcWADL3XPwAA5T4fAAAAAAAAAAF9CAAA4gAAABhSfwUI4e0/JALWSjvA1z8AAPQ+LwAAAAAAAAABfggAAOIAAABu2wl+bdXtP3yL9t6Yxtc/AID9Pi8AAAAAAAAAAX8IAADiAAAAZupNpdzC7T98i/bemMbXPwCAAj8vAAAAAAAAAAGACAAA4gAAABb9Ypanq+0/KtAGqcfJ1z8AQAQ/TgAAAAAAAAABgQgAAOIAAACEE0lRzo/tP9QUF3P2zNc/AIAIP04AAAAAAAAAAYIIAADiAAAAjq/ouv5s7T+EWSc9JdDXPwAADz9OAAAAAAAAAAGDCAAA4gAAADbRQdM4Q+0/hFknPSXQ1z8AgBM/TgAAAAAAAAABhAgAAOIAAAAyfCVk2A3tP9QUF3P2zNc/AIAXP04AAAAAAAAAAYUIAADiAAAArC6riC/P7D8q0Aapx8nXPwDAGT9eAAAAAAAAAAGGCAAA4gAAAARjGZI0juw/fIv23pjG1z8AwBs/XgAAAAAAAAABhwgAAOIAAAB8FZ+2i0/sPyQC1ko7wNc/AIAcP20AAAAAAAAAAYgIAADiAAAAFEY89jQT7D92vcWADL3XPwDAHD99AAAAAAAAAAGJCAAA4gAAANL08FAw2es/zHi1tt251z8AAB0/fQAAAAAAAAABiggAAOIAAABKp3Z1h5rrPxw0peyuttc/AAAdP4wAAAAAAAAAAYsIAADiAAAAKNRC69Ri6z9w75QigLPXPwAAHT+MAAAAAAAAAAGMCAAA4gAAAGh7VbIYMus/cO+UIoCz1z8AAB0/jAAAAAAAAAABjQgAAOIAAAAQna7KUgjrP3DvlCKAs9c/AEAVP5wAAAAAAAAAAY4IAADiAAAAGDlONIPl6j9w75QigLPXPwAACj+cAAAAAAAAAAGPCAAA4gAAAGbRHNRXx+o/cO+UIoCz1z8AgMQ+uwAAAAAAAAABkAgAAOIAAAA4YkngdLLqPxw0peyuttc/AAAzPrsAAAAAAAAAAZEIAADiAAAAsmnrcyyp6j8cNKXsrrbXPwAAjj27AAAAAAAAAAGSCAAA4gAAAKrZjhnPmew/KOTbXonM1T8AAHA+AAAAAAAAAAABkwgAAOIAAAAOVNVqxaDsPyjk216JzNU/AAClPhAAAAAAAAAAAZQIAADiAAAAUFAEoWml7D8o5NteiczVPwAAuj4QAAAAAAAAAAGVCAAA4gAAALbKSvJfrOw/KOTbXonM1T8AgLc+EAAAAAAAAAABlggAAOIAAAD6xnkoBLHsP9Qo7Ci4z9U/AIC9PhAAAAAAAAAAAZcIAADiAAAAPMOoXqi17D/c9hyHRNnVPwAAwT4fAAAAAAAAAAGYCAAA4gAAAKA976+evOw/4sRN5dDi1T8AAMU+HwAAAAAAAAABmQgAAOIAAAAEuDUBlcPsP+iSfkNd7NU/AADJPi8AAAAAAAAAAZoIAADiAAAAjLCTbd3M7D9CHJ/XuvLVPwAAzT4vAAAAAAAAAAGbCAAA4gAAABKp8dkl1uw/SOrPNUf81T8AAM8+PwAAAAAAAAABnAgAAOIAAADYnX58EuTsP6Jz8MmkAtY/AADSPj8AAAAAAAAAAZ0IAADiAAAAopILH//x7D+qQSEoMQzWPwCA1j4/AAAAAAAAAAGeCAAA4gAAAIoFsNw9Au0/sA9Shr0V1j8AgNs+TgAAAAAAAAABnwgAAOIAAACY9mu1zhTtP2Iik654ItY/AIDhPk4AAAAAAAAAAaAIAADiAAAAxGU/qbEp7T9uvvRqkTXWPwCA5T5eAAAAAAAAAAGhCAAA4gAAADbRQdM4Q+0/fFpWJ6pI1j8AgOk+XgAAAAAAAAABoggAAOIAAADmOHMzZGHtP4j2t+PCW9Y/AIDvPm4AAAAAAAAAAaMIAADiAAAAWKR1Xet67T9C1ylqCnLWPwCA9z5uAAAAAAAAAAGkCAAA4gAAAKaRYGwgku0/TnOLJiOF1j8AgPw+fQAAAAAAAAABpQgAAOIAAADUADRgA6ftPwpU/axqm9Y/AIAAP30AAAAAAAAAAaYIAADiAAAA4PHvOJS57T9oq06fVKvWPwAAAj+NAAAAAAAAAAGnCAAA4gAAAMpklPbSye0/ygKgkT671j8AwAM/jQAAAAAAAAABqAgAAOIAAABu2wl+bdXtP9aeAU5XztY/AIAFP5wAAAAAAAAAAakIAADiAAAAsNc4tBHa7T/0pPUkFf7WPwCABz+cAAAAAAAAAAGqCAAA4gAAALDXOLQR2u0/FKvp+9It1z8AgAg/rAAAAAAAAAABqwgAAOIAAACQWSGZv9ftP4pszQhiWtc/AMAIP6wAAAAAAAAAAawIAADiAAAADmHDLHfO7T+uQPI9rJPXPwAACT+8AAAAAAAAAAGtCAAA4gAAACTuHm84vu0/JALWSjvA1z8AAAk/vAAAAAAAAAABrggAAOIAAAA4e3qx+a3tP5bDuVfK7Nc/AAAJP8sAAAAAAAAAAa8IAADiAAAALIq+2Gib7T8KhZ1kWRnYPwAACT/LAAAAAAAAAAGwCAAA4gAAACCZAgDYiO0/fEaBcehF2D8AAAk/2wAAAAAAAAABsQgAAOIAAAASqEYnR3btP/AHZX53ctg/AAALP9sAAAAAAAAAAbIIAADiAAAA5jhzM2Rh7T9iyUiLBp/YPwDADj/rAAAAAAAAAAGzCAAA4gAAALrJnz+BTO0/gs88YsTO2D8AwBE/6wAAAAAAAAABtAgAAOIAAACOWsxLnjftP04aQQOxAdk/AAAVP/oAAAAAAAAAAbUIAADiAAAAgmkQcw0l7T9wIDXabjHZPwDAFj/6AAAAAAAAAAG2CAAA4gAAAHZ4VJp8Eu0/4uEY5/1d2T8AwBg/CgEAAAAAAAABtwgAAOIAAABqh5jB6//sP/4Z3F8vhNk/AEAYPwoBAAAAAAAAAbgIAADiAAAAXpbc6Frt7D9oDY8OMqfZPwAAFz8ZAQAAAAAAAAG5CAAA4gAAADInCfV32Ow/fHchKdfD2T8AgPs+GQEAAAAAAAABuggAAOIAAAAmNk0c58XsPzhYk68e2tk/AICyPikBAAAAAAAAAbsIAADiAAAAGkWRQ1az7D/oatTX2ebZPwAAWz4pAQAAAAAAAAs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80724|recordEnd=186259|recordLength=232666|start=180724|end=186259|audioFormat={00001610-0000-0010-8000-00AA00389B71}|audioRate=44100|muted=false|volume=0.8|fadeIn=0|fadeOut=0|videoFormat={34363248-0000-0010-8000-00AA00389B71}|videoRate=15|videoWidth=256|videoHeight=2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86259|recordEnd=212026|recordLength=232666|start=186259|end=212026|audioFormat={00001610-0000-0010-8000-00AA00389B71}|audioRate=44100|muted=false|volume=0.8|fadeIn=0|fadeOut=0|videoFormat={34363248-0000-0010-8000-00AA00389B71}|videoRate=15|videoWidth=256|videoHeight=25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9988|recordLength=183832|start=0|end=99988|audioFormat={00001610-0000-0010-8000-00AA00389B71}|audioRate=44100|muted=false|volume=0.8|fadeIn=0|fadeOut=0|videoFormat={34363248-0000-0010-8000-00AA00389B71}|videoRate=15|videoWidth=256|videoHeight=25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IjamD8JAwAAAA4AAAAXAAAABwMAAAAAAQAAABAAAAAECUlua0F0b21WMQIAAAAJBAAAAAkFAAAACQYAAAAJBwAAAAkIAAAACQkAAAAJCgAAAAkLAAAACQwAAAAJDQAAAAkOAAAACQ8AAAAJEAAAAAkRAAAADQIFBAAAAAtQZW5TdHJva2VWMQQAAAAKQXR0cmlidXRlcwVUcmFjZQlTdGFydFRpbWUEVHlwZQQEAAQPUGVuQXR0cmlidXRlc1YxAgAAAApJbmtUcmFjZVYxAgAAABAMQWN0aW9uVHlwZVYxAgAAAAIAAAAJEgAAAAkTAAAAN0cAAAAAAAAF7P///wxBY3Rpb25UeXBlVjEBAAAAB3ZhbHVlX18ACAIAAAAAAAAAAQUAAAAEAAAACRUAAAAJFgAAAJ6KAAAAAAAAAen////s////AAAAAAEGAAAABAAAAAkYAAAACRkAAAA8jgAAAAAAAAHm////7P///wAAAAABBwAAAAQAAAAJGwAAAAkcAAAApZEAAAAAAAAB4////+z///8AAAAAAQgAAAAEAAAACR4AAAAJHwAAAHGVAAAAAAAAAeD////s////AAAAAAEJAAAABAAAAAkhAAAACSIAAADelQAAAAAAAAHd////7P///wAAAAABCgAAAAQAAAAJJAAAAAklAAAA6a8AAAAAAAAB2v///+z///8AAAAAAQsAAAAEAAAACScAAAAJKAAAAH7RAAAAAAAAAdf////s////AAAAAAEMAAAABAAAAAkqAAAACSsAAACQ0wAAAAAAAAHU////7P///wAAAAABDQAAAAQAAAAJLQAAAAkuAAAAD/gAAAAAAAAB0f///+z///8AAAAAAQ4AAAAEAAAACTAAAAAJMQAAAJr5AAAAAAAAAc7////s////AAAAAAEPAAAABAAAAAkzAAAACTQAAAD8JQEAAAAAAAHL////7P///wAAAAABEAAAAAQAAAAJNgAAAAk3AAAAxScBAAAAAAAByP///+z///8AAAAAAREAAAAEAAAACTkAAAAJOgAAABMoAQAAAAAAAcX////s////AAAAAAUSAAAAD1BlbkF0dHJpYnV0ZXNWMQoAAAAHX2NvbG9yQQdfY29sb3JSB19jb2xvckcHX2NvbG9yQgpGaXRUb0N1cnZlBkhlaWdodA5JZ25vcmVQcmVzc3VyZQ1Jc0hpZ2hsaWdodGVyBVNoYXBlBVdpZHRoAAAAAAAAAAAEAAICAgIBBgEBDEJydXNoU2hhcGVWMQIAAAAGAgAAAP8AAAAAAAAAAAAACEAAAAXE////DEJydXNoU2hhcGVWMQEAAAAHdmFsdWVfXwAIAgAAAAEAAAAAAAAAAAAIQAUTAAAACklua1RyYWNlVjEDAAAADUxpc3RgMStfaXRlbXMMTGlzdGAxK19zaXplD0xpc3RgMStfdmVyc2lvbgQAABhTaGFyZWQuSW5raW5nLklua1BvaW50W10CAAAACAgCAAAACT0AAABcAAAAXAAAAAEVAAAAEgAAAP8AAAAAAAAAAAAACEAAAAHC////xP///wEAAAAAAAAAAAAIQAEWAAAAEwAAAAk/AAAAQgAAAEIAAAABGAAAABIAAAD/AAAAAAAAAAAAAAhAAAABwP///8T///8BAAAAAAAAAAAACEABGQAAABMAAAAJQQAAAD0AAAA9AAAAARsAAAASAAAA/wAAAAAAAAAAAAAIQAAAAb7////E////AQAAAAAAAAAAAAhAARwAAAATAAAACUMAAAA7AAAAOwAAAAEeAAAAEgAAAP8AAAAAAAAAAAAACEAAAAG8////xP///wEAAAAAAAAAAAAIQAEfAAAAEwAAAAlFAAAACwAAAAsAAAABIQAAABIAAAD/AAAAAAAAAAAAAAhAAAABuv///8T///8BAAAAAAAAAAAACEABIgAAABMAAAAJRwAAACsAAAArAAAAASQAAAASAAAA/wAAAAAAAAAAAAAIQAAAAbj////E////AQAAAAAAAAAAAAhAASUAAAATAAAACUkAAABqAAAAagAAAAEnAAAAEgAAAP8AAAAAAAAAAAAACEAAAAG2////xP///wEAAAAAAAAAAAAIQAEoAAAAEwAAAAlLAAAALgAAAC4AAAABKgAAABIAAAD/AAAAAAAAAAAAAAhAAAABtP///8T///8BAAAAAAAAAAAACEABKwAAABMAAAAJTQAAACsAAAArAAAAAS0AAAASAAAA/wAAAAAAAAAAAAAIQAAAAbL////E////AQAAAAAAAAAAAAhAAS4AAAATAAAACU8AAAAlAAAAJQAAAAEwAAAAEgAAAP8AAAAAAAAAAAAACEAAAAGw////xP///wEAAAAAAAAAAAAIQAExAAAAEwAAAAlRAAAAIwAAACMAAAABMwAAABIAAAD/AAAAAAAAAAAAAAhAAAABrv///8T///8BAAAAAAAAAAAACEABNAAAABMAAAAJUwAAACkAAAApAAAAATYAAAASAAAA/wAAAAAAAAAAAAAIQAAAAaz////E////AQAAAAAAAAAAAAhAATcAAAATAAAACVUAAAAHAAAABwAAAAE5AAAAEgAAAP8AAAAAAAAAAAAACEAAAAGq////xP///wEAAAAAAAAAAAAIQAE6AAAAEwAAAAlXAAAAIgAAACIAAAAHPQAAAAABAAAAgAAAAAQKSW5rUG9pbnRWMQI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DSQHPwAAAAABAAAAgAAAAAQKSW5rUG9pbnRWMQI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NPgdBAAAAAAEAAABAAAAABApJbmtQb2ludFYxAg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DQMHQwAAAAABAAAAQAAAAAQKSW5rUG9pbnRWMQIA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DQUHRQAAAAABAAAAEAAAAAQKSW5rUG9pbnRWMQIAAAAJbgEAAAlvAQAACXABAAAJcQEAAAlyAQAACXMBAAAJdAEAAAl1AQAACXYBAAAJdwEAAAl4AQAADQUHRwAAAAABAAAAQAAAAAQKSW5rUG9pbnRWMQIA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0VB0kAAAAAAQAAAIAAAAAECklua1BvaW50VjECAA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NFgdLAAAAAAEAAABAAAAABApJbmtQb2ludFYxAgA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DRIHTQAAAAABAAAAQAAAAAQKSW5rUG9pbnRWMQIA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0VB08AAAAAAQAAAEAAAAAECklua1BvaW50VjECAAAACWcCAAAJaAIAAAlpAgAACWoCAAAJawIAAAlsAgAACW0CAAAJbgIAAAlvAgAACXACAAAJcQIAAAlyAgAACXMCAAAJdAIAAAl1AgAACXYCAAAJdwIAAAl4AgAACXkCAAAJegIAAAl7AgAACXwCAAAJfQIAAAl+AgAACX8CAAAJgAIAAAmBAgAACYICAAAJgwIAAAmEAgAACYUCAAAJhgIAAAmHAgAACYgCAAAJiQIAAAmKAgAACYsCAAANGwdRAAAAAAEAAABAAAAABApJbmtQb2ludFYxAgAAAAmMAgAACY0CAAAJjgIAAAmPAgAACZACAAAJkQIAAAmSAgAACZMCAAAJlAIAAAmVAgAACZYCAAAJlwIAAAmYAgAACZkCAAAJmgIAAAmbAgAACZwCAAAJnQIAAAmeAgAACZ8CAAAJoAIAAAmhAgAACaICAAAJowIAAAmkAgAACaUCAAAJpgIAAAmnAgAACagCAAAJqQIAAAmqAgAACasCAAAJrAIAAAmtAgAACa4CAAANHQdTAAAAAAEAAABAAAAABApJbmtQb2ludFYxAgAAAAmvAgAACbACAAAJsQIAAAmyAgAACbMCAAAJtAIAAAm1AgAACbYCAAAJtwIAAAm4AgAACbkCAAAJugIAAAm7AgAACbwCAAAJvQIAAAm+AgAACb8CAAAJwAIAAAnBAgAACcICAAAJwwIAAAnEAgAACcUCAAAJxgIAAAnHAgAACcgCAAAJyQIAAAnKAgAACcsCAAAJzAIAAAnNAgAACc4CAAAJzwIAAAnQAgAACdECAAAJ0gIAAAnTAgAACdQCAAAJ1QIAAAnWAgAACdcCAAANFwdVAAAAAAEAAAAIAAAABApJbmtQb2ludFYxAgAAAAnYAgAACdkCAAAJ2gIAAAnbAgAACdwCAAAJ3QIAAAneAgAACgdXAAAAAAEAAABAAAAABApJbmtQb2ludFYxAgAAAAnfAgAACeACAAAJ4QIAAAniAgAACeMCAAAJ5AIAAAnlAgAACeYCAAAJ5wIAAAnoAgAACekCAAAJ6gIAAAnrAgAACewCAAAJ7QIAAAnuAgAACe8CAAAJ8AIAAAnxAgAACfICAAAJ8wIAAAn0AgAACfUCAAAJ9gIAAAn3AgAACfgCAAAJ+QIAAAn6AgAACfsCAAAJ/AIAAAn9AgAACf4CAAAJ/wIAAAkAAwAADR4FWAAAAApJbmtQb2ludFYxBAAAAAFYAVkOUHJlc3N1cmVGYWN0b3IJVGltZVN0YW1wAAAAAAYGCxACAAAApfD4/XPY6z/wNlnzaQndPwAAbD4AAAAAAAAAAAFZAAAAWAAAAAUlw6t04+s/DNCHWkUE3T8AAKM+EAAAAAAAAAABWgAAAFgAAAAl4VuQH+frPwzQh1pFBN0/AAC4PhAAAAAAAAAAAVsAAABYAAAARJ30dMrq6z8M0IdaRQTdPwAAuT4QAAAAAAAAAAFcAAAAWAAAAE4x0msD7Os/DNCHWkUE3T8AgMI+IAAAAAAAAAABXQAAAFgAAABOMdJrA+zrPwzQh1pFBN0/AADIPiAAAAAAAAAAAV4AAABYAAAAWcWvYjzt6z8M0IdaRQTdPwAAzj4gAAAAAAAAAAFfAAAAWAAAAGRZjVl17us/RALlKPz53D8AgNE+IAAAAAAAAAABYAAAAFgAAABkWY1Zde7rP5jNcF6O6tw/AADTPj8AAAAAAAAAAWEAAABYAAAAZFmNWXXu6z/kmPyTINvcPwAA1T4/AAAAAAAAAAFiAAAAWAAAAFnFr2I87es/aJbll2nB3D8AgNY+PwAAAAAAAAABYwAAAFgAAABOMdJrA+zrPwwt/QKOotw/AIDXPk8AAAAAAAAAAWQAAABYAAAAOQkXfpHp6z/k9XE8aXncPwCA1z5PAAAAAAAAAAFlAAAAWAAAACXhW5Af5+s/QLzPeY023D8AANk+XgAAAAAAAAABZgAAAFgAAAARuaCireTrP9C0ioVo6ds/AIDaPm4AAAAAAAAAAWcAAABYAAAA8PwHvgLh6z+0eNHG1YzbPwAA4T5uAAAAAAAAAAFoAAAAWAAAAMeskeIe3Os/6AekPdUg2z8AAOk+fQAAAAAAAAABaQAAAFgAAACQyD0QAtbrPzQwpRuwr9o/AADzPn0AAAAAAAAAAWoAAABYAAAARrwuUHPN6z+8igPIQTTaPwAA/j6NAAAAAAAAAAFrAAAAWAAAANzzhqs5wes/dBe/Qoqu2T8AgAI/jQAAAAAAAAABbAAAAFgAAABdAyQZjrLrP7ShY8EbD9k/AEAFP50AAAAAAAAAAW0AAABYAAAA037jj6mi6z/4KwhArW/YPwCABj+dAAAAAAAAAAFuAAAAWAAAAD9mxQ+Mkes/bOgJjfXF1z8AQAc/vAAAAAAAAAABbwAAAFgAAACgucmYNX/rP+CkC9o9HNc/AMAHP7wAAAAAAAAAAXAAAABYAAAA93jwKqZr6z/cXvYqz1jWPwCACD+8AAAAAAAAAAFxAAAAWAAAAEOkOcbdVus/pOaDramf1T8AwAg/vAAAAAAAAAABcgAAAFgAAACZY2BYTkPrPzA8tGHN8NQ/AMAIP8wAAAAAAAAAAXMAAABYAAAA0WbuBRQs6z/EkeQV8UHUPwAACT/MAAAAAAAAAAF0AAAAWAAAABySN6FLF+s/HLW3+12d0z8AAAk/zAAAAAAAAAABdQAAAFgAAAB95Tsq9QTrPxB00ERdDdM/AAAJP9AAAAAAAAAAAXYAAABYAAAA82D7oBD16j94NQCKE5fSPwAACT/QAAAAAAAAAAF3AAAAWAAAAH8EdgWe5+o//I9eNqUb0j8AAAk/4AAAAAAAAAABeAAAAFgAAAAh0KtXndzqP8S6dhA3xNE/AAAJP+AAAAAAAAAAAXkAAABYAAAA1sOclw7U6j9UszEcEnfRPwAACT/vAAAAAAAAAAF6AAAAWAAAAKDfSMXxzeo/RBXVvMhI0T8AgAk/7wAAAAAAAAABewAAAFgAAAB3j9LpDcnqPxzeSfajH9E/AAAMP/8AAAAAAAAAAXwAAABYAAAAVdM5BWPF6j+o2zL67AXRPwBADz//AAAAAAAAAAF9AAAAWAAAAECrfhfxwuo/3A2QyKP70D8AABE//wAAAAAAAAABfgAAAFgAAAAsg8Mpf8DqP/Smvi9/9tA/AMARPw8BAAAAAAAAAX8AAABYAAAAIe/lMka/6j/0pr4vf/bQPwAAEj8PAQAAAAAAAAGAAAAAWAAAABZbCDwNvuo/9Ka+L3/20D8AABI/HgEAAAAAAAABgQAAAFgAAAALxypF1LzqP9wNkMij+9A/AEARPx4BAAAAAAAAAYIAAABYAAAAATNNTpu76j+o2zL67AXRPwAAET8eAQAAAAAAAAGDAAAAWAAAAPaeb1diuuo/cKnVKzYQ0T8AgBE/HgEAAAAAAAABhAAAAFgAAADsCpJgKbnqPwRFG4/IJNE/AMASPy4BAAAAAAAAAYUAAABYAAAA4na0afC36j9EFdW8yEjRPwCAEz8+AQAAAAAAAAGGAAAAWAAAAMxO+Xt+teo/kOWO6shs0T8AQBQ/TQEAAAAAAAABhwAAAFgAAACskmCX07HqP2BRjntbpdE/AEAUP10BAAAAAAAAAYgAAABYAAAAmGqlqWGv6j9YVrxzydjRPwAAFD9dAQAAAAAAAAGJAAAAWAAAAI3Wx7Ioruo//I9eNqUb0j8AABQ/bAEAAAAAAAABigAAAFgAAABuGi/OfarqP4Qw0pGlY9I/AAAUP2wBAAAAAAAAAYsAAABYAAAAWfJz4Auo6j8M0UXtpavSPwAAFT9sAQAAAAAAAAGMAAAAWAAAAEPKuPKZpeo/XD9ceu/90j8AgBY/fAEAAAAAAAABjQAAAFgAAAAjDiAO76HqP5QURKBdVdM/AAAYP3wBAAAAAAAAAY4AAABYAAAABFKHKUSe6j8AHImUgqLTPwBAGT+MAQAAAAAAAAGPAAAAWAAAAO4pzDvSm+o/jLz874Lq0z8AwBk/jAEAAAAAAAABkAAAAFgAAADZARFOYJnqPyz2nrJeLdQ/AMAZP5sBAAAAAAAAAZEAAABYAAAAxNlVYO6W6j8k+8yqzGDUPwAAGj+bAQAAAAAAAAGSAAAAWAAAALpFeGm1leo/MJkpChaP1D8AgBo/qwEAAAAAAAABkwAAAFgAAACvsZpyfJTqP3hp4zcWs9Q/AMAaP6sBAAAAAAAAAZQAAABYAAAApR29e0OT6j/U0svM8dHUPwCAGz+7AQAAAAAAAAGVAAAAWAAAAKUdvXtDk+o/aG4RMITm1D8AwBs/uwEAAAAAAAABlgAAAFgAAAClHb17Q5PqPzA8tGHN8NQ/AIAcP7sBAAAAAAAAAZcAAABYAAAAukV4abWV6j9M1eLIqOvUPwDAHD/KAQAAAAAAAAGYAAAAWAAAANkBEU5gmeo/uDmdZRbX1D8AgB0/ygEAAAAAAAABmQAAAFgAAAD4vakyC53qP/hmzDtfmdQ/AMAdP9oBAAAAAAAAAZoAAABYAAAADuZkIH2f6j+QX4dHOkzUPwCAHj/pAQAAAAAAAAGbAAAAWAAAACMOIA7voeo/cCPOiKfv0z8AQB4/6QEAAAAAAAABnAAAAFgAAAA5Ntv7YKTqP1TnFMoUk9M/AAAeP/kBAAAAAAAAAZ0AAABYAAAATl6W6dKm6j80q1sLgjbTPwAAHj/5AQAAAAAAAAGeAAAAWAAAAGOGUddEqeo/NAjRs8rU0j8AAB4/CQIAAAAAAAABnwAAAFgAAACDQuq776zqP/wy6Y1cfdI/AAAePwkCAAAAAAAAAaAAAABYAAAAov6CoJqw6j/EXQFo7iXSPwAAHj8YAgAAAAAAAAGhAAAAWAAAANfi1nK3tuo/jIgZQoDO0T8AAB4/GAIAAAAAAAABogAAAFgAAAALxypF1LzqPzwaA7U2fNE/AAAePygCAAAAAAAAAaMAAABYAAAASz9cDirE6j+weY9ZNjTRPwAAHj8oAgAAAAAAAAGkAAAAWAAAALUHBLNj0Oo/9Ka+L3/20D8AgB4/OAIAAAAAAAABpQAAAFgAAAAh0KtXndzqPzTU7QXIuNA/AMAePzgCAAAAAAAAAaYAAABYAAAAlCwx8w/q6j9Cz78NWoXQPwDAHj84AgAAAAAAAAGnAAAAWAAAABIdlIW7+Oo/4GXXeH5m0D8AgB8/RwIAAAAAAAABqAAAAFgAAACdodQOoAjrP0zKkRXsUdA/AEAgP0cCAAAAAAAAAakAAABYAAAAHJI3oUsX6z+glR1LfkLQPwBAIj9XAgAAAAAAAAGqAAAAWAAAALGqVSFpKOs/bGPAfMdM0D8AACU/VwIAAAAAAAABqwAAAFgAAABPV1GYvzrrP64zeqrHcNA/AMAnP2YCAAAAAAAAAawAAABYAAAA+ZcqBk9O6z9sBkvUfq7QPwDAKj9mAgAAAAAAAAGtAAAAWAAAAM0oek/CZus/EEDtllrx0D8AQCw/hgIAAAAAAAABrgAAAFgAAACrTaePboDrP0QV1bzISNE/AEAtP4YCAAAAAAAAAa8AAABYAAAAiXLUzxqa6z9gUY57W6XRPwBALT+GAgAAAAAAAAGwAAAAWAAAAFFvRiJVses/aPQY0xIH0j8AAC0/hgIAAAAAAAABsQAAAFgAAAAGRP2GHcbrP2SXoyrKaNI/AAAnP5UCAAAAAAAAAbIAAABYAAAAuhi06+Xa6z9oOi6CgcrSPwAAHj+VAgAAAAAAAAGzAAAAWAAAAFnFr2I87es/AHn+PMtA0z8AAOE+xAIAAAAAAAABtAAAAFgAAADRc50jSw7iPwDNVpSAFo8/AAAwPgAAAAAAAAAAAbUAAABYAAAA8S82CPYR4j8A8Cl67XGOPwAAdD4QAAAAAAAAAAG2AAAAWAAAAPEvNgj2EeI/gBP9X1rNjT8AAIo+EAAAAAAAAAABtwAAAFgAAAAFWPH1ZxTiP0Baoys0hIw/AICLPhAAAAAAAAAAAbgAAABYAAAABVjx9WcU4j9AWqMrNISMPwCAlT4QAAAAAAAAAAG5AAAAWAAAABHszuygFeI/QH12EaHfiz8AgJw+EAAAAAAAAAABugAAAFgAAAAR7M7soBXiP4Dn78Ln8Yk/AICkPiAAAAAAAAAAAbsAAABYAAAAEezO7KAV4j8AdTxam1+HPwAAqz4gAAAAAAAAAAG8AAAAWAAAABHszuygFeI/wLviJXUWhj8AgLI+IAAAAAAAAAABvQAAAFgAAAAR7M7soBXiP8ACifFOzYQ/AAC2PiAAAAAAAAAAAb4AAABYAAAAEezO7KAV4j9ASS+9KISDPwAAvT4vAAAAAAAAAAG/AAAAWAAAABHszuygFeI/QJDViAI7gj8AgMU+LwAAAAAAAAABwAAAAFgAAAAR7M7soBXiPwA7REBsUX8/AADIPj8AAAAAAAAAAcEAAABYAAAAEezO7KAV4j8AO0RAbFF/PwCAyD4/AAAAAAAAAAHCAAAAWAAAABHszuygFeI/gIHqC0YIfj8AgMk+PwAAAAAAAAABwwAAAFgAAAAR7M7soBXiP4CB6gtGCH4/AIDLPj8AAAAAAAAAAcQAAABYAAAAEezO7KAV4j+AgeoLRgh+PwAAzj4/AAAAAAAAAAHFAAAAWAAAAAVY8fVnFOI/gIHqC0YIfj8AgNA+PwAAAAAAAAABxgAAAFgAAAD7wxP/LhPiP4CB6gtGCH4/AIDSPk8AAAAAAAAAAccAAABYAAAA5ptYEb0Q4j+AgeoLRgh+PwCA1T5PAAAAAAAAAAHIAAAAWAAAANFznSNLDuI/gIHqC0YIfj8AANk+TwAAAAAAAAAByQAAAFgAAACytwQ/oAriP4CB6gtGCH4/AADdPm4AAAAAAAAAAcoAAABYAAAAkftrWvUG4j8AO0RAbFF/PwAA4T59AAAAAAAAAAHLAAAAWAAAAHE/03VKA+I/ADtEQGxRfz8AAOY+jQAAAAAAAAABzAAAAFgAAABJ71yaZv7hPwCzqG5vloE/AIDoPo0AAAAAAAAAAc0AAABYAAAAFAsJyEn44T9AkNWIAjuCPwCA6T6sAAAAAAAAAAHOAAAAWAAAANOS1/7z8OE/ACZc17sohD8AAOs+rAAAAAAAAAABzwAAAFgAAACUGqY1nunhP8C74iV1FoY/AIDsPqwAAAAAAAAAAdAAAABYAAAASQ6XdQ/h4T8AdTxam1+HPwCA7T6sAAAAAAAAAAHRAAAAWAAAAOvZzMcO1uE/gC6WjsGoiD8AAO8+vAAAAAAAAAAB0gAAAFgAAACKpQIaDsvhP0ALw6hUTYk/AIDvPswAAAAAAAAAAdMAAABYAAAAFkl9fpu94T9AC8OoVE2JPwCA7z7MAAAAAAAAAAHUAAAAWAAAAIzEPPW2reE/AHU8Wptfhz8AAPE+2wAAAAAAAAAB1QAAAFgAAAD4qx51mZzhP4CYD0AIu4Y/AIDzPtsAAAAAAAAAAdYAAABYAAAAZJMA9XuL4T/AAonxTs2EPwAA+D7rAAAAAAAAAAHXAAAAWAAAANsOwGuXe+E/ACZc17sohD8AAP8+6wAAAAAAAAAB2AAAAFgAAABbHl3Z62zhP0CQ1YgCO4I/AIABP/oAAAAAAAAAAdkAAABYAAAA5sHXPXlf4T8AO0RAbFF/PwCAAz/6AAAAAAAAAAHaAAAAWAAAAHFlUqIGUuE/gIHqC0YIfj8AAAU/CgEAAAAAAAAB2wAAAFgAAAD+CM0GlEThPwBV3W7TLHo/AMAGPwoBAAAAAAAAAdwAAABYAAAAlEAlYlo44T+AnIM6reN4PwAABz8aAQAAAAAAAAHdAAAAWAAAACl4fb0gLOE/AHB2nToIdT8AAAc/GgEAAAAAAAAB3gAAAFgAAAC1G/ghrh7hPwBwdp06CHU/AIAGPykBAAAAAAAAAd8AAABYAAAAQL9yhjsR4T8AtxxpFL9zPwCABT8pAQAAAAAAAAHgAAAAWAAAANf2yuEBBeE/gP7CNO51cj8AwAU/OQEAAAAAAAAB4QAAAFgAAABuLiM9yPjgPwC3HGkUv3M/AEAGPzkBAAAAAAAAAeIAAABYAAAADvpYj8ft4D8AcHadOgh1PwAABj9JAQAAAAAAAAHjAAAAWAAAAI0J9vwb3+A/AOMpBoeadz8AAAY/SQEAAAAAAAAB5AAAAFgAAAAZrXBhqdHgP4Ccgzqt43g/AAAGP1gBAAAAAAAAAeUAAABYAAAAsOTIvG/F4D8AVd1u0yx6PwCABj9YAQAAAAAAAAHmAAAAWAAAAFGw/g5vuuA/AFXdbtMsej8AQAY/aAEAAAAAAAAB5wAAAFgAAAD8DxJYp7DgP4CB6gtGCH4/AAAGP2gBAAAAAAAAAegAAABYAAAAsQMDmBio4D8AO0RAbFF/PwCABj93AQAAAAAAAAHpAAAAWAAAAGf389eJn+A/QJDViAI7gj8AQAc/dwEAAAAAAAAB6gAAAFgAAAAc6+QX+5bgP0BJL70ohIM/AMAHP3cBAAAAAAAAAesAAABYAAAA6AaRRd6Q4D/AAonxTs2EPwDABz+HAQAAAAAAAAHsAAAAWAAAALQiPXPBiuA/wLviJXUWhj8AAAg/hwEAAAAAAAAB7QAAAFgAAAB0qguqa4PgPwB1PFqbX4c/AIAIP5cBAAAAAAAAAe4AAABYAAAAP8a310594D+ALpaOwaiIPwDACD+XAQAAAAAAAAHvAAAAWAAAAAriYwUyd+A/QAvDqFRNiT8AgAk/pgEAAAAAAAAB8AAAAFgAAADV/Q8zFXHgP4Dn78Ln8Yk/AMAJP6YBAAAAAAAAAfEAAABYAAAAqq2ZVzFs4D+A5+/C5/GJPwDACT+2AQAAAAAAAAHyAAAAWAAAAIvxAHOGaOA/gOfvwufxiT8AgAY/tgEAAAAAAAAB8wAAAFgAAAB2yUWFFGbgP0B9dhGh34s/AMABP8YBAAAAAAAAAfQAAABYAAAAazVojttk4D9AWqMrNISMPwCAwz7GAQAAAAAAAAH1AAAAWAAAAIvxAHOGaOA/gBP9X1rNjT8AAH0+xgEAAAAAAAAB9gAAAFgAAAAZyXVWQPnkP3yU7PpXGMI/AADQPQAAAAAAAAAAAfcAAABYAAAAL/EwRLL75D+4xknJDg7CPwAAET4QAAAAAAAAAAH4AAAAWAAAADqFDjvr/OQ/VF1hNDPvwT8AACQ+EAAAAAAAAAAB+QAAAFgAAAA6hQ476/zkP/jzeJ9X0ME/AAAhPhAAAAAAAAAAAfoAAABYAAAAOoUOO+v85D9kWDM8xbvBPwAAJj4QAAAAAAAAAAH7AAAAWAAAADqFDjvr/OQ/mIqQCnyxwT8AACU+HwAAAAAAAAAB/AAAAFgAAAA6hQ476/zkPzwhqHWgksE/AAAkPh8AAAAAAAAAAf0AAABYAAAAOoUOO+v85D9wUwVEV4jBPwAALT4fAAAAAAAAAAH+AAAAWAAAAC/xMESy++Q/rIViEg5+wT8AADs+HwAAAAAAAAAB/wAAAFgAAAAlXVNNefrkP+C3v+DEc8E/AABOPj4AAAAAAAAAAQABAABYAAAAGcl1VkD55D8U6hyve2nBPwAAYj4+AAAAAAAAAAEBAQAAWAAAAA41mF8H+OQ/FOocr3tpwT8AAHE+PgAAAAAAAAABAgEAAFgAAAD5DN1xlfXkPxTqHK97acE/AICAPj4AAAAAAAAAAQMBAABYAAAA5OQhhCPz5D8U6hyve2nBPwAAhj4+AAAAAAAAAAEEAQAAWAAAAMUoiZ947+Q/FOocr3tpwT8AAIs+TgAAAAAAAAABBQEAAFgAAAClbPC6zevkPxTqHK97acE/AACNPl4AAAAAAAAAAQYBAABYAAAAexx63+nm5D8U6hyve2nBPwCAjj5eAAAAAAAAAAEHAQAAWAAAADukSBaU3+Q/FOocr3tpwT8AgJE+bQAAAAAAAAABCAEAAFgAAAD9KxdNPtjkP0gcen0yX8E/AACUPm0AAAAAAAAAAQkBAABYAAAAvLPlg+jQ5D+ATtdL6VTBPwCAlz59AAAAAAAAAAEKAQAAWAAAAHKn1sNZyOQ/gE7XS+lUwT8AgJ0+fQAAAAAAAAABCwEAAFgAAAAdB+oMkr7kP7CANBqgSsE/AICkPo0AAAAAAAAAAQwBAABYAAAAvtIfX5Gz5D/ospHoVkDBPwCArT6cAAAAAAAAAAENAQAAWAAAAFUKeLpXp+Q/HOXutg02wT8AALg+nAAAAAAAAAABDgEAAFgAAADqQdAVHpvkP1gXTIXEK8E/AADAPqwAAAAAAAAAAQ8BAABYAAAAYL2PjDmL5D9YF0yFxCvBPwCAxz6sAAAAAAAAAAEQAQAAWAAAANc4TwNVe+Q/WBdMhcQrwT8AgMo+uwAAAAAAAAABEQEAAFgAAABOtA56cGvkP1gXTIXEK8E/AIDLPrsAAAAAAAAAARIBAABYAAAAxC/O8Itb5D9YF0yFxCvBPwAAzD7LAAAAAAAAAAETAQAAWAAAAE7TSFUZTuQ/wHsGIjIXwT8AAM0+ywAAAAAAAAABFAEAAFgAAADFTgjMND7kP8B7BiIyF8E/AIDOPtsAAAAAAAAAARUBAABYAAAAUfKCMMIw5D/8rWPw6AzBPwCA0D7bAAAAAAAAAAEWAQAAWAAAAN2V/ZRPI+Q/LODAvp8CwT8AgNM+2wAAAAAAAAABFwEAAFgAAABnOXj53BXkP2ASHo1W+MA/AADYPuoAAAAAAAAAARgBAABYAAAA89zyXWoI5D+URHtbDe7APwCA3T7qAAAAAAAAAAEZAQAAWAAAAHTsj8u++eM/lER7Ww3uwD8AgOM++gAAAAAAAAABGgEAAFgAAAAAkAowTOzjP2ASHo1W+MA/AIDpPvoAAAAAAAAAARsBAABYAAAAgZ+nnaDd4z/8rWPw6AzBPwCA7z4KAQAAAAAAAAEcAQAAWAAAAPYaZxS8zeM/WBdMhcQrwT8AgPQ+CgEAAAAAAAABHQEAAFgAAAB3KgSCEL/jP+iykehWQME/AAD5PhkBAAAAAAAAAR4BAABYAAAABM5+5p2x4z+wgDQaoErBPwAA+z4ZAQAAAAAAAAEfAQAAWAAAAI5x+UorpOM/sIA0GqBKwT8AgPw+KQEAAAAAAAABIAEAAFgAAAAaFXSvuJbjP7CANBqgSsE/AID9PikBAAAAAAAAASEBAABYAAAApbjuE0aJ4z/ospHoVkDBPwCA/T44AQAAAAAAAAEiAQAAWAAAADFcaXjTe+M/HOXutg02wT8AAP8+OAEAAAAAAAABIwEAAFgAAADHk8HTmW/jP8B7BiIyF8E/AMAAP0gBAAAAAAAAASQBAABYAAAAXMsZL2Bj4z8s4MC+nwLBPwCAAj9IAQAAAAAAAAElAQAAWAAAAPMCcoomV+M/YBIejVb4wD8AgAQ/WAEAAAAAAAABJgEAAFgAAACTzqfcJUzjP5REe1sN7sA/AAAGP1gBAAAAAAAAAScBAABYAAAAM5rdLiVB4z/IdtgpxOPAPwDABz9nAQAAAAAAAAEoAQAAWAAAANZlE4EkNuM/yHbYKcTjwD8AAAk/ZwEAAAAAAAABKQEAAFgAAACAxSbKXCzjP8h22CnE48A/AEAKP3cBAAAAAAAAASoBAABYAAAALCU6E5Ui4z/IdtgpxOPAPwDACj93AQAAAAAAAAErAQAAWAAAAOusCEo/G+M/yHbYKcTjwD8AgAs/dwEAAAAAAAABLAEAAFgAAACsNNeA6RPjP8h22CnE48A/AEALP4cBAAAAAAAAAS0BAABYAAAAd1CDrswN4z/IdtgpxOPAPwAACz+HAQAAAAAAAAEuAQAAWAAAAE0ADdPoCOM/yHbYKcTjwD8AQAk/pgEAAAAAAAABLwEAAFgAAAAXHLkAzALjP5REe1sN7sA/AMAGP6YBAAAAAAAAATABAABYAAAA7stCJej94j8s4MC+nwLBPwCA6z6mAQAAAAAAAAExAQAAWAAAAO7LQiXo/eI/HOXutg02wT8AALw+tQEAAAAAAAABMgEAAFgAAAAD9P0SWgDjP6yFYhIOfsE/AAB3PrUBAAAAAAAAATMBAABYAAAAPIhDIf234D8IuqlmhtnJPwAAVD4AAAAAAAAAAAE0AQAAWAAAAEYcIRg2ueA/CLqpZobZyT8AgJE+EAAAAAAAAAABNQEAAFgAAABGHCEYNrngP9SHTJjP48k/AACkPhAAAAAAAAAAATYBAABYAAAAcGyX8xm+4D8IuqlmhtnJPwAAoj4QAAAAAAAAAAE3AQAAWAAAAGXYufzgvOA/CLqpZobZyT8AgKc+EAAAAAAAAAABOAEAAFgAAABbRNwFqLvgP3geZAP0xMk/AACoPh8AAAAAAAAAATkBAABYAAAAMPRlKsS24D/ggh6gYbDJPwAApz4fAAAAAAAAAAE6AQAAWAAAAAek707gseA/UOfYPM+byT8AAKU+LwAAAAAAAAABOwEAAFgAAADQv5t8w6vgP7hLk9k8h8k/AACjPi8AAAAAAAAAATwBAABYAAAAnNtHqqal4D+UFAgTGF7JPwCAoj4vAAAAAAAAAAE9AQAAWAAAAGf389eJn+A/MKsffjw/yT8AAKQ+PgAAAAAAAAABPgEAAFgAAAAnf8IONJjgP5gP2hqqKsk/AACnPj4AAAAAAAAAAT8BAABYAAAA6AaRRd6Q4D84pvGFzgvJPwAAqz5OAAAAAAAAAAFAAQAAWAAAAJ76gYVPiOA/dNhOVIUByT8AALA+TgAAAAAAAAABQQEAAFgAAABU7nLFwH/gP6gKrCI898g/AIC0Pl4AAAAAAAAAAUIBAABYAAAA/k2GDvl14D+oCqwiPPfIPwAAuj5eAAAAAAAAAAFDAQAAWAAAAKqtmVcxbOA/dNhOVIUByT8AgL0+XgAAAAAAAAABRAEAAFgAAABVDa2gaWLgPzim8YXOC8k/AIDBPm0AAAAAAAAAAUUBAABYAAAA9tji8mhX4D+YD9oaqirJPwAAxD5tAAAAAAAAAAFGAQAAWAAAAIwQO04vS+A/yEZl4c5TyT8AgMY+jAAAAAAAAAABRwEAAFgAAAAiSJOp9T7gPySwTXaqcsk/AIDHPowAAAAAAAAAAUgBAABYAAAArusNDoMx4D/ggh6gYbDJPwAAyT6cAAAAAAAAAAFJAQAAWAAAAC77qnvXIuA/CLqpZobZyT8AgMs+qwAAAAAAAAABSgEAAFgAAACwCkjpKxTgP2gjkvth+Mk/AADQPqsAAAAAAAAAAUsBAABYAAAAMRrlVoAF4D9kKMDzzyvKPwCA0z6rAAAAAAAAAAFMAQAAWAAAAGRTBImp7d8/wJGoiKtKyj8AANY+uwAAAAAAAAABTQEAAFgAAAB6mvlRxNLfPyD7kB2Haco/AIDXPrsAAAAAAAAAAU4BAABYAAAAkOHuGt+33z9IMhzkq5LKPwCA1z7KAAAAAAAAAAFPAQAAWAAAAKYo5OP5nN8/CAXtDWPQyj8AANg+ygAAAAAAAAABUAEAAFgAAADAb9msFILfPyw8eNSH+co/AADZPtoAAAAAAAAAAVEBAABYAAAA1rbOdS9n3z8kQabM9SzLPwAA3j7aAAAAAAAAAAFSAQAAWAAAAOz9wz5KTN8/GEbUxGNgyz8AgOQ+6gAAAAAAAAABUwEAAFgAAAAYbXT11jPfPwhLAr3Rk8s/AADqPuoAAAAAAAAAAVQBAABYAAAARtwkrGMb3z9ktOpRrbLLPwAA8D75AAAAAAAAAAFVAQAAWAAAAHBL1WLwAt8/yB3T5ojRyz8AgPU++QAAAAAAAAABVgEAAFgAAABIGpliteDeP8gd0+aI0cs/AID7PgkBAAAAAAAAAVcBAABYAAAAHelcYnq+3j/8TzC1P8fLPwCA/z4JAQAAAAAAAAFYAQAAWAAAAOKPZXTNmd4/ZLTqUa2yyz8AwAE/GQEAAAAAAAABWQEAAFgAAAC5Xil0knfePzx9X4uIics/AIACPxkBAAAAAAAAAVoBAABYAAAAegUyhuVS3j8YRtTEY2DLPwBAAz8oAQAAAAAAAAFbAQAAWAAAAFPU9YWqMN4/uNzrL4hByz8AQAQ/KAEAAAAAAAABXAEAAFgAAAApo7mFbw7eP1RzA5usIss/AEAFPzgBAAAAAAAAAV0BAABYAAAAAnJ9hTTs3T+81703Gg7LPwBABz84AQAAAAAAAAFeAQAAWAAAANlAQYX5yd0/+AkbBtEDyz8AAAo/OAEAAAAAAAABXwEAAFgAAACyDwWFvqfdPyw8eNSH+co/AMAMP0cBAAAAAAAAAWABAABYAAAAX45SqZ+A3T8sPHjUh/nKPwBAED9HAQAAAAAAAAFhAQAAWAAAAAsNoM2AWd0/LDx41If5yj8AgBI/VwEAAAAAAAABYgEAAFgAAADk22PNRTfdP/gJGwbRA8s/AAAUP1cBAAAAAAAAAWMBAABYAAAAu6onzQoV3T+MpWBpYxjLPwAAFD9nAQAAAAAAAAFkAQAAWAAAAHxRMN9d8Nw/JEGmzPUsyz8AABQ/ZwEAAAAAAAABZQEAAFgAAABTIPTeIs7cP7jc6y+IQcs/AIAUP3YBAAAAAAAAAWYBAABYAAAAQBdzzFmu3D9MeDGTGlbLPwDAFT92AQAAAAAAAAFnAQAAWAAAACwO8rmQjtw/qOEZKPZ0yz8AABY/hgEAAAAAAAABaAEAAFgAAAAtLSyVOXHcPzx9X4uIics/AIAVP4YBAAAAAAAAAWkBAABYAAAAQnQhXlRW3D+g5kcgZKjLPwCADj+WAQAAAAAAAAFqAQAAWAAAAHLj0RThPdw/NIKNg/a8yz8AQAU/lgEAAAAAAAABawEAAFgAAACyej253yfcP8gd0+aI0cs/AIDVPqUBAAAAAAAAAWwBAABYAAAASbKVFKYb3D9cuRhKG+bLPwAAkT6lAQAAAAAAAAFtAQAAWAAAADSK2iY0Gdw/XLkYShvmyz8AAC0+pQEAAAAAAAABbgEAAFgAAABuSigyXyDlPxjMF/U3eNI/AACwPQAAAAAAAAAAAW8BAABYAAAALtL2aAkZ5T9kl6MqymjSPwAA9j0PAAAAAAAAAAFwAQAAWAAAAC7S9mgJGeU/ZJejKspo0j8AAAw+DwAAAAAAAAABcQEAAFgAAAAu0vZoCRnlP0z+dMPubdI/AAAJPg8AAAAAAAAAAXIBAABYAAAALtL2aAkZ5T9M/nTD7m3SPwAADD4fAAAAAAAAAAFzAQAAWAAAAE2Oj020HOU/GMwX9Td40j8AAA4+HwAAAAAAAAABdAEAAFgAAABNjo9NtBzlP+CZuiaBgtI/AAARPh8AAAAAAAAAAXUBAABYAAAATY6PTbQc5T+Qzi7x7pHSPwAAFz4fAAAAAAAAAAF2AQAAWAAAAE2Oj020HOU/XJzRIjic0j8AACA+LwAAAAAAAAABdwEAAFgAAABNjo9NtBzlPyhqdFSBptI/AAA7Pi8AAAAAAAAAAXgBAABYAAAAQ/qxVnsb5T/0NxeGyrDSPwAAXz4vAAAAAAAAAAF5AQAAWAAAAA0WXoReFeU/aDougoHK0j8AAIw+AAAAAAAAAAABegEAAFgAAADkxeeoehDlP8ijFhdd6dI/AICaPhAAAAAAAAAAAXsBAABYAAAAuHVxzZYL5T8oDf+rOAjTPwCAoT4QAAAAAAAAAAF8AQAAWAAAAI4l+/GyBuU/iHbnQBQn0z8AAKY+EAAAAAAAAAABfQEAAFgAAABZQacflgDlP6ytcgc5UNM/AACpPhAAAAAAAAAAAX4BAABYAAAAGcl1VkD55D/Y5P3NXXnTPwAArT4QAAAAAAAAAAF/AQAAWAAAAOTkIYQj8+Q/AByJlIKi0z8AALE+EAAAAAAAAAABgAEAAFgAAAClbPC6zevkPyhTFFuny9M/AAC3Ph8AAAAAAAAAAYEBAABYAAAAXGDh+j7j5D888XC68PnTPwCAvj4fAAAAAAAAAAGCAQAAWAAAABJU0jqw2uQ/nFpZT8wY1D8AgMc+LwAAAAAAAAABgwEAAFgAAAC8s+WD6NDkPxBdcEuDMtQ/AADSPi8AAAAAAAAAAYQBAABYAAAAU+s9367E5D/4w0HkpzfUPwAA2j4/AAAAAAAAAAGFAQAAWAAAAN2OuEM8t+Q/LPaesl4t1D8AgOI+PwAAAAAAAAABhgEAAFgAAABVCni6V6fkP5xaWU/MGNQ/AADoPk4AAAAAAAAAAYcBAABYAAAAoDXBVY+S5D/oJeWEXgnUPwAA7T5OAAAAAAAAAAGIAQAAWAAAAPb05+f/fuQ/cCPOiKfv0z8AAPE+XQAAAAAAAAABiQEAAFgAAABOtA56cGvkP9yHiCUV29M/AAD1Pl0AAAAAAAAAAYoBAABYAAAAmd9XFahW5D9I7ELCgsbTPwAA+T5sAAAAAAAAAAGLAQAAWAAAAO+efqcYQ+Q/fB6gkDm80z8AAP4+bAAAAAAAAAABjAEAAFgAAABGXqU5iS/kP7RQ/V7wsdM/AEABP3wAAAAAAAAAAY0BAABYAAAAnR3My/kb5D8AHImUgqLTPwCAAz98AAAAAAAAAAGOAQAAWAAAAOhIFWcxB+Q/VOcUyhST0z8AAAU/jAAAAAAAAAABjwEAAFgAAAAWuMUdvu7jP9jk/c1dedM/AMAGP4wAAAAAAAAAAZABAABYAAAAS7tTy4PX4z9ESbhqy2TTPwCABz+MAAAAAAAAAAGRAQAAWAAAAIG+4XhJwOM/rK1yBzlQ0z8AwAc/qwAAAAAAAAABkgEAAFgAAADDVU0dSKrjPwB5/jzLQNM/AAAIP6sAAAAAAAAAAZMBAABYAAAABe24wUaU4z80q1sLgjbTPwCACD+rAAAAAAAAAAGUAQAAWAAAAFAYAl1+f+M/UESKcl0x0z8AQAg/qwAAAAAAAAABlQEAAFgAAACo1yjv7mvjPzSrWwuCNtM/AIAHP7sAAAAAAAAAAZYBAABYAAAA/pZPgV9Y4z/k38/V70XTPwCACj+7AAAAAAAAAAGXAQAAWAAAAF7qUwoJRuM/YOLm0aZf0z8AgA8/ygAAAAAAAAABmAEAAFgAAAC2qXqceTLjP6SyoP+mg9M/AAAVP8oAAAAAAAAAAZkBAABYAAAAAtXDN7Ed4z/oglotp6fTPwBAGj/aAAAAAAAAAAGaAQAAWAAAAG28pbeTDOM/3IeIJRXb0z8AABw/2gAAAAAAAAABmwEAAFgAAADiN2Uur/ziP+gl5YReCdQ/AMAcP+kAAAAAAAAAAZwBAABYAAAAZEcCnAPu4j8s9p6yXi3UPwCAHT/pAAAAAAAAAAGdAQAAWAAAAO/qfACR4OI/kF+HRzpM1D8AQB4/+QAAAAAAAAABngEAAFgAAACGItVbV9TiP+zIb9wVa9Q/AAAeP/kAAAAAAAAAAZ8BAABYAAAAJu4KrlbJ4j9IMlhx8YnUPwAAHj8JAQAAAAAAAAGgAQAAWAAAANFNHveOv+I/4M2d1IOe1D8AQBw/CQEAAAAAAAABoQEAAFgAAACIQQ83ALfiP6ybQAbNqNQ/AIAaPxgBAAAAAAAAAaIBAABYAAAASMndbaqv4j94aeM3FrPUPwCADj8YAQAAAAAAAAGjAQAAWAAAAP28zq0bp+I/WNC00Dq41D8AAP0+RwEAAAAAAAABpAEAAFgAAABwnSX/aL2qPyKVXMhwauI/AACQPQAAAAAAAAAAAaUBAABYAAAAbl+xSBf4qj+w4fN73mfiPwAAzD0QAAAAAAAAAAGmAQAAWAAAABagiramC6s/sOHze95n4j8AAOg9EAAAAAAAAAABpwEAAFgAAAC64GMkNh+rP7Dh83veZ+I/AADwPRAAAAAAAAAAAagBAABYAAAAuuBjJDYfqz+w4fN73mfiPwAABj4QAAAAAAAAAAGpAQAAWAAAALrgYyQ2H6s/sOHze95n4j8AABk+EAAAAAAAAAABqgEAAFgAAABoIT2SxTKrP7Dh83veZ+I/AAAvPiAAAAAAAAAAAasBAABYAAAAaCE9ksUyqz+w4fN73mfiPwAAST4gAAAAAAAAAAGsAQAAWAAAAGghPZLFMqs/sOHze95n4j8AAGQ+IAAAAAAAAAABrQEAAFgAAAAQYhYAVUarP7Dh83veZ+I/AACAPiAAAAAAAAAAAa4BAABYAAAAEGIWAFVGqz8+LosvTGXiPwAAjz4vAAAAAAAAAAGvAQAAWAAAABBiFgBVRqs/ynoi47li4j8AgJs+LwAAAAAAAAABsAEAAFgAAABoIT2SxTKrP1rHuZYnYOI/AICnPi8AAAAAAAAAAbEBAABYAAAAuuBjJDYfqz/kE1FKlV3iPwAArT4vAAAAAAAAAAGyAQAAWAAAAG5fsUgX+Ko/dGDo/QJb4j8AgLE+PwAAAAAAAAABswEAAFgAAADGXEyR2amqPwKtf7FwWOI/AAC1Pk4AAAAAAAAAAbQBAABYAAAAeBkObAxIqj+Q+RZl3lXiPwAAtz5eAAAAAAAAAAG1AQAAWAAAACgURP2Qq6k/HEauGExT4j8AgLg+bgAAAAAAAAABtgEAAFgAAAA4DBXX18CoP8YrdDOVS+I/AIC8Pm4AAAAAAAAAAbcBAABYAAAAnsMMQ4/Cpz/6XdEBTEHiPwAAwz59AAAAAAAAAAG4AQAAWAAAAFg6K0G3sKY/Evf/aCc84j8AAMc+jQAAAAAAAAABuQEAAFgAAAC+8SKtbrKlPzCQLtACN+I/AADLPo0AAAAAAAAAAboBAABYAAAAIueOz3d5pD++3MWDcDTiPwAAzz6NAAAAAAAAAAG7AQAAWAAAADgd1F8QVKM/TCldN94x4j8AANQ+nQAAAAAAAAABvAEAAFgAAACgEkCCGRuiP77cxYNwNOI/AIDVPp0AAAAAAAAAAb0BAABYAAAACAispCLioD+gQ5cclTniPwAA1T6sAAAAAAAAAAG+AQAAWAAAADF84ml2eZ8/hqpotbk+4j8AgNU+rAAAAAAAAAABvwEAAFgAAACx5QfTaeCcP1R4C+cCSeI/AIDWPrwAAAAAAAAAAcABAABYAAAALdNEz7m8mj+Q+RZl3lXiPwCA1z68AAAAAAAAAAHBAQAAWAAAAEPD5oJH55g/sOHze95n4j8AANk+ywAAAAAAAAABwgEAAFgAAAADtu3tEmCXPyjkCniVgeI/AIDaPssAAAAAAAAAAcMBAABYAAAAcatZEBwnlj+ITfMMcaDiPwCA3T7LAAAAAAAAAAHEAQAAWAAAABemj6GgipU/PtEVhwPH4j8AgOQ+6wAAAAAAAAABxQEAAFgAAADHJN3FgWOVP9y7CZq68uI/AADtPusAAAAAAAAAAcYBAABYAAAAcydCfb+xlT/sWWb5AyHjPwAA9z7rAAAAAAAAAAHHAQAAWAAAAL8sDOw6TpY/UhL9PQRX4z8AgAA/6wAAAAAAAAAByAEAAFgAAABhs4g21RGXP0QXKzZyiuM/AMAEP/oAAAAAAAAAAckBAABYAAAAoTxqOK0jmD+ONpMTl8XjPwCACT/6AAAAAAAAAAHKAQAAWAAAAO3FSzqFNZk/hDvBCwX54z8AgA4/CgEAAAAAAAABywEAAFgAAAAxTy08XUeaP7LB+oFOOeQ/AIATPwoBAAAAAAAAAcwBAABYAAAAF1dcYhYymz/84GJfc3TkPwDAFT8aAQAAAAAAAAHNAQAAWAAAABFfi4jPHJw/Zpn5o3Oq5D8AQBc/GgEAAAAAAAABzgEAAFgAAACx5QfTaeCcP8xRkOhz4OQ/AMAXPykBAAAAAAAAAc8BAABYAAAAo2kfZsZVnT+kvY95BhnlPwDAFz8pAQAAAAAAAAHQAQAAWAAAAE9shB0EpJ0/CHYmvgZP5T8AABg/OQEAAAAAAAAB0QEAAFgAAACh7Tb5IsudP24uvQIHheU/AAAYPzkBAAAAAAAAAdIBAABYAAAAT2yEHQSknT/W5lNHB7vlPwAAGD9IAQAAAAAAAAHTAQAAWAAAAFHobIqnLp0/Bm2NvVD75T8AgBg/SAEAAAAAAAAB1AEAAFgAAACzYfA/DWucP8g/XucHOeY/AEAYP1gBAAAAAAAAAdUBAABYAAAAcdgOPjVZmz+CEi8Rv3bmPwAAGD9YAQAAAAAAAAHWAQAAWAAAAIVMyIQf+Zk/sphohwi35j8AABg/aAEAAAAAAAAB1wEAAFgAAAChPGo4rSOYPwC40GQt8uY/AAAYP2gBAAAAAAAAAdgBAABYAAAAvywM7DpOlj/YI9D1vyrnPwAAGD93AQAAAAAAAAHZAQAAWAAAAIWb+8OpUZQ/zCj+7S1e5z8AgBg/dwEAAAAAAAAB2gEAAFgAAAD/iDjA+S2SP/JfibRSh+c/AEAYP3cBAAAAAAAAAdsBAABYAAAAxfcnmGgxkD+u46su5a3nPwAAGD+HAQAAAAAAAAHcAQAAWAAAAG7KyShxG4w/CE2Uw8DM5z8AABg/hwEAAAAAAAAB3QEAAFgAAAAIqKjYTiKIP6Do2SZT4ec/AAAYP5cBAAAAAAAAAd4BAABYAAAAkIWHiCwphD80hB+K5fXnPwBAFz+XAQAAAAAAAAHfAQAAWAAAAIRoMKeFzIA//lHCuy4A6D8AgBY/pgEAAAAAAAAB4AEAAFgAAAAUjB6uxqZ5P3IFKwjBAug/AIAVP6YBAAAAAAAAAeEBAABYAAAAhFwEyW8mdD9yBSsIwQLoPwBAFT+2AQAAAAAAAAHiAQAAWAAAAPhu/IIfvm8//lHCuy4A6D8AABU/tgEAAAAAAAAB4wEAAFgAAACwORgvTaFpP4yeWW+c/ec/AIAVP8UBAAAAAAAAAeQBAABYAAAAsAQ023qEYz80hB+K5fXnPwDAFT/FAQAAAAAAAAHlAQAAWAAAAJjvCyCNEmE/wtC2PVPz5z8AwBU/xQEAAAAAAAAB5gEAAFgAAAAgtcfJPkFdP2i2fFic6+c/AAAWP9UBAAAAAAAAAecBAABYAAAAILXHyT5BXT9otnxYnOvnPwCAFj/VAQAAAAAAAAHoAQAAWAAAAJjvCyCNEmE/2mnlpC7u5z8AQBY/5QEAAAAAAAAB6QEAAFgAAAAo+p/9g0tiP4yeWW+c/ec/AIAVP+UBAAAAAAAAAeoBAABYAAAAGBpclmj2ZT+W7QcfwRToPwDAFT/0AQAAAAAAAAHrAQAAWAAAALA5GC9NoWk/SnEqmVM76D8AwBY/BAIAAAAAAAAB7AEAAFgAAACYWdTHMUxtPzx2WJHBbug/AIAXPwQCAAAAAAAAAe0BAABYAAAAmDxIMIt7cD/6SCm7eKzoPwDAFz8UAgAAAAAAAAHuAQAAWAAAANRRcOt47XI/hOmcFnn06D8AABg/FAIAAAAAAAAB7wEAAFgAAAAYVzpa9IlzP2SkSlcwROk/AIAYPyMCAAAAAAAAAfABAABYAAAAyGHON+vCdD+aeTJ9npvpPwBAGD8jAgAAAAAAAAHxAQAAWAAAAFRsYhXi+3U/7udICujt6T8AABg/MwIAAAAAAAAB8gEAAFgAAAAAd/by2DR3P0JWX5cxQOo/AAAYPzMCAAAAAAAAAfMBAABYAAAAjIGK0M9teD+UxHUke5LqPwCAGD9CAgAAAAAAAAH0AQAAWAAAABSMHq7Gpnk/WOb0/Vbn6j8AwBg/QgIAAAAAAAAB9QEAAFgAAABYkegcQkN6P5C73CPFPus/AMAYP1ICAAAAAAAAAfYBAABYAAAAxJayi73fej/GkMRJM5brPwAAGT9SAgAAAAAAAAH3AQAAWAAAAEyhRmm0GHw/4sx9CMby6z8AABk/YgIAAAAAAAAB+AEAAFgAAAD8q9pGq1F9PyCiZS40Suw/AIAZP2ICAAAAAAAAAfkBAABYAAAARLGktSbufT/iw+QHEJ/sPwDAGj9xAgAAAAAAAAH6AQAAWAAAAMy7OJMdJ38/jkw1ehD57D8AAB0/cQIAAAAAAAAB+wEAAFgAAAAqY2Y4CjCAP2wH47rHSO0/AMAfP3ECAAAAAAAAAfwBAABYAAAAJGuVXsMagT/2p1YWyJDtPwBAIj+BAgAAAAAAAAH9AQAAWAAAAGR4jvP3oYI/muH42KPT7T8AACU/gQIAAAAAAAAB/gEAAFgAAABGiOw/aneEPzobm5t/Fu4/AEAnP5ECAAAAAAAAAf8BAABYAAAAKJhKjNxMhj8Uh5osEk/uPwAAKj+RAgAAAAAAAAEAAgAAWAAAAKqqDZCMcIg/ej8xcRKF7j8AwCo/oAIAAAAAAAABAQIAAFgAAACawpoCuDCLPxQqJYTJsO4/AAArP6ACAAAAAAAAAQICAABYAAAAjucgChh4jz9a+t6xydTuPwCALD+wAgAAAAAAAAEDAgAAWAAAAP+IOMD5LZI/Khcwkzf27j8AAC8/sAIAAAAAAAABBAIAAFgAAADToMUyJe6UPxbNr9uAEu8/AEAwP78CAAAAAAAAAQUCAABYAAAAoTxqOK0jmD8Ggy8kyi7vPwBAMT+/AgAAAAAAAAEGAgAAWAAAABdXXGIWMps/DNLd0+5F7z8AwDE/zwIAAAAAAAABBwIAAFgAAABF8JuwYBmeP/iHXRw4Yu8/AMAxP88CAAAAAAAAAQgCAABYAAAAaEO7ozZZoD9Y8UWxE4HvPwAAMj/fAgAAAAAAAAEJAgAAWAAAAKKOKO+8paE/0PNcrcqa7z8AADI/3wIAAAAAAAABCgIAAFgAAABAmbzMs96iP0r2c6mBtO8/AAAuP+4CAAAAAAAAAQsCAABYAAAAgiKezovwoz/gkbkMFMnvPwAAKT/uAgAAAAAAAAEMAgAAWAAAAMrp84a1x6Q/HBPFiu/V7z8AQA8/HQMAAAAAAAABDQIAAFgAAABqcHDRT4ulPwJ6liMU2+8/AADaPh0DAAAAAAAAAQ4CAABYAAAA/cskhXvs7z82E8AtKmrkPwAA4D0AAAAAAAAAAAEPAgAAWAAAAB2IvWkm8O8/ii36EuFx5D8AABw+DwAAAAAAAAABEAIAAFgAAAAdiL1pJvDvP3SUy6sFd+Q/AAAwPg8AAAAAAAAAARECAABYAAAAJxybYF/x7z/IrgWRvH7kPwAAMT4PAAAAAAAAAAESAgAAWAAAACccm2Bf8e8/PGJu3U6B5D8AADo+DwAAAAAAAAABEwIAAFgAAAAnHJtgX/HvPzxibt1OgeQ/AABNPi8AAAAAAAAAARQCAABYAAAAJxybYF/x7z88Ym7dToHkPwAAZz4vAAAAAAAAAAEVAgAAWAAAAB2IvWkm8O8/PGJu3U6B5D8AAH8+LwAAAAAAAAABFgIAAFgAAAAR9N9y7e7vP8iuBZG8fuQ/AICLPi8AAAAAAAAAARcCAABYAAAA/cskhXvs7z9W+5xEKnzkPwCAlj4vAAAAAAAAAAEYAgAAWAAAAOejaZcJ6u8/VvucRCp85D8AgKA+LwAAAAAAAAABGQIAAFgAAADF59CyXubvP1b7nEQqfOQ/AIClPj4AAAAAAAAAARoCAABYAAAAnZda13rh7z9W+5xEKnzkPwCAqj4+AAAAAAAAAAEbAgAAWAAAAHNH5PuW3O8/PGJu3U6B5D8AALE+TgAAAAAAAAABHAIAAFgAAAAzz7IyQdXvP5R8qMIFieQ/AAC3Pk4AAAAAAAAAAR0CAABYAAAA58KjcrLM7z9643lbKo7kPwCAvj5dAAAAAAAAAAEeAgAAWAAAAJ+2lLIjxO8/zv2zQOGV5D8AgMY+XQAAAAAAAAABHwIAAFgAAABJFqj7W7rvP7hkhdkFm+Q/AADOPm0AAAAAAAAAASACAABYAAAA9XW7RJSw7z+ay1ZyKqDkPwCA2T59AAAAAAAAAAEhAgAAWAAAAJVB8ZaTpe8/gDIoC0+l5D8AgOY+fQAAAAAAAAABIgIAAFgAAAAreUnyWZnvP/LlkFfhp+Q/AADyPosAAAAAAAAAASMCAABYAAAAq4jmX66K7z9mmfmjc6rkPwCA/T6bAAAAAAAAAAEkAgAAWAAAABlwyN+Qee8/TADLPJiv5D8AAAM/mwAAAAAAAAABJQIAAFgAAAB6w8xoOmfvP7yzM4kqsuQ/AEAHP5sAAAAAAAAAASYCAABYAAAA2xbR8eNU7z8uZ5zVvLTkPwCACT+bAAAAAAAAAAEnAgAAWAAAADHW94NUQe8/Fs5tbuG55D8AgAs/qwAAAAAAAAABKAIAAFgAAACIlR4WxS3vP96bEKAqxOQ/AIAMP6sAAAAAAAAAASkCAABYAAAA3VRFqDUa7z84tkqF4cvkPwDADD+6AAAAAAAAAAEqAgAAWAAAADYUbDqmBu8/AITttirW5D8AQAw/ugAAAAAAAAABKwIAAFgAAACK05LMFvPuPz4F+TQG4+Q/AAAMP8oAAAAAAAAAASwCAABYAAAA4pK5Xoff7j8I05tmT+3kPwAADD/KAAAAAAAAAAEtAgAAWAAAADhS4PD3y+4/Yu3VSwb15D8AgAw/6QAAAAAAAAABLgIAAFgAAACZpeR5obnuP2Lt1UsG9eQ/AMANP+kAAAAAAAAAAS8CAABYAAAAECGk8Lyp7j+WHzMaverkPwCADz/pAAAAAAAAAAEwAgAAWAAAAJAwQV4Rm+4/zFGQ6HPg5D8AgBA/6QAAAAAAAAABMQIAAFgAAAAnaJm5147uPwCE7bYq1uQ/AEARP/kAAAAAAAAAATICAABYAAAAyDPPC9eD7j84tkqF4cvkPwBAET/5AAAAAAAAAAEzAgAAWAAAAGj/BF7WeO4/bOinU5jB5D8AABE/CAEAAAAAAAABNAIAAFgAAAAph9OUgHHuP6IaBSJPt+Q/AIAQPwgBAAAAAAAAATUCAABYAAAA6Q6iyypq7j9MAMs8mK/kPwCADz8oAQAAAAAAAAE2AgAAWAAAALQqTvkNZO4/8uWQV+Gn5D8AQA8/KAEAAAAAAAABNwIAAFgAAACK2tcdKl/uP4AyKAtPpeQ/AEAHPygBAAAAAAAAATgCAABYAAAAaR4/OX9b7j+AMigLT6XkPwAA+T4oAQAAAAAAAAE5AgAAWAAAAFT2g0sNWe4/gDIoC0+l5D8AgMI+NwEAAAAAAAABOgIAAFgAAABU9oNLDVnuP4AyKAtPpeQ/AABVPjcBAAAAAAAAATsCAABYAAAAaR4/OX9b7j8Mf7++vKLkPwAAtD1mAQAAAAAAAAE8AgAAWAAAACQqJQOGye4/5q1CoZZr4z8AAIo+AAAAAAAAAAABPQIAAFgAAAAvvgL6vsruPwBHcQhyZuM/AAC+PhAAAAAAAAAAAT4CAABYAAAAJColA4bJ7j8a4J9vTWHjPwAA1j4QAAAAAAAAAAE/AgAAWAAAAA4CahUUx+4/qiw3I7te4z8AANE+EAAAAAAAAAABQAIAAFgAAAAEbowe28XuP6osNyO7XuM/AADUPhAAAAAAAAAAAUECAABYAAAA70XRMGnD7j+qLDcju17jPwAA0z4fAAAAAAAAAAFCAgAAWAAAAM+JOEy+v+4/GuCfb01h4z8AANI+HwAAAAAAAAABQwIAAFgAAACuzZ9nE7zuP3L62VQEaeM/AADRPh8AAAAAAAAAAUQCAABYAAAAhH0pjC+37j86yHyGTXPjPwAAzz4fAAAAAAAAAAFFAgAAWAAAADDdPNVnre4/ekmIBCmA4z8AgM4+PgAAAAAAAAABRgIAAFgAAADaPFAeoKPuP5wxZRspkuM/AADOPj4AAAAAAAAAAUcCAABYAAAAhpxjZ9iZ7j8wzap+u6bjPwAAzz4+AAAAAAAAAAFIAgAAWAAAADD8drAQkO4/rM/BenLA4z8AgM8+PgAAAAAAAAABSQIAAFgAAADdW4r5SIbuP0BrB94E1eM/AADRPk4AAAAAAAAAAUoCAABYAAAAc5PiVA967j+6bR7au+7jPwCA0T5OAAAAAAAAAAFLAgAAWAAAAAjLOrDVbe4/oiOeIgUL5D8AgNE+XgAAAAAAAAABTAIAAFgAAACfApMLnGHuPyImtR68JOQ/AIDYPl4AAAAAAAAAAU0CAABYAAAANTrrZmJV7j8K3DRnBUHkPwAA4j5tAAAAAAAAAAFOAgAAWAAAAMpxQ8IoSe4/9pG0r05d5D8AAOs+bQAAAAAAAAABTwIAAFgAAABhqZsd7zzuP1b7nEQqfOQ/AAD1Pn0AAAAAAAAAAVACAABYAAAA9+DzeLUw7j8oGO4lmJ3kPwCA+z59AAAAAAAAAAFRAgAAWAAAAJesKcu0Je4/ioHWunO85D8AAAE/mwAAAAAAAAABUgIAAFgAAABCDD0U7RvuP3I3VgO92OQ/AMABP5sAAAAAAAAAAVMCAABYAAAA+P8tVF4T7j98hgSz4e/kPwAAAj+qAAAAAAAAAAFUAgAAWAAAALqH/IoIDO4/9Igbr5gJ5T8AgAI/qgAAAAAAAAABVQIAAFgAAACFo6i46wXuP6S9j3kGGeU/AEADP7oAAAAAAAAAAVYCAABYAAAAZecP1EAC7j84WdXcmC3lPwBABD+6AAAAAAAAAAFXAgAAWAAAAE6/VObO/+0/6I1JpwY95T8AQAU/yQAAAAAAAAABWAIAAFgAAABOv1Tmzv/tPyYPVSXiSeU/AEAGP8kAAAAAAAAAAVkCAABYAAAAcHvtynkD7j/WQ8nvT1nlPwBABz/ZAAAAAAAAAAFaAgAAWAAAAK/zHpTPCu4/nhFsIZlj5T8AQAk/2QAAAAAAAAABWwIAAFgAAAADlAtLlxTuP2rfDlPibeU/AAAMP+kAAAAAAAAAAVwCAABYAAAAePCQ5gki7j/+elS2dILlPwBADj/pAAAAAAAAAAFdAgAAWAAAAAF10W/uMe4/ykj3572M5T8AgBA/+AAAAAAAAAABXgIAAFgAAACWje/vC0PuP3p9a7IrnOU/AAASP/gAAAAAAAAAAV8CAABYAAAAVPaDSw1Z7j+cZUjJK67lPwBAEz/4AAAAAAAAAAFgAgAAWAAAABNfGKcOb+4/vk0l4CvA5T8AwBM/GAEAAAAAAAABYQIAAFgAAADSx6wCEIXuP+A1Avcr0uU/AIAUPxgBAAAAAAAAAWICAABYAAAAewiGcJ+Y7j9w0UdavublPwDAED8YAQAAAAAAAAFjAgAAWAAAABAhpPC8qe4/8NNeVnUA5j8AgAs/JwEAAAAAAAABZAIAAFgAAACQEQeDaLjuP6RXgdAHJ+Y/AADrPicBAAAAAAAAAWUCAABYAAAABG6MHtvF7j8kqUZ841fmPwAAsT4nAQAAAAAAAAFmAgAAWAAAAJeGqp741u4/Gq50dFGL5j8AAGE+VgEAAAAAAAABZwIAAFgAAABDPDZ4zpHoP5btBx/BFOg/AABkPgAAAAAAAAAAAWgCAABYAAAAWGTxZUCU6D+W7QcfwRToPwAAnj4QAAAAAAAAAAFpAgAAWAAAAGL4zlx5leg/IDqf0i4S6D8AALI+EAAAAAAAAAABagIAAFgAAABi+M5ceZXoP8ofZe13Cug/AICuPhAAAAAAAAAAAWsCAABYAAAAYvjOXHmV6D/KH2XtdwroPwAAsz4QAAAAAAAAAAFsAgAAWAAAAGL4zlx5leg/yh9l7XcK6D8AgLM+EAAAAAAAAAABbQIAAFgAAABYZPFlQJToP8ofZe13Cug/AICzPh8AAAAAAAAAAW4CAABYAAAAQzw2eM6R6D/KH2XtdwroPwAAtD4fAAAAAAAAAAFvAgAAWAAAACwUe4pcj+g/yh9l7XcK6D8AALQ+HwAAAAAAAAABcAIAAFgAAAANWOKlsYvoPyA6n9IuEug/AAC0Ph8AAAAAAAAAAXECAABYAAAA7ZtJwQaI6D+W7QcfwRToPwAAtj4vAAAAAAAAAAFyAgAAWAAAAMVL0+Uig+g/XruqUAof6D8AgLo+LwAAAAAAAAABcwIAAFgAAACE06EczXvoP7TV5DXBJug/AIC9Pj8AAAAAAAAAAXQCAABYAAAARFtwU3d06D8miU2CUynoPwCAwT4/AAAAAAAAAAF1AgAAWAAAAPpOYZPoa+g/fqOHZwox6D8AAMY+TgAAAAAAAAABdgIAAFgAAAClrnTcIGLoP/BW8LOcM+g/AADNPl4AAAAAAAAAAXcCAABYAAAAO+bMN+dV6D9KcSqZUzvoPwCA1z5eAAAAAAAAAAF4AgAAWAAAAMeJR5x0SOg/SnEqmVM76D8AgOQ+XgAAAAAAAAABeQIAAFgAAAAp3UslHjboP/BW8LOcM+g/AIDuPm0AAAAAAAAAAXoCAABYAAAAcwiVwFUh6D9+o4dnCjHoPwAA+D5tAAAAAAAAAAF7AgAAWAAAAMnHu1LGDeg/fqOHZwox6D8AAAA/fQAAAAAAAAABfAIAAFgAAAAMXyf3xPfnP5o8ts7lK+g/AAAEP40AAAAAAAAAAX0CAABYAAAAV4pwkvzi5z8miU2CUynoPwCABj+NAAAAAAAAAAF+AgAAWAAAAJgh3Db7zOc/JolNglMp6D8AgAg/jQAAAAAAAAABfwIAAFgAAADQJGrkwLXnPyaJTYJTKeg/AIAJP6wAAAAAAAAAAYACAABYAAAA5mtfrdua5z+aPLbO5SvoPwDACT+sAAAAAAAAAAGBAgAAWAAAABPbD2Roguc/mjy2zuUr6D8AAAo/rAAAAAAAAAABggIAAFgAAABUcnsIZ2znP36jh2cKMeg/AAAKP6wAAAAAAAAAAYMCAABYAAAAqzGimtdY5z9+o4dnCjHoPwAACj+8AAAAAAAAAAGEAgAAWAAAABgZhBq6R+c/fqOHZwox6D8AgAo/vAAAAAAAAAABhQIAAFgAAACivP5+RzrnP36jh2cKMeg/AEAKP8sAAAAAAAAAAYYCAABYAAAAN/RW2g0u5z9+o4dnCjHoPwCACT/LAAAAAAAAAAGHAgAAWAAAAO3nRxp/Jec/8Fbws5wz6D8AgAE/2wAAAAAAAAABiAIAAFgAAAC4A/RHYh/nP0pxKplTO+g/AADtPtsAAAAAAAAAAYkCAABYAAAAmEdbY7cb5z9KcSqZUzvoPwAAvj7qAAAAAAAAAAGKAgAAWAAAAIMfoHVFGec/SnEqmVM76D8AAIQ+6gAAAAAAAAABiwIAAFgAAAB5i8J+DBjnP0pxKplTO+g/AAAgPuoAAAAAAAAAAYwCAABYAAAA8AaC9ScI5z/4aCK1CNvmPwAAlj4AAAAAAAAAAAGNAgAAWAAAABpX+NALDec/ok7oz1HT5j8AAM4+EAAAAAAAAAABjgIAAFgAAAAPwxra0gvnP4S1uWh22OY/AADoPhAAAAAAAAAAAY8CAABYAAAAGlf40AsN5z/4aCK1CNvmPwCA4z4QAAAAAAAAAAGQAgAAWAAAABpX+NALDec/UINcmr/i5j8AAOg+IAAAAAAAAAABkQIAAFgAAAAaV/jQCw3nPzbqLTPk5+Y/AIDmPiAAAAAAAAAAAZICAABYAAAAD8Ma2tIL5z/mHqL9UffmPwAA5T4gAAAAAAAAAAGTAgAAWAAAAPuaX+xgCec/errnYOQL5z8AgOQ+LwAAAAAAAAABlAIAAFgAAADa3sYHtgXnPw5WLcR2IOc/AADkPi8AAAAAAAAAAZUCAABYAAAAsY5QLNIA5z+k8XInCTXnPwAA5D4/AAAAAAAAAAGWAgAAWAAAAIc+2lDu++Y/jqfyb1JR5z8AAOQ+TgAAAAAAAAABlwIAAFgAAABRWoZ+0fXmPyRDONPkZec/AADkPk4AAAAAAAAAAZgCAABYAAAAEeJUtXvu5j8skuaCCX3nPwAA5D5OAAAAAAAAAAGZAgAAWAAAALxBaP6z5OY/vi0s5puR5z8AAOQ+XgAAAAAAAAABmgIAAFgAAAByNVk+JdzmP1TJcUkupuc/AADlPl4AAAAAAAAAAZsCAABYAAAAHpVsh13S5j9cGCD5Ur3nPwCA5j5eAAAAAAAAAAGcAgAAWAAAANSIXcfOyeY/YmfOqHfU5z8AAO0+bgAAAAAAAAABnQIAAFgAAACJfE4HQMHmP2i2fFic6+c/AID2Pm4AAAAAAAAAAZ4CAABYAAAASgQdPuq55j9yBSsIwQLoPwAA/T59AAAAAAAAAAGfAgAAWAAAABUgyWvNs+Y/6AdCBHgc6D8AQAE/fQAAAAAAAAABoAIAAFgAAAD0YzCHIrDmP0pxKplTO+g/AIADP40AAAAAAAAAAaECAABYAAAA3zt1mbCt5j+q2hIuL1roPwCABT+dAAAAAAAAAAGiAgAAWAAAANWnl6J3rOY/CET7wgp56D8AAAc/nQAAAAAAAAABowIAAFgAAADqz1KQ6a7mP/T5egtUleg/AMAIP50AAAAAAAAAAaQCAABYAAAAFSDJa82z5j/6SCm7eKzoPwCACT+sAAAAAAAAAAGlAgAAWAAAAFSY+jQju+Y/5v6oA8LI6D8AQAo/rAAAAAAAAAABpgIAAFgAAACpOOfr6sTmP7gb+uQv6ug/AEALP7wAAAAAAAAAAacCAABYAAAAEwGPkCTR5j/867MSMA7pPwDADD+8AAAAAAAAAAGoAgAAWAAAAJLx8SLQ3+Y/BDtiwlQl6T8AgA0/ywAAAAAAAAABqQIAAFgAAAAmChCj7fDmP2SkSlcwROk/AMANP8sAAAAAAAAAAaoCAABYAAAA0ErpEH0E5z/cpmFT513pPwBADT/bAAAAAAAAAAGrAgAAWAAAAIMfoHVFGec/5PUPAwx16T8AgAw/2wAAAAAAAAABrAIAAFgAAAAtYHnj1CznP0Rf+Jfnk+k/AAAEP+sAAAAAAAAAAa0CAABYAAAAzQx1Wis/5z+iyOAsw7LpPwCA8D7rAAAAAAAAAAGuAgAAWAAAAGElk9pIUOc/smY9jAzh6T8AgKg+GgEAAAAAAAABrwIAAFgAAAAxNupLFy3kP2on3LRXd+s/AABcPgAAAAAAAAAAAbACAABYAAAAJqIMVd4r5D8sptA2fGrrPwAAlz4PAAAAAAAAAAGxAgAAWAAAABwOL16lKuQ/Rj//nVdl6z8AAKo+DwAAAAAAAAABsgIAAFgAAAARelFnbCnkP0Y//51XZes/AIClPg8AAAAAAAAAAbMCAABYAAAAEXpRZ2wp5D9GP/+dV2XrPwAAqD4PAAAAAAAAAAG0AgAAWAAAAAfmc3AzKOQ/LKbQNnxq6z8AAKg+DwAAAAAAAAABtQIAAFgAAAD8UZZ5+ibkP6BZOYMObes/AACoPh8AAAAAAAAAAbYCAABYAAAA6Cnbi4gk5D/2c3NoxXTrPwAAqD4fAAAAAAAAAAG3AgAAWAAAANIBIJ4WIuQ/3NpEAep56z8AAKk+HwAAAAAAAAABuAIAAFgAAACnsanCMh3kPzL1fuagges/AICpPi8AAAAAAAAAAbkCAABYAAAAcs1V8BUX5D+oqOcyM4TrPwCAsz4vAAAAAAAAAAG6AgAAWAAAADNVJCfAD+Q//MIhGOqL6z8AAMM+PgAAAAAAAAABuwIAAFgAAADoSBVnMQfkP/zCIRjqi+s/AIDRPj4AAAAAAAAAAbwCAABYAAAAiRRLuTD84z/8wiEY6ovrPwAA4D5OAAAAAAAAAAG9AgAAWAAAABa4xR2+7uM/ig+5y1eJ6z8AAO8+TgAAAAAAAAABvgIAAFgAAAB2C8qmZ9zjP6io5zIzhOs/AID+Pl0AAAAAAAAAAb8CAABYAAAAzMrwONjI4z+oqOcyM4TrPwBABj9dAAAAAAAAAAHAAgAAWAAAACKKF8tIteM/qKjnMjOE6z8AgAw/bQAAAAAAAAABwQIAAFgAAABvtWBmgKDjP6io5zIzhOs/AEASP20AAAAAAAAAAcICAABYAAAAu+CpAbiL4z+oqOcyM4TrPwAAGD99AAAAAAAAAAHDAgAAWAAAAPx3Faa2deM/qKjnMjOE6z8AgBs/fQAAAAAAAAABxAIAAFgAAAAo58VcQ13jPzL1fuagges/AEAeP5AAAAAAAAAAAcUCAABYAAAAScKYHJdD4z/c2kQB6nnrPwAAID+QAAAAAAAAAAHGAgAAWAAAAGEJjuWxKOM/aifctFd36z8AQCE/oAAAAAAAAAABxwIAAFgAAAB3UIOuzA3jPxINos+gb+s/AMAhP6AAAAAAAAAAAcgCAABYAAAAmStWbiD04j8sptA2fGrrPwDAIT+wAAAAAAAAAAHJAgAAWAAAANAu5Bvm3OI/Rj//nVdl6z8AQCE/sAAAAAAAAAABygIAAFgAAAAQxk/A5MbiP2TYLQUzYOs/AAAhP78AAAAAAAAAAcsCAABYAAAAaIV2UlWz4j9+cVxsDlvrPwAAIT+/AAAAAAAAAAHMAgAAWAAAAMnYetv+oOI/fnFcbA5b6z8AgCE/zwAAAAAAAAABzQIAAFgAAAA+VDpSGpHiP35xXGwOW+s/AMAhP88AAAAAAAAAAc4CAABYAAAAyve0tqeD4j9+cVxsDlvrPwCAIj/eAAAAAAAAAAHPAgAAWAAAAGzD6gineOI/fnFcbA5b6z8AQCI/3gAAAAAAAAAB0AIAAFgAAAAht9tIGHDiP2TYLQUzYOs/AAAiP+4AAAAAAAAAAdECAABYAAAA4j6qf8Jo4j/Ui5ZRxWLrPwDAHj/uAAAAAAAAAAHSAgAAWAAAALbuM6TeY+I/Rj//nVdl6z8AwBk//gAAAAAAAAAB0wIAAFgAAACixni2bGHiPyym0DZ8aus/AAANP/4AAAAAAAAAAdQCAABYAAAAosZ4tmxh4j/2c3NoxXTrPwAA+T7+AAAAAAAAAAHVAgAAWAAAALbuM6TeY+I/3NpEAep56z8AALs+/gAAAAAAAAAB1gIAAFgAAADMFu+RUGbiP6io5zIzhOs/AABEPh0BAAAAAAAAAdcCAABYAAAA4j6qf8Jo4j9ydopkfI7rPwAAoj0dAQAAAAAAAAHYAgAAWAAAAIhBDzcAt+I/Zo3qXVZp6j8AAJw+AAAAAAAAAAAB2QIAAFgAAACS1ewtObjiP56/RywNX+o/AIDVPg8AAAAAAAAAAdoCAABYAAAAnWnKJHK54j9Q9Lv2em7qPwAA8D4PAAAAAAAAAAHbAgAAWAAAAKf9pxuruuI/9tmBEcRm6j8AgOs+DwAAAAAAAAAB3AIAAFgAAACn/acbq7riP2aN6l1Waeo/AADwPh8AAAAAAAAAAd0CAABYAAAAp/2nG6u64j9mjepdVmnqPwCA7j4fAAAAAAAAAAHeAgAAWAAAAKf9pxuruuI/9tmBEcRm6j8AAO4+HwAAAAAAAAAB3wIAAFgAAACIQQ83ALfiP2aN6l1Waeo/AADuPgAAAAAAAAAAAeACAABYAAAAaIV2UlWz4j80W42Pn3PqPwCA8z4QAAAAAAAAAAHhAgAAWAAAADKhIoA4reI/ACkwweh96j8AgPw+EAAAAAAAAAAB4gIAAFgAAADzKPG24qXiP65dpItWjeo/AEADPxAAAAAAAAAAAeMCAABYAAAAtLC/7Yye4j/o3q8JMprqPwBACD8QAAAAAAAAAAHkAgAAWAAAAGmksC3+leI/DMeMIDKs6j8AgA0/EAAAAAAAAAAB5QIAAFgAAAAVBMR2NoziP7r7AOufu+o/AIASPx8AAAAAAAAAAeYCAABYAAAAtc/5yDWB4j84/hfnVtXqPwBAFT8fAAAAAAAAAAHnAgAAWAAAAEwHUiT8dOI/WOb0/Vbn6j8AgBc/LwAAAAAAAAAB6AIAAFgAAADMFu+RUGbiP+yBOmHp++o/AIAZPy8AAAAAAAAAAekCAABYAAAAQ5KuCGxW4j+ctq4rVwvrPwAAHD8+AAAAAAAAAAHqAgAAWAAAAMOhS3bAR+I/MFL0jukf6z8AgB8/PgAAAAAAAAAB6wIAAFgAAABPRcbaTTriP96GaFlXL+s/AMAjPz4AAAAAAAAAAewCAABYAAAA5XweNhQu4j+Qu9wjxT7rPwBAJj9OAAAAAAAAAAHtAgAAWAAAAIZIVIgTI+I/mAqL0+lV6z8AgCg/TgAAAAAAAAAB7gIAAFgAAAAwqGfRSxniP0Y//51XZes/AIApP20AAAAAAAAAAe8CAABYAAAA8S82CPYR4j/c2kQB6nnrPwDAKT9tAAAAAAAAAAHwAgAAWAAAALxL4jXZC+I/cnaKZHyO6z8AACo/bQAAAAAAAAAB8QIAAFgAAACbj0lRLgjiP+x4oWAzqOs/AIAqP20AAAAAAAAAAfICAABYAAAAkftrWvUG4j9ke7hc6sHrPwBAKz99AAAAAAAAAAHzAgAAWAAAAKYjJ0hnCeI/TjE4pTPe6z8AQCw/fQAAAAAAAAAB9AIAAFgAAADmm1gRvRDiP5QB8tIzAuw/AEAtP5wAAAAAAAAAAfUCAABYAAAAUGQAtvYc4j9kHkO0oSPsPwBALj+cAAAAAAAAAAH2AgAAWAAAANroQD/bLOI/NjuUlQ9F7D8AwC4/nAAAAAAAAAAB9wIAAFgAAAB6lTy2MT/iP3gLTsMPaew/AIAvP5wAAAAAAAAAAfgCAABYAAAAIdYVJMFS4j9MKJ+kfYrsPwBAMD+sAAAAAAAAAAH5AgAAWAAAAMwW75FQZuI/CKzBHhCx7D8AQDE/rAAAAAAAAAAB+gIAAFgAAAB2V8j/33niP2AVqrPrz+w/AEAyP7sAAAAAAAAAAfsCAABYAAAAFQTEdjaM4j/CfpJIx+7sPwBAMz+7AAAAAAAAAAH8AgAAWAAAAKoc4vZTneI/Iuh63aIN7T8AADI/ywAAAAAAAAAB/QIAAFgAAAA9NQB3ca7iPw6e+iXsKe0/AEAwP8sAAAAAAAAAAf4CAABYAAAA0U0e946/4j/6U3puNUbtPwCAJD/bAAAAAAAAAAH/AgAAWAAAAFA+gYk6zuI/5gn6tn5i7T8AgBQ/2wAAAAAAAAABAAMAAFgAAAC6BikudNriP9S/ef/Hfu0/AIDOPgoBAAAAAAAACw=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99988|recordEnd=152904|recordLength=183832|start=99988|end=152904|audioFormat={00001610-0000-0010-8000-00AA00389B71}|audioRate=44100|muted=false|volume=0.8|fadeIn=0|fadeOut=0|videoFormat={34363248-0000-0010-8000-00AA00389B71}|videoRate=15|videoWidth=256|videoHeight=25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gAAAAJAAAABwMAAAAAAQAAAAgAAAAECUlua0F0b21WMQIAAAAJBAAAAAkFAAAACQYAAAAJBwAAAAkIAAAACQkAAAAJCgAAAAkLAAAABQQAAAALUGVuU3Ryb2tlVjEEAAAACkF0dHJpYnV0ZXMFVHJhY2UJU3RhcnRUaW1lBFR5cGUEBAAED1BlbkF0dHJpYnV0ZXNWMQIAAAAKSW5rVHJhY2VWMQIAAAAQDEFjdGlvblR5cGVWMQIAAAACAAAACQwAAAAJDQAAAJJKAAAAAAAABfL///8MQWN0aW9uVHlwZVYxAQAAAAd2YWx1ZV9fAAgCAAAAAAAAAAEFAAAABAAAAAkPAAAACRAAAADFTAAAAAAAAAHv////8v///wAAAAABBgAAAAQAAAAJEgAAAAkTAAAAomEAAAAAAAAB7P////L///8AAAAAAQcAAAAEAAAACRUAAAAJFgAAAHdrAAAAAAAAAen////y////AAAAAAEIAAAABAAAAAkYAAAACRkAAACbawAAAAAAAAHm////8v///wAAAAABCQAAAAQAAAAJGwAAAAkcAAAAdHEAAAAAAAAB4/////L///8AAAAAAQoAAAAEAAAACR4AAAAJHwAAANKXAAAAAAAAAeD////y////AAAAAAELAAAABAAAAAkhAAAACSIAAAB+oAAAAAAAAAHd////8v///wAAAAAFDAAAAA9QZW5BdHRyaWJ1dGVzVjEKAAAAB19jb2xvckEHX2NvbG9yUgdfY29sb3JHB19jb2xvckIKRml0VG9DdXJ2ZQZIZWlnaHQOSWdub3JlUHJlc3N1cmUNSXNIaWdobGlnaHRlcgVTaGFwZQVXaWR0aAAAAAAAAAAABAACAgICAQYBAQxCcnVzaFNoYXBlVjECAAAABgIAAAD/AAAAAAAAAAAAAAhAAAAF3P///wxCcnVzaFNoYXBlVjEBAAAAB3ZhbHVlX18ACAIAAAABAAAAAAAAAAAACEAFDQAAAApJbmtUcmFjZVYxAwAAAA1MaXN0YDErX2l0ZW1zDExpc3RgMStfc2l6ZQ9MaXN0YDErX3ZlcnNpb24EAAAYU2hhcmVkLklua2luZy5JbmtQb2ludFtdAgAAAAgIAgAAAAklAAAANAAAADQAAAABDwAAAAwAAAD/AAAAAAAAAAAAAAhAAAAB2v///9z///8BAAAAAAAAAAAACEABEAAAAA0AAAAJJwAAACMAAAAjAAAAARIAAAAMAAAA/wAAAAAAAAAAAAAIQAAAAdj////c////AQAAAAAAAAAAAAhAARMAAAANAAAACSkAAADbAAAA2wAAAAEVAAAADAAAAP8AAAAAAAAAAAAACEAAAAHW////3P///wEAAAAAAAAAAAAIQAEWAAAADQAAAAkrAAAABQAAAAUAAAABGAAAAAwAAAD/AAAAAAAAAAAAAAhAAAAB1P///9z///8BAAAAAAAAAAAACEABGQAAAA0AAAAJLQAAAEYAAABGAAAAARsAAAAMAAAA/wAAAAAAAAAAAAAIQAAAAdL////c////AQAAAAAAAAAAAAhAARwAAAANAAAACS8AAABnAAAAZwAAAAEeAAAADAAAAP8AAAAAAAAAAAAACEAAAAHQ////3P///wEAAAAAAAAAAAAIQAEfAAAADQAAAAkxAAAA7AAAAOwAAAABIQAAAAwAAAD/AAAAAAAAAAAAAAhAAAABzv///9z///8BAAAAAAAAAAAACEABIgAAAA0AAAAJMwAAAGwAAABsAAAAByUAAAAAAQAAAEAAAAAECklua1BvaW50VjEC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NDAcnAAAAAAEAAABAAAAABApJbmtQb2ludFYxAgAAAAloAAAACWkAAAAJagAAAAlrAAAACWwAAAAJbQAAAAluAAAACW8AAAAJcAAAAAlxAAAACXIAAAAJcwAAAAl0AAAACXUAAAAJdgAAAAl3AAAACXgAAAAJeQAAAAl6AAAACXsAAAAJfAAAAAl9AAAACX4AAAAJfwAAAAmAAAAACYEAAAAJggAAAAmDAAAACYQAAAAJhQAAAAmGAAAACYcAAAAJiAAAAAmJAAAACYoAAAANHQcpAAAAAAEAAAAAAQAABApJbmtQb2ludFYxA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0lBysAAAAAAQAAAAgAAAAECklua1BvaW50VjECAAAACWYBAAAJZwEAAAloAQAACWkBAAAJagEAAA0DBy0AAAAAAQAAAIAAAAAECklua1BvaW50VjECAA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NOgcvAAAAAAEAAACAAAAABApJbmtQb2ludFYxAgA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DRkHMQAAAAABAAAAAAEAAAQKSW5rUG9pbnRWMQIA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DRQHMwAAAAABAAAAgAAAAAQKSW5rUG9pbnRWMQIA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NFAU0AAAACklua1BvaW50VjEEAAAAAVgBWQ5QcmVzc3VyZUZhY3RvcglUaW1lU3RhbXAAAAAABgYLEAIAAAA8z2anRiDcP8AVfFz7r7s/AABAPgAAAAAAAAAAATUAAAA0AAAACObuGWol3D/AzV4j4jy6PwAAhT4QAAAAAAAAAAE2AAAANAAAANT8doyNKtw/wOMfpnGouT8AAJY+EAAAAAAAAAABNwAAADQAAADU/HaMjSrcP4D64CgBFLk/AACUPhAAAAAAAAAAATgAAAA0AAAA1Px2jI0q3D+A+uAoARS5PwCAmD4fAAAAAAAAAAE5AAAANAAAANT8doyNKtw/gIVB6sjJuD8AAJg+HwAAAAAAAAABOgAAADQAAADU/HaMjSrcP8AQoquQf7g/AACYPi8AAAAAAAAAATsAAAA0AAAACObuGWol3D/AmwJtWDW4PwCAlT4vAAAAAAAAAAE8AAAANAAAAAjm7hlqJdw/QD0ksa9Wtz8AgJM+LwAAAAAAAAABPQAAADQAAAA8z2anRiDcP4D1BniW47U/AICSPj8AAAAAAAAAAT4AAAA0AAAAcLjeNCMb3D/ArOk+fXC0PwAAkj4/AAAAAAAAAAE/AAAANAAAAKShVsL/Fdw/wNlrRJxHsz8AAJM+TgAAAAAAAAABQAAAADQAAADUis5P3BDcP0B7jYjzaLI/AICUPk4AAAAAAAAAAUEAAAA0AAAACHRG3bgL3D9AkU4Lg9SxPwCAlj5OAAAAAAAAAAFCAAAANAAAANSKzk/cENw/gByvzEqKsT8AgJs+TgAAAAAAAAABQwAAADQAAAAIdEbduAvcP0CRTguD1LE/AICjPl4AAAAAAAAAAUQAAAA0AAAAPF2+apUG3D9Ae42I82iyPwAArD5eAAAAAAAAAAFFAAAANAAAAGxGNvhxAdw/QHuNiPNosj8AALU+XgAAAAAAAAABRgAAADQAAACcL66FTvzbP8DZa0ScR7M/AADBPl4AAAAAAAAAAUcAAAA0AAAAAAKeoAfy2z+Aw6rBDNyzPwAAyj5uAAAAAAAAAAFIAAAANAAAAGjUjbvA59s/wKzpPn1wtD8AgNI+bgAAAAAAAAABSQAAADQAAAAEkPVjVtjbP8CWKLztBLU/AADXPo0AAAAAAAAAAUoAAAA0AAAAzDTVmcjD2z+A9QZ4luO1PwAA2j6NAAAAAAAAAAFLAAAANAAAAMjCLF0Xqts/wN5F9QZ4tj8AgN0+nAAAAAAAAAABTAAAADQAAAD4OfytQovbP0A9JLGvVrc/AADhPqwAAAAAAAAAAU0AAAA0AAAAYJpDjEpn2z/AEKKrkH+4PwAA4z6sAAAAAAAAAAFOAAAANAAAAFi28hLoM9s/wM1eI+I8uj8AgOM+ywAAAAAAAAABTwAAADQAAAC0pJG0PvbaP8CKG5sz+rs/AADlPssAAAAAAAAAAVAAAAA0AAAASHyo43Gz2j/AR9gShbe9PwCA5z7LAAAAAAAAAAFRAAAANAAAANxTvxKlcNo/IPfpg6MEwD8AAOk+2wAAAAAAAAABUgAAADQAAADU/cVckSPaP+DgKAEUmcA/AIDpPtsAAAAAAAAAAVMAAAA0AAAAAJFENFrR2T+gymd+hC3BPwAA7T7rAAAAAAAAAAFUAAAANAAAAFwNO5n/edk/gD8Hvbx3wT8AAPM+6wAAAAAAAAABVQAAADQAAAD0cqmLgR3ZP8Bu9hoR58E/AAD5PvoAAAAAAAAAAVYAAAA0AAAAuMGPC+C72D8AKUY6LQzCPwBAAD/6AAAAAAAAAAFXAAAANAAAANziZab3T9g/AClGOi0Mwj8AAAM/+gAAAAAAAAABWAAAADQAAADUGsSzMunXPwApRjotDMI/AAAGPxkBAAAAAAAAAVkAAAA0AAAAZIAyprSM1z+g45VZSTHCPwBABz8ZAQAAAAAAAAFaAAAANAAAAPTloJg2MNc/AJ7leGVWwj8AwAc/GQEAAAAAAAABWwAAADQAAAAceR9w/93WP8AShbedoMI/AAAIPxkBAAAAAAAAAVwAAAA0AAAA6DmuLA+W1j/AhyT21erCPwAACD8pAQAAAAAAAAFdAAAANAAAAEQoTc5lWNY/wLYTVCpawz8AAAg/KQEAAAAAAAABXgAAADQAAABwLXTi3x/WP8Ars5JipMM/AAAIPzkBAAAAAAAAAV8AAAA0AAAAbEkjaX3s1T8AW6LwthPEPwAACD85AQAAAAAAAAFgAAAANAAAAAiT4tRhw9U/4M9BL+9dxD8AgAg/SAEAAAAAAAABYQAAADQAAABk8ymzaZ/VP6BE4W0nqMQ/AMAEP0gBAAAAAAAAAWIAAAA0AAAAZIGBdriF1T8g/zCNQ83EPwAA/z5YAQAAAAAAAAFjAAAANAAAADAmYawqcdU/4HPQy3sXxT8AAO0+WAEAAAAAAAABZAAAADQAAACY+FDH42bVP+Bz0Mt7F8U/AADZPlgBAAAAAAAAAWUAAAA0AAAAzOHIVMBh1T/gc9DLexfFPwAAtz5oAQAAAAAAAAFmAAAANAAAAMzhyFTAYdU/IP8wjUPNxD8AgI8+aAEAAAAAAAABZwAAADQAAACY+FDH42bVP6BE4W0nqMQ/AAA8PmgBAAAAAAAAAWgAAAA0AAAAnE5Kffez1T8A8pkfYUuUPwAAoj4AAAAAAAAAAAFpAAAANAAAAAiT4tRhw9U/AEpFa7pPjz8AgN4+DwAAAAAAAAABagAAADQAAAAIk+LUYcPVPwBLniqf+ZE/AAD6Pg8AAAAAAAAAAWsAAAA0AAAAaGXS7xq51T8AIBwlgCKTPwCA9D4PAAAAAAAAAAFsAAAANAAAAJxOSn33s9U/APKZH2FLlD8AAPg+DwAAAAAAAAABbQAAADQAAAAAITqYsKnVPwDFFxpCdJU/AAD3Ph8AAAAAAAAAAW4AAAA0AAAAmNyhQEaa1T8AbBMPBMaXPwAA9T4fAAAAAAAAAAFvAAAANAAAAJRq+QOVgNU/AOaM/qZAmz8AgPQ+LwAAAAAAAAABcAAAADQAAADM4chUwGHVP4ADgfGFhqA/AAD0Pi8AAAAAAAAAAXEAAAA0AAAAKEIQM8g91T+Ak7tjuGyjPwAA9D4+AAAAAAAAAAFyAAAANAAAAPB0RyyJD9U/gPdz0Mt7pz8AgPI+PgAAAAAAAAABcwAAADQAAADskPayJtzUPwAvqjfAs6w/AADyPj4AAAAAAAAAAXQAAAA0AAAA6KylOcSo1D/Apw+OEkCxPwAA8j4+AAAAAAAAAAF1AAAANAAAALTf3DKFetQ/gE4Lg9SRsz8AAPI+TgAAAAAAAAABdgAAADQAAACw+4u5IkfUP8DeRfUGeLY/AADyPk4AAAAAAAAAAXcAAAA0AAAAQEVLJQce1D8Ab4BnOV65PwAA8j5tAAAAAAAAAAF4AAAANAAAAKSlkgMP+tM/gHRaGKSOvD8AAPI+bQAAAAAAAAABeQAAADQAAADQHGJUOtvTPwAbVg1m4L4/AADyPm0AAAAAAAAAAXoAAAA0AAAA0Kq5F4nB0z/g4CgBFJnAPwAA8j5tAAAAAAAAAAF7AAAANAAAAGxmIcAestM/gD8Hvbx3wT8AAPM+fQAAAAAAAAABfAAAADQAAADUOBHb16fTP0DN1Na5xcI/AAD7Pn0AAAAAAAAAAX0AAAA0AAAA1DgR29en0z9gFfIP0zjEPwBAAz+MAAAAAAAAAAF+AAAANAAAADh9qTJCt9M/oF0PSeyrxT8AwAY/nAAAAAAAAAABfwAAADQAAADQHGJUOtvTP6AazMA9acc/AAAJP5wAAAAAAAAAAYAAAAA0AAAA2ACzzZwO1D/AYun5VtzIPwDACT+cAAAAAAAAAAGBAAAANAAAAHwSFCxGTNQ/AKsGM3BPyj8AgAo/rAAAAAAAAAABggAAADQAAAC0UYVvNpTUPyDzI2yJwss/AEALP6wAAAAAAAAAAYMAAAA0AAAAuKd+JUrh1D8gDFJHTsbMPwBADD+7AAAAAAAAAAGEAAAANAAAAJAUAE6BM9U/oGowA/ekzT8AgAs/uwAAAAAAAAABhQAAADQAAACUavkDlYDVP0BUb4BnOc4/AMAKP8sAAAAAAAAAAYYAAAA0AAAA1KlqR4XI1T9AyQ6/n4POPwAACD/LAAAAAAAAAAGHAAAANAAAAEDSUxhSC9Y/AD6u/dfNzj8AAAU/2gAAAAAAAAABiAAAADQAAAAQzSwE2EPWP8CyTTwQGM8/AIDePtoAAAAAAAAAAYkAAAA0AAAASJr1Chdy1j9gESz4uPbPPwAAoj7qAAAAAAAAAAGKAAAANAAAAOirVmnAr9Y/4OW9i+oN0D8AAEs+6gAAAAAAAAABiwAAADQAAACge5EYPI+wP1CBNqwazOA/AACgPQAAAAAAAAAAAYwAAAA0AAAAYCBxTq56sD8QpI6cjLngPwAA3D0QAAAAAAAAAAGNAAAANAAAADDFUIQgZrA/EKSOnIy54D8AAPg9EAAAAAAAAAABjgAAADQAAAAAajC6klGwP3i1upRFsOA/AADuPRAAAAAAAAAAAY8AAAA0AAAAAGowupJRsD94tbqURbDgPwAA8D0QAAAAAAAAAAGQAAAANAAAAABqMLqSUbA/eLW6lEWw4D8AAPA9IAAAAAAAAAABkQAAADQAAAAAajC6klGwPxCkjpyMueA/AAD0PSAAAAAAAAAAAZIAAAA0AAAAAGowupJRsD9QgTasGszgPwAA9j0vAAAAAAAAAAGTAAAANAAAAABqMLqSUbA/UIE2rBrM4D8AAPY9LwAAAAAAAAABlAAAADQAAAAAajC6klGwP+hvCrRh1eA/AAANPi8AAAAAAAAAAZUAAAA0AAAAAGowupJRsD/obwq0YdXgPwAAKT4vAAAAAAAAAAGWAAAANAAAAABqMLqSUbA/6G8KtGHV4D8AAFE+PwAAAAAAAAABlwAAADQAAAAAajC6klGwP+hvCrRh1eA/AAB/Pj8AAAAAAAAAAZgAAAA0AAAAAGowupJRsD/obwq0YdXgPwAAiz4/AAAAAAAAAAGZAAAANAAAAABqMLqSUbA/6G8KtGHV4D8AgJI+PwAAAAAAAAABmgAAADQAAAAAajC6klGwP+hvCrRh1eA/AACVPk8AAAAAAAAAAZsAAAA0AAAAAGowupJRsD/obwq0YdXgPwCAlj5PAAAAAAAAAAGcAAAANAAAAGAgcU6uerA/6G8KtGHV4D8AgJc+TwAAAAAAAAABnQAAADQAAADg1rHiyaOwP3he3ruo3uA/AICXPk8AAAAAAAAAAZ4AAAA0AAAAEDLSrFe4sD+4O4bLNvHgPwAAmD5eAAAAAAAAAAGfAAAANAAAABAy0qxXuLA/uDuGyzbx4D8AgJY+XgAAAAAAAAABoAAAADQAAABAjfJ25cywP7g7hss28eA/AACVPm4AAAAAAAAAAaEAAAA0AAAAsEMzCwH2sD+4O4bLNvHgPwCAlT59AAAAAAAAAAGiAAAANAAAACD6c58cH7E/uDuGyzbx4D8AgJY+fQAAAAAAAAABowAAADQAAACAsLQzOEixP3he3ruo3uA/AICXPn0AAAAAAAAAAaQAAAA0AAAA8Gb1x1NxsT/obwq0YdXgPwAAmT6NAAAAAAAAAAGlAAAANAAAAGAdNlxvmrE/6G8KtGHV4D8AgJk+nQAAAAAAAAABpgAAADQAAADA03bwisOxP1CBNqwazOA/AICZPp0AAAAAAAAAAacAAAA0AAAAIIq3hKbssT9QgTasGszgPwAAmj6sAAAAAAAAAAGoAAAANAAAAKBA+BjCFbI/UIE2rBrM4D8AAJw+rAAAAAAAAAABqQAAADQAAADgY7rVFJGyPxCkjpyMueA/AACePtsAAAAAAAAAAaoAAAA0AAAAEId8kmcMsz8QpI6cjLngPwAAnz7bAAAAAAAAAAGrAAAANAAAACBPHoUsc7M/eLW6lEWw4D8AgJ8+6wAAAAAAAAABrAAAADQAAAAgF8B38dmzP3i1upRFsOA/AAChPusAAAAAAAAAAa0AAAA0AAAAMN9harZAtD/gxuaM/qbgPwCAoj7rAAAAAAAAAAGuAAAANAAAABBM45LtkrQ/4MbmjP6m4D8AgKQ++gAAAAAAAAABrwAAADQAAADguGS7JOW0P+DG5oz+puA/AICmPvoAAAAAAAAAAbAAAAA0AAAAsCXm41s3tT/gxuaM/qbgPwCApz4KAQAAAAAAAAGxAAAANAAAAICSZwyTibU/eLW6lEWw4D8AgKc+CgEAAAAAAAABsgAAADQAAABg/+g0ytu1P3i1upRFsOA/AACpPhoBAAAAAAAAAbMAAAA0AAAAMGxqXQEutj8QpI6cjLngPwCAqj4aAQAAAAAAAAG0AAAANAAAABDZ64U4gLY/UIE2rBrM4D8AgKw+KQEAAAAAAAABtQAAADQAAADQRW2ub9K2P1CBNqwazOA/AICuPikBAAAAAAAAAbYAAAA0AAAAsLLu1qYktz9QgTasGszgPwCAsD45AQAAAAAAAAG3AAAANAAAAJAfcP/ddrc/UIE2rBrM4D8AgLI+OQEAAAAAAAABuAAAADQAAAAgMdFdh7S3P1CBNqwazOA/AIC0PkkBAAAAAAAAAbkAAAA0AAAAsEIyvDDytz9QgTasGszgPwCAtz5JAQAAAAAAAAG6AAAANAAAAHBUkxraL7g/UIE2rBrM4D8AALg+WAEAAAAAAAABuwAAADQAAAAQZvR4g224P1CBNqwazOA/AAC4PlgBAAAAAAAAAbwAAAA0AAAAoHdV1yyruD/obwq0YdXgPwAAuD5YAQAAAAAAAAG9AAAANAAAADCJtjXW6Lg/6G8KtGHV4D8AALk+aAEAAAAAAAABvgAAADQAAADgmheUfya5P3he3ruo3uA/AIC4PmgBAAAAAAAAAb8AAAA0AAAAUFFYKJtPuT9QKlrTffrgPwAAuD53AQAAAAAAAAHAAAAANAAAAMAHmby2eLk/UCpa03364D8AALg+dwEAAAAAAAABwQAAADQAAABQGfoaYLa5P+gYLtvEA+E/AAC4PocBAAAAAAAAAcIAAAA0AAAAACtbeQn0uT/oGC7bxAPhPwAAuD6HAQAAAAAAAAHDAAAANAAAAMCX3KFARro/6Bgu28QD4T8AALg+lwEAAAAAAAABxAAAADQAAACgBF7Kd5i6P+gYLtvEA+E/AAC4PpcBAAAAAAAAAcUAAAA0AAAAgHHf8q7quj/oGC7bxAPhPwAAuT6mAQAAAAAAAAHGAAAANAAAAHA5geVzUbs/6Bgu28QD4T8AgLo+pgEAAAAAAAABxwAAADQAAACQASPYOLi7Pyj21epSFuE/AIC9PrYBAAAAAAAAAcgAAAA0AAAAkMnEyv0evD+45KnymR/hPwAAvj62AQAAAAAAAAHJAAAANAAAAKCRZr3Chbw/iLAlCm874T8AAL4+xgEAAAAAAAABygAAADQAAABg/ufl+de8Pyif+RG2ROE/AAC+PsYBAAAAAAAAAcsAAAA0AAAAUGtpDjEqvT/4anUpi2DhPwAAvj7VAQAAAAAAAAHMAAAANAAAAFAzCwH2kL0/mFlJMdJp4T8AAL4+1QEAAAAAAAABzQAAADQAAAAQoIwpLeO9P2AlxUinheE/AAC+PtUBAAAAAAAAAc4AAAA0AAAA0HmPepuHvj/4E5lQ7o7hPwAAvz70AQAAAAAAAAHPAAAANAAAAHBTkssJLL8/+BOZUO6O4T8AgMA+BAIAAAAAAAAB0AAAADQAAADw0XRS6ru/P/gTmVDujuE/AIDCPgQCAAAAAAAAAdEAAAA0AAAAKKirbOUlwD9gJcVIp4XhPwCAxj4EAgAAAAAAAAHSAAAANAAAANC5DMuOY8A/MEgdORlz4T8AAMw+FAIAAAAAAAAB0wAAADQAAABoy20pOKHAP5hZSTHSaeE/AIDQPhQCAAAAAAAAAdQAAAA0AAAAEN3Oh+HewD+YWUkx0mnhPwAA1T4jAgAAAAAAAAHVAAAANAAAALDuL+aKHME/+Gp1KYtg4T8AANc+IwIAAAAAAAAB1gAAADQAAABIAJFENFrBP/hqdSmLYOE/AIDXPjMCAAAAAAAAAdcAAAA0AAAA8BHyot2XwT/Ajc0Z/U3hPwAA2D4zAgAAAAAAAAHYAAAANAAAAPD1QhxAy8E/KJ/5EbZE4T8AANk+QwIAAAAAAAAB2QAAADQAAAD42ZOVov7BPyif+RG2ROE/AIDZPkMCAAAAAAAAAdoAAAA0AAAAAL7kDgUywj+IsCUKbzvhPwAA2z5SAgAAAAAAAAHbAAAANAAAAACiNYhnZcI/uOSp8pkf4T8AgN0+UgIAAAAAAAAB3AAAADQAAAAAhoYBypjCP+gYLtvEA+E/AADhPmICAAAAAAAAAd0AAAA0AAAAeDzHleXBwj9QKlrTffrgPwAA4z5iAgAAAAAAAAHeAAAANAAAAHggGA9I9cI/UCpa03364D8AgOM+cQIAAAAAAAAB3wAAADQAAABwBGmIqijDP1AqWtN9+uA/AADkPnECAAAAAAAAAeAAAAA0AAAAgOi5AQ1cwz9QKlrTffrgPwAA5T6BAgAAAAAAAAHhAAAANAAAAIDMCntvj8M/UCpa03364D8AgOQ+gQIAAAAAAAAB4gAAADQAAAAg3mvZGM3DPyj21epSFuE/AADkPpECAAAAAAAAAeMAAAA0AAAAKMK8UnsAxD+45KnymR/hPwAA5D6RAgAAAAAAAAHkAAAANAAAADCmDczdM8Q/KJ/5EbZE4T8AAOU+oAIAAAAAAAAB5QAAADQAAAAoil5FQGfEP8CNzRn9TeE/AIDlPqACAAAAAAAAAeYAAAA0AAAAOG6vvqKaxD+YWUkx0mnhPwCA5T6wAgAAAAAAAAHnAAAANAAAADhSADgFzsQ/MEgdORlz4T8AAOY+sAIAAAAAAAAB6AAAADQAAAB4kXF79RXFP/gTmVDujuE/AADmPsACAAAAAAAAAekAAAA0AAAAUP7yoyxoxT+gAm1YNZjhPwAA5j7AAgAAAAAAAAHqAAAANAAAAChrdMxjusU/yN8UaMOq4T8AAOY+zwIAAAAAAAAB6wAAADQAAADw1/X0mgzGPziaZIffz+E/AADmPs8CAAAAAAAAAewAAAA0AAAAMBdnOItUxj/QiDiPJtnhPwAA5j7fAgAAAAAAAAHtAAAANAAAAGhW2Ht7nMY/aHcMl23i4T8AAOY+3wIAAAAAAAAB7gAAADQAAAAAaDnaJNrGP6hUtKb79OE/AADmPu4CAAAAAAAAAe8AAAA0AAAAqHmaOM4Xxz+oVLSm+/ThPwAA5j7uAgAAAAAAAAHwAAAANAAAAECL+5Z3Vcc/QEOIrkL+4T8AAOY+7gIAAAAAAAAB8QAAADQAAADonFz1IJPHP0BDiK5C/uE/AIDkPv4CAAAAAAAAAfIAAAA0AAAAiK69U8rQxz94IDC+0BDiPwAA5D7+AgAAAAAAAAHzAAAANAAAACDAHrJzDsg/eCAwvtAQ4j8AAOQ+DgMAAAAAAAAB9AAAADQAAADI0X8QHUzIPxAPBMYXGuI/AADlPg4DAAAAAAAAAfUAAAA0AAAAyLXQiX9/yD8QDwTGFxriPwCA5T4dAwAAAAAAAAH2AAAANAAAAHDHMegovcg/EA8Exhca4j8AgOU+HQMAAAAAAAAB9wAAADQAAACgBqMrGQXJPxAPBMYXGuI/AIDkPi0DAAAAAAAAAfgAAAA0AAAAQBgEisJCyT8QDwTGFxriPwAA5D4tAwAAAAAAAAH5AAAANAAAAOgpZehrgMk/EA8Exhca4j8AAOQ+PQMAAAAAAAAB+gAAADQAAACAO8ZGFb7JPxAPBMYXGuI/AADkPj0DAAAAAAAAAfsAAAA0AAAAwHo3igUGyj94IDC+0BDiPwAA5T5MAwAAAAAAAAH8AAAANAAAAPC5qM31Tco/QEOIrkL+4T8AgOY+TAMAAAAAAAAB/QAAADQAAAAw+RkR5pXKP6hUtKb79OE/AADmPlwDAAAAAAAAAf4AAAA0AAAAcDiLVNbdyj+oVLSm+/ThPwAA5T5cAwAAAAAAAAH/AAAANAAAAEilDH0NMMs/aHcMl23i4T8AgOQ+awMAAAAAAAABAAEAADQAAACoP56Ki4zLP9CIOI8m2eE/AADlPmsDAAAAAAAAAQEBAAA0AAAAiKwfs8Leyz84mmSH38/hPwCA5T57AwAAAAAAAAECAQAANAAAAMDrkPayJsw/OJpkh9/P4T8AgOU+ewMAAAAAAAABAwEAADQAAAAAKwI6o27MP2jO6G8KtOE/AIDjPosDAAAAAAAAAQQBAAA0AAAAMGpzfZO2zD/I3xRow6rhPwCA4D6LAwAAAAAAAAEFAQAANAAAAHCp5MCD/sw/yN8UaMOq4T8AgNs+iwMAAAAAAAABBgEAADQAAACo6FUEdEbNP6ACbVg1mOE/AADXPpoDAAAAAAAAAQcBAAA0AAAASPq2Yh2EzT/4E5lQ7o7hPwCA0D6aAwAAAAAAAAEIAQAANAAAAOgLGMHGwc0/+BOZUO6O4T8AgMo+qgMAAAAAAAABCQEAADQAAACAHXkfcP/NP/gTmVDujuE/AIDHPqoDAAAAAAAAAQoBAAA0AAAAKC/afRk9zj/4E5lQ7o7hPwAAxj66AwAAAAAAAAELAQAANAAAAMBAO9zCes4/+BOZUO6O4T8AgMQ+ugMAAAAAAAABDAEAADQAAADIJIxVJa7OP/gTmVDujuE/AADEPskDAAAAAAAAAQ0BAAA0AAAAcDbts87rzj/4E5lQ7o7hPwCAwT7JAwAAAAAAAAEOAQAANAAAAHAaPi0xH88/oAJtWDWY4T8AgL8+2QMAAAAAAAABDwEAADQAAAAYLJ+L2lzPP8jfFGjDquE/AIC/PtkDAAAAAAAAARABAAA0AAAAEBDwBD2Qzz84mmSH38/hPwCAwD7oAwAAAAAAAAERAQAANAAAABD0QH6fw88/0Ig4jybZ4T8AAMA+6AMAAAAAAAABEgEAADQAAAAg2JH3AffPP6hUtKb79OE/AAC/PvgDAAAAAAAAARMBAAA0AAAAREfpxQ4Q0D94IDC+0BDiPwCAvj74AwAAAAAAAAEUAQAANAAAAES5kQLAKdA/sP3XzV4j4j8AAL8+CAQAAAAAAAABFQEAADQAAABIKzo/cUPQP4DJU+UzP+I/AIC/PggEAAAAAAAAARYBAAA0AAAAgIZaCf9X0D+AyVPlMz/iPwCAvz4XBAAAAAAAAAEXAQAANAAAALThetOMbNA/GLgn7XpI4j8AAMA+FwQAAAAAAAABGAEAADQAAADkPJudGoHQP/CDowRQZOI/AADBPhcEAAAAAAAAARkBAAA0AAAAVIEz9YSQ0D/wg6MEUGTiPwCAwD4nBAAAAAAAAAEaAQAANAAAALjFy0zvn9A/8IOjBFBk4j8AAMA+JwQAAAAAAAABGwEAADQAAADsIOwWfbTQP4BydwyXbeI/AADBPjcEAAAAAAAAARwBAAA0AAAAVGWEbufD0D+AcncMl23iPwCAwj43BAAAAAAAAAEdAQAANAAAALypHMZR09A/gHJ3DJdt4j8AAMI+RgQAAAAAAAABHgEAADQAAAAk7rQdvOLQP4BydwyXbeI/AADBPkYEAAAAAAAAAR8BAAA0AAAAxBvFAgPt0D+AcncMl23iPwCAwT5GBAAAAAAAAAEgAQAANAAAAPR25cyQAdE/gHJ3DJdt4j8AgMI+VgQAAAAAAAABIQEAADQAAAAo0gWXHhbRP/CDowRQZOI/AADCPlYEAAAAAAAAASIBAAA0AAAA/Fo2RvM00T/wg6MEUGTiPwAAwj5lBAAAAAAAAAEjAQAANAAAAPzM3oKkTtE/GLgn7XpI4j8AAMM+dQQAAAAAAAABJAEAADQAAAAwKP9MMmPRP4DJU+UzP+I/AIDCPoUEAAAAAAAAASUBAAA0AAAAaIMfF8B30T+AyVPlMz/iPwAAwj6FBAAAAAAAAAEmAQAANAAAAJzeP+FNjNE/2Np/3ew14j8AAMI+hQQAAAAAAAABJwEAADQAAAAEI9g4uJvRP9jaf93sNeI/AADCPpQEAAAAAAAAASgBAAA0AAAAOH74Akaw0T/Y2n/d7DXiPwAAwj6UBAAAAAAAAAEpAQAANAAAAHTZGM3TxNE/2Np/3ew14j8AAMM+pAQAAAAAAAABKgEAADQAAACkNDmXYdnRP9jaf93sNeI/AIDEPqQEAAAAAAAAASsBAAA0AAAA2I9ZYe/t0T/Y2n/d7DXiPwCAxj60BAAAAAAAAAEsAQAANAAAANwBAp6gB9I/2Np/3ew14j8AAMY+tAQAAAAAAAABLQEAADQAAADcc6raUSHSP9jaf93sNeI/AADFPsMEAAAAAAAAAS4BAAA0AAAA4OVSFwM70j+w/dfNXiPiPwCAxD7DBAAAAAAAAAEvAQAANAAAAOBX+1O0VNI/EA8Exhca4j8AAMU+0wQAAAAAAAABMAEAADQAAADoyaOQZW7SPxAPBMYXGuI/AIDFPtMEAAAAAAAAATEBAAA0AAAA6DtMzRaI0j8QDwTGFxriPwAAxz7iBAAAAAAAAAEyAQAANAAAAByXbJeknNI/EA8Exhca4j8AgMY+4gQAAAAAAAABMwEAADQAAAAgCRXUVbbSPxAPBMYXGuI/AADGPvIEAAAAAAAAATQBAAA0AAAAJHu9EAfQ0j+w/dfNXiPiPwAAxj7yBAAAAAAAAAE1AQAANAAAACTtZU246dI/2Np/3ew14j8AAMY+AgUAAAAAAAABNgEAADQAAAAsXw6KaQPTP4DJU+UzP+I/AADGPgIFAAAAAAAAATcBAAA0AAAAKNG2xhod0z+AyVPlMz/iPwAAxj4CBQAAAAAAAAE4AQAANAAAAChDXwPMNtM/2Np/3ew14j8AAMc+IQUAAAAAAAABOQEAADQAAAD8y4+yoFXTP7D9181eI+I/AIDIPiEFAAAAAAAAAToBAAA0AAAA/D0471Fv0z8QDwTGFxriPwCAyz4hBQAAAAAAAAE7AQAANAAAAMzGaJ4mjtM/EA8Exhca4j8AANA+IQUAAAAAAAABPAEAADQAAADUOBHb16fTP3ggML7QEOI/AIDRPkAFAAAAAAAAAT0BAAA0AAAA0Kq5F4nB0z94IDC+0BDiPwAA0T5ABQAAAAAAAAE+AQAANAAAAEBh+quk6tM/QEOIrkL+4T8AgNA+QAUAAAAAAAABPwEAADQAAAB0LsOy4xjUP6hUtKb79OE/AADQPlAFAAAAAAAAAUABAAA0AAAA3OQDR/9B1D+oVLSm+/ThPwAA0D5QBQAAAAAAAAFBAQAANAAAAEibRNsaa9Q/aHcMl23i4T8AANE+XwUAAAAAAAABQgEAADQAAACAaA3iWZnUP9CIOI8m2eE/AIDRPl8FAAAAAAAAAUMBAAA0AAAA7B5OdnXC1D84mmSH38/hPwCA0T5vBQAAAAAAAAFEAQAANAAAAIi+Bpht5tQ/OJpkh9/P4T8AANI+bwUAAAAAAAABRQEAADQAAAAkXr+5ZQrVP2jO6G8KtOE/AADSPn8FAAAAAAAAAUYBAAA0AAAA+ObvaDop1T9ozuhvCrThPwCAzj5/BQAAAAAAAAFHAQAANAAAAMRvIBgPSNU/aM7obwq04T8AgMk+jgUAAAAAAAABSAEAADQAAADM4chUwGHVPziaZIffz+E/AIDHPo4FAAAAAAAAAUkBAAA0AAAAyFNxkXF71T84mmSH38/hPwAAxz6eBQAAAAAAAAFKAQAANAAAAMzFGc4ildU/aHcMl23i4T8AgMk+ngUAAAAAAAABSwEAADQAAAAAITqYsKnVP6hUtKb79OE/AADNPq4FAAAAAAAAAUwBAAA0AAAACJPi1GHD1T94IDC+0BDiPwCAzD6uBQAAAAAAAAFNAQAANAAAAAQFixET3dU/sP3XzV4j4j8AAMo+vQUAAAAAAAABTgEAADQAAAAEdzNOxPbVPxi4J+16SOI/AADLPr0FAAAAAAAAAU8BAAA0AAAADOnbinUQ1j+wTx8cJYDiPwCAzj69BQAAAAAAAAFQAQAANAAAAAxbhMcmKtY/6CzHK7OS4j8AgM8+zQUAAAAAAAABUQEAADQAAAAQzSwE2EPWP7j4QkOIruI/AADQPs0FAAAAAAAAAVIBAAA0AAAAED/VQIld1j8os5JipNPiPwAA0D7eBQAAAAAAAAFTAQAANAAAABSxfX06d9Y/KFy2iQcC4z8AANA+3gUAAAAAAAABVAEAADQAAAAUIya665DWP/gnMqHcHeM/AADQPu4FAAAAAAAAAVUBAAA0AAAAHJXO9pyq1j/Q8624sTnjPwAA0D7uBQAAAAAAAAFWAQAANAAAABwHdzNOxNY/aOKBwPhC4z8AANA+/gUAAAAAAAABVwEAADQAAAAceR9w/93WPwDRVcg/TOM/AADQPv4FAAAAAAAAAVgBAAA0AAAAwBjYkfcB1z84rv3XzV7jPwCAzD4NBgAAAAAAAAFZAQAANAAAACTPGCYTK9c/2JzR3xRo4z8AgMc+DQYAAAAAAAABWgEAADQAAADEbtFHC0/XP9ic0d8UaOM/AIDJPh0GAAAAAAAAAVsBAAA0AAAAYA6KaQNz1z84rv3XzV7jPwAAzz4dBgAAAAAAAAFcAQAANAAAAPytQov7ltc/2JzR3xRo4z8AANQ+LQYAAAAAAAABXQEAADQAAACYTfus87rXP9ic0d8UaOM/AADZPi0GAAAAAAAAAV4BAAA0AAAAPO2zzuve1z9wi6XnW3HjPwAA2z48BgAAAAAAAAFfAQAANAAAAAh25H3A/dc/cIul51tx4z8AgNw+PAYAAAAAAAABYAEAADQAAADc/hQtlRzYP0BXIf8wjeM/AIDdPkwGAAAAAAAAAWEBAAA0AAAApIdF3Gk72D9AVyH/MI3jPwCA3T5MBgAAAAAAAAFiAQAANAAAAKj57RgbVdg/QFch/zCN4z8AAN4+WwYAAAAAAAABYwEAADQAAADgVA7jqGnYP0BXIf8wjeM/AADePlsGAAAAAAAAAWQBAAA0AAAAGLAurTZ+2D9AVyH/MI3jPwCAzz57BgAAAAAAAAFlAQAANAAAAOTGth9ag9g/QFch/zCN4z8AgIw+ewYAAAAAAAABZgEAADQAAAA0eW3xMtPbP2jigcD4QuM/AADwPQAAAAAAAAAAAWcBAAA0AAAABJD1Y1bY2z+QbeKBwPjiPwAAJj4QAAAAAAAAAAFoAQAANAAAANCmfdZ53ds/0POtuLE54z8AADw+EAAAAAAAAAABaQEAADQAAABo1I27wOfbP2g5XpmVFOM/AABKPhAAAAAAAAAAAWoBAAA0AAAANOsVLuTs2z8oXLaJBwLjPwAAaT4UAAAAAAAAAAFrAQAANAAAAAACnqAH8ts/KLOSYqTT4j8AAIM+AAAAAAAAAAABbAEAADQAAAAAAp6gB/LbPyizkmKk0+I/AACKPhAAAAAAAAAAAW0BAAA0AAAAAAKeoAfy2z+QxL5aXcriPwAAjT4QAAAAAAAAAAFuAQAANAAAAAACnqAH8ts/kMS+Wl3K4j8AgIw+HwAAAAAAAAABbwEAADQAAAAAAp6gB/LbP5DEvlpdyuI/AACLPh8AAAAAAAAAAXABAAA0AAAAAAKeoAfy2z+QbeKBwPjiPwCAij4fAAAAAAAAAAFxAQAANAAAANAYJhMr99s/aDlemZUU4z8AAIs+HwAAAAAAAAABcgEAADQAAADQGCYTK/fbP5gWBqkjJ+M/AICOPh8AAAAAAAAAAXMBAAA0AAAAnC+uhU782z9o4oHA+ELjPwAAlT4vAAAAAAAAAAF0AQAANAAAADxdvmqVBtw/OK79181e4z8AgJ0+LwAAAAAAAAABdQEAADQAAADUis5P3BDcP9ic0d8UaOM/AACoPj4AAAAAAAAAAXYBAAA0AAAAPM9mp0Yg3D/YnNHfFGjjPwCAsT4+AAAAAAAAAAF3AQAANAAAAGwqh3HUNNw/2JzR3xRo4z8AALs+TgAAAAAAAAABeAEAADQAAAB0nC+uhU7cP9ic0d8UaOM/AIDCPk4AAAAAAAAAAXkBAAA0AAAAQCVgXVpt3D/YnNHfFGjjPwCAyT5eAAAAAAAAAAF6AQAANAAAANzEGH9Skdw/2JzR3xRo4z8AgMw+XgAAAAAAAAABewEAADQAAABMe1kTbrrcP9ic0d8UaOM/AIDOPm0AAAAAAAAAAXwBAAA0AAAA7Iy6cRf43D9AVyH/MI3jPwCA0D59AAAAAAAAAAF9AQAANAAAAIyeG9DANd0/4EX1BniW4z8AgNI+fQAAAAAAAAABfgEAADQAAAAksHwuanPdPwgjnRYGqeM/AADSPo0AAAAAAAAAAX8BAAA0AAAAmNhl/za23T+wEXEeTbLjPwAA0j6NAAAAAAAAAAGAAQAANAAAAAQBT9AD+d0/sBFxHk2y4z8AANI+nAAAAAAAAAABgQEAADQAAACkErAurTbeP7ARcR5NsuM/AADSPpwAAAAAAAAAAYIBAAA0AAAAEDuZ/3l53j8II50WBqnjPwAA0j6sAAAAAAAAAAGDAQAANAAAAHxjgtBGvN4/QFch/zCN4z8AANI+rAAAAAAAAAABhAEAADQAAAAcdeMu8PneP9ic0d8UaOM/AADVPrsAAAAAAAAAAYUBAAA0AAAAiJ3M/7w83z/Q8624sTnjPwAA2j67AAAAAAAAAAGGAQAANAAAAFyYpetCdd8/aDlemZUU4z8AgOA+ywAAAAAAAAABhwEAADQAAAD8qQZK7LLfP7ihZmrr3OI/AIDpPssAAAAAAAAAAYgBAAA0AAAAaNLvGrn13z9Y5xZLz7fiPwCA7j7LAAAAAAAAAAGJAQAANAAAAJpmZIMfF+A/IApvO0Gl4j8AAPI+6gAAAAAAAAABigEAADQAAACe2AzA0DDgP1A+8yNsieI/AIDzPuoAAAAAAAAAAYsBAAA0AAAAokq1/IFK4D+AcncMl23iPwAA9T7qAAAAAAAAAAGMAQAANAAAAKK8XTkzZOA/8IOjBFBk4j8AgPQ++gAAAAAAAAABjQEAADQAAABAI8K8UnvgPxi4J+16SOI/AAD0PvoAAAAAAAAAAY4BAAA0AAAA3IkmQHKS4D+AyVPlMz/iPwAA9D4KAQAAAAAAAAGPAQAANAAAAHjwisORqeA/gMlT5TM/4j8AAPQ+CgEAAAAAAAABkAEAADQAAACuS6uNH77gP7D9181eI+I/AAD0PgoBAAAAAAAAAZEBAAA0AAAA4KbLV63S4D8QDwTGFxriPwAA9D4ZAQAAAAAAAAGSAQAANAAAAH4NMNvM6eA/eCAwvtAQ4j8AAPQ+GQEAAAAAAAABkwEAADQAAACyaFClWv7gP6hUtKb79OE/AAD0PikBAAAAAAAAAZQBAAA0AAAAgrgstlYQ4T9odwyXbeLhPwAA+D4pAQAAAAAAAAGVAQAANAAAAE4ICcdSIuE/0Ig4jybZ4T8AgP8+OAEAAAAAAAABlgEAADQAAAC4TKEevTHhPziaZIffz+E/AEACPzgBAAAAAAAAAZcBAAA0AAAAHpE5didB4T84mmSH38/hPwAABD9IAQAAAAAAAAGYAQAANAAAACDKjRQATuE/0Ig4jybZ4T8AAAQ/SAEAAAAAAAABmQEAADQAAACKDiZsal3hP6hUtKb79OE/AIADP1gBAAAAAAAAAZoBAAA0AAAAikd6CkNq4T94IDC+0BDiPwBAAz9YAQAAAAAAAAGbAQAANAAAAPSLEmKteeE/gMlT5TM/4j8AgAM/ZwEAAAAAAAABnAEAADQAAAAm5zIsO47hP/CDowRQZOI/AEADP2cBAAAAAAAAAZ0BAAA0AAAAxE2Xr1ql4T9QPvMjbIniPwAAAz93AQAAAAAAAAGeAQAANAAAAMS/P+wLv+E/WOcWS8+34j8AAAM/dwEAAAAAAAABnwEAADQAAADIMegovdjhPyizkmKk0+I/AAADP4cBAAAAAAAAAaABAAA0AAAAMq/UHgD14T8os5JipNPiPwAAAz+HAQAAAAAAAAGhAQAANAAAAJgswRRDEeI/kMS+Wl3K4j8AgAM/lgEAAAAAAAABogEAADQAAABotfHDFzDiP7j4QkOIruI/AMADP5YBAAAAAAAAAaMBAAA0AAAA0jLeuVpM4j8gCm87QaXiPwDAAz+mAQAAAAAAAAGkAQAANAAAADywyq+daOI/UD7zI2yJ4j8AAAY/pgEAAAAAAAABpQEAADQAAAA8InPsToLiP7BPHxwlgOI/AMAJP6YBAAAAAAAAAaYBAAA0AAAA2ojXb26Z4j+AcncMl23iPwDADD+1AQAAAAAAAAGnAQAANAAAABDk9zn8reI/8IOjBFBk4j8AABA/tQEAAAAAAAABqAEAADQAAADeM9RK+L/iP/CDowRQZOI/AIAPP8UBAAAAAAAAAakBAAA0AAAARHhsomLP4j/wg6MEUGTiPwBADj/FAQAAAAAAAAGqAQAANAAAAK68BPrM3uI/8IOjBFBk4j8AAA4/1QEAAAAAAAABqwEAADQAAACu9ViYpeviP4BydwyXbeI/AEAOP9UBAAAAAAAAAawBAAA0AAAAsC6tNn744j9QPvMjbIniPwDACT/0AQAAAAAAAAGtAQAANAAAAExcvRvFAuM/UD7zI2yJ4j8AQAM/9AEAAAAAAAABrgEAADQAAADmic0ADA3jP7BPHxwlgOI/AADiPvQBAAAAAAAAAa8BAAA0AAAAGqyZLMEU4z/wg6MEUGTiPwAAtT70AQAAAAAAAAGwAQAANAAAAEzOZVh2HOM/2Np/3ew14j8AAG8+9AEAAAAAAAABsQEAADQAAAAIxgNSvXTkPwgjnRYGqeM/AAAUPgAAAAAAAAAAAbIBAAA0AAAAPOjPfXJ85D+wEXEeTbLjPwAASz4QAAAAAAAAAAGzAQAANAAAAKTzEzcEf+Q/CCOdFgap4z8AAGQ+EAAAAAAAAAABtAEAADQAAAAM/1fwlYHkPwgjnRYGqeM/AABiPhAAAAAAAAAAAbUBAAA0AAAAcgqcqSeE5D8II50WBqnjPwAAaz4QAAAAAAAAAAG2AQAANAAAANgV4GK5huQ/QFch/zCN4z8AAG4+EAAAAAAAAAABtwEAADQAAAA+ISQcS4nkP9ic0d8UaOM/AABvPh8AAAAAAAAAAbgBAAA0AAAApCxo1dyL5D8A0VXIP0zjPwAAcj4fAAAAAAAAAAG5AQAANAAAAAo4rI5ujuQ/+Ccyodwd4z8AAHc+HwAAAAAAAAABugEAADQAAAByQ/BHAJHkP5Bt4oHA+OI/AAB6Pi8AAAAAAAAAAbsBAAA0AAAA2E40AZKT5D+QxL5aXcriPwAAgz4vAAAAAAAAAAG8AQAANAAAAD5aeLojluQ/uPhCQ4iu4j8AgIw+PgAAAAAAAAABvQEAADQAAACkZbxztZjkP+gsxyuzkuI/AACTPj4AAAAAAAAAAb4BAAA0AAAACnEALUeb5D9QPvMjbIniPwCAmD4+AAAAAAAAAAG/AQAANAAAANqHiJ9qoOQ/sE8fHCWA4j8AAJ0+PgAAAAAAAAABwAEAADQAAAConhASjqXkP4BydwyXbeI/AACiPj4AAAAAAAAAAcEBAAA0AAAA2sDcPUOt5D+AcncMl23iPwAAqT5dAAAAAAAAAAHCAQAANAAAAHTu7CKKt+Q/gHJ3DJdt4j8AgLE+XQAAAAAAAAABwwEAADQAAAAQHP0H0cHkP/CDowRQZOI/AIC4Pm0AAAAAAAAAAcQBAAA0AAAAeGCVXzvR5D/wg6MEUGTiPwCAwD58AAAAAAAAAAHFAQAANAAAAEawcXA34+Q/GLgn7XpI4j8AAMY+fAAAAAAAAAABxgEAADQAAAAWAE6BM/XkPxi4J+16SOI/AADMPowAAAAAAAAAAccBAAA0AAAASltuS8EJ5T8YuCftekjiPwCA0D6cAAAAAAAAAAHIAQAANAAAAIC2jhVPHuU/8IOjBFBk4j8AANU+qwAAAAAAAAAByQEAADQAAAAaHfOYbjXlP7BPHxwlgOI/AIDVPqsAAAAAAAAAAcoBAAA0AAAAUHgTY/xJ5T/oLMcrs5LiPwAA1j6rAAAAAAAAAAHLAQAANAAAAIbTMy2KXuU/KLOSYqTT4j8AANY+uwAAAAAAAAABzAEAADQAAAAiOpiwqXXlP5Bt4oHA+OI/AADWPrsAAAAAAAAAAc0BAAA0AAAAJqxA7VqP5T/4JzKh3B3jPwCA1D7KAAAAAAAAAAHOAQAANAAAACQe6SkMqeU/ANFVyD9M4z8AANM+ygAAAAAAAAABzwEAADQAAAAokJFmvcLlP3CLpedbceM/AIDTPtoAAAAAAAAAAdABAAA0AAAAlA1+XADf5T8II50WBqnjPwCA1D7aAAAAAAAAAAHRAQAANAAAADCtNn74AuY/eN3sNSLO4z8AgNU+6gAAAAAAAAAB0gEAADQAAADMTO+f8CbmP+iXPFU+8+M/AADXPuoAAAAAAAAAAdMBAAA0AAAA0vfrenpN5j/wQGB8oSHkPwCA1j75AAAAAAAAAAHUAQAANAAAANSi6FUEdOY/wAzck3Y95D8AANY++QAAAAAAAAAB1QEAADQAAADaTeUwjprmP1j7r5u9RuQ/AADWPgkBAAAAAAAAAdYBAAA0AAAAqA9qfjvG5j9Y+6+bvUbkPwAA1z4JAQAAAAAAAAHXAQAANAAAABTGqhJX7+Y/wAzck3Y95D8AgNc+CQEAAAAAAAAB2AEAADQAAAAWcaft4BXnP8AM3JN2PeQ/AADZPigBAAAAAAAAAdkBAAA0AAAAshBgD9k55z/wQGB8oSHkPwCA2j4oAQAAAAAAAAHaAQAANAAAAISZkL6tWOc/gIYQXYX84z8AgNw+KAEAAAAAAAAB2wEAADQAAADsFn208HTnP+iXPFU+8+M/AIDePigBAAAAAAAAAdwBAAA0AAAAvJ+tY8WT5z8QzMA9adfjPwCA4T44AQAAAAAAAAHdAQAANAAAACYdmlkIsOc/eN3sNSLO4z8AAOM+OAEAAAAAAAAB3gEAADQAAADAg/7cJ8fnP3jd7DUizuM/AIDjPkcBAAAAAAAAAd8BAAA0AAAA+N4ep7Xb5z9IAEUmlLvjPwCA4j5HAQAAAAAAAAHgAQAANAAAAMQu+7ex7ec/sBFxHk2y4z8AAOI+VwEAAAAAAAAB4QEAADQAAACUftfIrf/nP7ARcR5NsuM/AADiPlcBAAAAAAAAAeIBAAA0AAAAYM6z2akR6D8II50WBqnjPwAA4j5nAQAAAAAAAAHjAQAANAAAADAekOqlI+g/QFch/zCN4z8AgOA+ZwEAAAAAAAAB5AEAADQAAAD+bWz7oTXoP9ic0d8UaOM/AADfPnYBAAAAAAAAAeUBAAA0AAAA0L1IDJ5H6D/Q8624sTnjPwCA3j52AQAAAAAAAAHmAQAANAAAAAIZadYrXOg/KFy2iQcC4z8AAN4+hgEAAAAAAAAB5wEAADQAAADSaEXnJ27oPyizkmKk0+I/AADePoYBAAAAAAAAAegBAAA0AAAAoLgh+COA6D+4+EJDiK7iPwAA3z6WAQAAAAAAAAHpAQAANAAAAAj9uU+Oj+g/6CzHK7OS4j8AgOI+lgEAAAAAAAAB6gEAADQAAADWTJZgiqHoP1A+8yNsieI/AADoPqUBAAAAAAAAAesBAAA0AAAAppxycYaz6D+AcncMl23iPwCA7T6lAQAAAAAAAAHsAQAANAAAAAzhCsnwwug/8IOjBFBk4j8AgPM+tQEAAAAAAAAB7QEAADQAAADaMOfZ7NToP/CDowRQZOI/AAD1PrUBAAAAAAAAAe4BAAA0AAAAqIDD6ujm6D/wg6MEUGTiPwAA9j7EAQAAAAAAAAHvAQAANAAAAHjQn/vk+Og/gHJ3DJdt4j8AAPY+xAEAAAAAAAAB8AEAADQAAACuK8DFcg3pP1A+8yNsieI/AAD2PtQBAAAAAAAAAfEBAAA0AAAAsp1oAiQn6T8gCm87QaXiPwAA9z7UAQAAAAAAAAHyAQAANAAAABgbVfhmQ+k/uPhCQ4iu4j8AgPg+5AEAAAAAAAAB8wEAADQAAADoo4WnO2LpP5DEvlpdyuI/AAD4PuQBAAAAAAAAAfQBAAA0AAAAuCy2VhCB6T8os5JipNPiPwAA9z7zAQAAAAAAAAH1AQAANAAAAO7AKr92ouk/KLOSYqTT4j8AgPY+8wEAAAAAAAAB9gEAADQAAAAmVZ8n3cPpP5Bt4oHA+OI/AAD2PvMBAAAAAAAAAfcBAAA0AAAA9N3P1rHi6T+QbeKBwPjiPwAA9j4DAgAAAAAAAAH4AQAANAAAAMRmAIaGAeo/+Ccyodwd4z8AAPc+AwIAAAAAAAAB+QEAADQAAACU7zA1WyDqP9DzrbixOeM/AID3PhMCAAAAAAAAAfoBAAA0AAAAyoOlncFB6j8A0VXIP0zjPwCA9z4TAgAAAAAAAAH7AQAANAAAAJwM1kyWYOo/2JzR3xRo4z8AgPY+IgIAAAAAAAAB/AEAADQAAAA6rI5ujoTqP3CLpedbceM/AAD1PiICAAAAAAAAAf0BAAA0AAAA1ktHkIao6j9AVyH/MI3jPwCA9T4yAgAAAAAAAAH+AQAANAAAAHLr/7F+zOo/CCOdFgap4z8AgPY+MgIAAAAAAAAB/wEAADQAAACof3Qa5e3qP7ARcR5NsuM/AID3PkECAAAAAAAAAQACAAA0AAAARB8tPN0R6z+wEXEeTbLjPwCA9z5BAgAAAAAAAAEBAgAANAAAAHqzoaRDM+s/sBFxHk2y4z8AAPg+UQIAAAAAAAABAgIAADQAAABMPNJTGFLrP7ARcR5NsuM/AAD4PlECAAAAAAAAAQMCAAA0AAAAHMUCA+1w6z9AVyH/MI3jPwAA+D5hAgAAAAAAAAEEAgAANAAAAOxNM7LBj+s/OK79181e4z8AAPg+YQIAAAAAAAABBQIAADQAAAC61mNhlq7rP9DzrbixOeM/AID2PnACAAAAAAAAAQYCAAA0AAAAJFRQV9nK6z/4JzKh3B3jPwAA9T5wAgAAAAAAAAEHAgAANAAAAI7RPE0c5+s/aDlemZUU4z8AgPY+gAIAAAAAAAABCAIAADQAAACOQ+WJzQDsP5Bt4oHA+OI/AID5PoACAAAAAAAAAQkCAAA0AAAAXswVOaIf7D+QbeKBwPjiPwAA/D6QAgAAAAAAAAEKAgAANAAAAJRgiqEIQew/kG3igcD44j8AgP8+kAIAAAAAAAABCwIAADQAAABm6bpQ3V/sP5Bt4oHA+OI/AAABP5ACAAAAAAAAAQwCAAA0AAAA0GanRiB87D+QbeKBwPjiPwDAAj+fAgAAAAAAAAENAgAANAAAADjkkzxjmOw/kG3igcD44j8AgAM/nwIAAAAAAAABDgIAADQAAACiYYAyprTsP5Bt4oHA+OI/AEAEP74CAAAAAAAAAQ8CAAA0AAAAcuqw4XrT7D+QbeKBwPjiPwBABD++AgAAAAAAAAEQAgAANAAAAHRcWR4s7ew/kG3igcD44j8AAAQ/vgIAAAAAAAABEQIAADQAAAB2zgFb3QbtP5Bt4oHA+OI/AAAEP74CAAAAAAAAARICAAA0AAAAekCql44g7T+QbeKBwPjiPwCABD/OAgAAAAAAAAETAgAANAAAAErJ2kZjP+0/aDlemZUU4z8AQAA/zgIAAAAAAAABFAIAADQAAADmaJNoW2PtP/gnMqHcHeM/AAD1Pt4CAAAAAAAAARUCAAA0AAAAHjZcb5qR7T8A0VXIP0zjPwAAzD7eAgAAAAAAAAEWAgAANAAAAFYDJXbZv+0/4EX1BniW4z8AAJc+7QIAAAAAAAABFwIAADQAAAAkxanDhuvtP3jd7DUizuM/AAA/Pu0CAAAAAAAAARgCAAA0AAAAAKqLgR15bz9YtokHAuPrPwAAID4AAAAAAAAAAAEZAgAANAAAAACqi4EdeW8/INnh93PQ6z8AAFw+EAAAAAAAAAABGgIAADQAAAAAqouBHXlvPyDZ4fdz0Os/AAB4PhAAAAAAAAAAARsCAAA0AAAAAESAPWTnbD8g2eH3c9DrPwAAcz4QAAAAAAAAAAEcAgAANAAAAABEgD1k52w/INnh93PQ6z8AAHg+EAAAAAAAAAABHQIAADQAAAAARIA9ZOdsPyDZ4fdz0Os/AAB1PhAAAAAAAAAAAR4CAAA0AAAAAESAPWTnbD8g2eH3c9DrPwAAdD4vAAAAAAAAAAEfAgAANAAAAABEgD1k52w/INnh93PQ6z8AAHQ+LwAAAAAAAAABIAIAADQAAAAARIA9ZOdsPyDZ4fdz0Os/AAB2Pi8AAAAAAAAAASECAAA0AAAAAESAPWTnbD8g2eH3c9DrPwAAdz4vAAAAAAAAAAEiAgAANAAAAABEgD1k52w/INnh93PQ6z8AgII+LwAAAAAAAAABIwIAADQAAAAARIA9ZOdsPyDZ4fdz0Os/AACNPi8AAAAAAAAAASQCAAA0AAAAAESAPWTnbD+I6g3wLMfrPwAAmD4vAAAAAAAAAAElAgAANAAAAABEgD1k52w/6Ps56OW96z8AgKI+LwAAAAAAAAABJgIAADQAAAAAqouBHXlvP7AekthXq+s/AACvPj8AAAAAAAAAAScCAAA0AAAAAIjLYmsFcT+wHpLYV6vrPwAAvD4/AAAAAAAAAAEoAgAANAAAAACj3EgB4HQ/sB6S2Fer6z8AgMU+PwAAAAAAAAABKQIAADQAAAAAve0ul7p4P7AekthXq+s/AADNPk8AAAAAAAAAASoCAAA0AAAAAD0KWeYmfz+I6g3wLMfrPwCA0z5uAAAAAAAAAAErAgAANAAAAIBek8GayYI/INnh93PQ6z8AgNc+bgAAAAAAAAABLAIAADQAAACAn6FWwv+FP/CkXQ9J7Os/AADaPo0AAAAAAAAAAS0CAAA0AAAAgN+v6+k1iT+QkzEXkPXrPwAA2j6NAAAAAAAAAAEuAgAANAAAAIAfvoARbIw/yHDZJh4I7D8AANo+jQAAAAAAAAABLwIAADQAAACAhsnEyv2OP/hNgTasGuw/AADaPp0AAAAAAAAAATACAAA0AAAAwHZqBMLHkD8wKylGOi3sPwAA2j6dAAAAAAAAAAExAgAANAAAAMCW8c7VYpI/aAjRVcg/7D8AANs+rAAAAAAAAAABMgIAADQAAABASvdwsquTPzjUTG2dW+w/AIDdPqwAAAAAAAAAATMCAAA0AAAAgP38Eo/0lD/QwiB15GTsPwAA3z68AAAAAAAAAAE0AgAANAAAAECKBQba4ZY/qI6cjLmA7D8AgN8+vAAAAAAAAAABNQIAADQAAADAqozQ7XyYP6iOnIy5gOw/AADgPswAAAAAAAAAATYCAAA0AAAAgKQW7G+8mj84fXCUAIrsPwAA4D7MAAAAAAAAAAE3AgAANAAAAEAxH9+6qZw/CEnsq9Wl7D8AAOE+2wAAAAAAAAABOAIAADQAAACAvifSBZeePwhJ7KvVpew/AIDjPtsAAAAAAAAAATkCAAA0AAAAIG9XzgwZoD+oN8CzHK/sPwAA5T7rAAAAAAAAAAE6AgAANAAAAGD/mrOW5qA/2BRow6rB7D8AgOU+6wAAAAAAAAABOwIAADQAAAAA2Z0EBYuhP3gDPMvxyuw/AADmPvoAAAAAAAAAATwCAAA0AAAAwLKgVXMvoj8Y8g/TONTsPwAA5z76AAAAAAAAAAE9AgAANAAAAECMo6bh06I/GPIP0zjU7D8AgOg++gAAAAAAAAABPgIAADQAAABgHOeLa6GjPxjyD9M41Ow/AIDrPgoBAAAAAAAAAT8CAAA0AAAAgKwqcfVupD8Y8g/TONTsPwAA7j4KAQAAAAAAAAFAAgAANAAAAIA8blZ/PKU/GPIP0zjU7D8AgPE+GgEAAAAAAAABQQIAADQAAADAzLE7CQqmPxjyD9M41Ow/AAD2PhoBAAAAAAAAAUICAAA0AAAAQKa0jHeupj/YFGjDqsHsPwCA+z45AQAAAAAAAAFDAgAANAAAAGA2+HEBfKc/qDfAsxyv7D8AgP4+OQEAAAAAAAABRAIAADQAAAAgEPvCbyCoPwhJ7KvVpew/AEAAPzkBAAAAAAAAAUUCAAA0AAAAoOn9E97EqD8ISeyr1aXsPwBAAT85AQAAAAAAAAFGAgAANAAAAAANwNAwQKk/cFoYpI6c7D8AwAI/SQEAAAAAAAABRwIAADQAAAAgMIKNg7upPzh9cJQAiuw/AAADP0kBAAAAAAAAAUgCAAA0AAAAwAmF3vFfqj+ojpyMuYDsPwCAAj9YAQAAAAAAAAFJAgAANAAAAKDjhy9gBKs/AKDIhHJ37D8AwAI/WAEAAAAAAAABSgIAADQAAAAgvYqAzqirP9DCIHXkZOw/AEADP2gBAAAAAAAAAUsCAAA0AAAA4JaN0TxNrD/QwiB15GTsPwDAAz9oAQAAAAAAAAFMAgAANAAAAIBwkCKr8aw/ONRMbZ1b7D8AwAM/dwEAAAAAAAABTQIAADQAAAAgSpNzGZatP2gI0VXIP+w/AAAEP3cBAAAAAAAAAU4CAAA0AAAAQNrWWKNjrj8wKylGOi3sPwAABD+HAQAAAAAAAAFPAgAANAAAAEBqGj4tMa8/+E2BNqwa7D8AQAM/hwEAAAAAAAABUAIAADQAAACA+l0jt/6vP/hNgTasGuw/AAADP5cBAAAAAAAAAVECAAA0AAAAYCBxTq56sD/4TYE2rBrsPwAAAz+XAQAAAAAAAAFSAgAANAAAALBDMwsB9rA/+E2BNqwa7D8AgAM/pgEAAAAAAAABUwIAADQAAAAwwhWS4YWxP2BfrS5lEew/AMADP6YBAAAAAAAAAVQCAAA0AAAAEPc4rd0+sj/IcNkmHgjsPwDAAz+2AQAAAAAAAAFVAgAANAAAAKDQO/5L47I/kJMxF5D16z8AgAQ/tgEAAAAAAAABVgIAADQAAAAgTx6FLHOzP5CTMReQ9es/AMAFP8YBAAAAAAAAAVcCAAA0AAAAUHLgQX/usz/wpF0PSezrPwAABj/GAQAAAAAAAAFYAgAANAAAAJCVov7RabQ/WLaJBwLj6z8AAAY/1QEAAAAAAAABWQIAADQAAADguGS7JOW0P1i2iQcC4+s/AIAGP9UBAAAAAAAAAVoCAAA0AAAAENwmeHdgtT8g2eH3c9DrPwBABz/lAQAAAAAAAAFbAgAANAAAAGD/6DTK27U/INnh93PQ6z8AwAc/5QEAAAAAAAABXAIAADQAAACQIqvxHFe2P4jqDfAsx+s/AIAIP/QBAAAAAAAAAV0CAAA0AAAA0EVtrm/Stj+I6g3wLMfrPwBACD/0AQAAAAAAAAFeAgAANAAAAOAND6E0Obc/6Ps56OW96z8AAAg/BAIAAAAAAAABXwIAADQAAADw1bCT+Z+3P7AekthXq+s/AIAHPwQCAAAAAAAAAWACAAA0AAAA8J1Shr4GuD+wHpLYV6vrPwCABj8UAgAAAAAAAAFhAgAANAAAABBm9HiDbbg/sB6S2Fer6z8AwAY/FAIAAAAAAAABYgIAADQAAADQ0nWhur+4P7AekthXq+s/AMAHPzMCAAAAAAAAAWMCAAA0AAAA4JoXlH8muT+wHpLYV6vrPwAACD8zAgAAAAAAAAFkAgAANAAAAMAHmby2eLk/sB6S2Fer6z8AAAg/MwIAAAAAAAABZQIAADQAAADAzzqve9+5P7AekthXq+s/AIAHPzMCAAAAAAAAAWYCAAA0AAAAwJfcoUBGuj+wHpLYV6vrPwAABz9DAgAAAAAAAAFnAgAANAAAAKAEXsp3mLo/6Ps56OW96z8AAAc/QwIAAAAAAAABaAIAADQAAACAcd/yruq6P+j7Oejlves/AIAHP1ICAAAAAAAAAWkCAAA0AAAAcDmB5XNRuz+I6g3wLMfrPwDABz9SAgAAAAAAAAFqAgAANAAAAJABI9g4uLs/INnh93PQ6z8AwAc/YgIAAAAAAAABawIAADQAAACQycTK/R68P1i2iQcC4+s/AAAIP2ICAAAAAAAAAWwCAAA0AAAAoJFmvcKFvD+QkzEXkPXrPwAACD9iAgAAAAAAAAFtAgAANAAAALBZCLCH7Lw/yHDZJh4I7D8AAAg/cQIAAAAAAAABbgIAADQAAACwIaqiTFO9P/hNgTasGuw/AAAIP3ECAAAAAAAAAW8CAAA0AAAAsOlLlRG6vT/4TYE2rBrsPwBABz+RAgAAAAAAAAFwAgAANAAAAAANDlJkNb4/aAjRVcg/7D8AgAY/kQIAAAAAAAABcQIAADQAAACQ5hCj0tm+P2gI0VXIP+w/AMAGP5ECAAAAAAAAAXICAAA0AAAAIGXzKbNpvz841ExtnVvsPwDABz+RAgAAAAAAAAFzAgAANAAAAGCIteYF5b8/0MIgdeRk7D8AAAg/oAIAAAAAAAABdAIAADQAAAAoqKts5SXAPwCgyIRyd+w/AIAHP6ACAAAAAAAAAXUCAAA0AAAAOIz85UdZwD+ojpyMuYDsPwBABz+wAgAAAAAAAAF2AgAANAAAADhwTV+qjMA/cFoYpI6c7D8AAAc/sAIAAAAAAAABdwIAADQAAACoJo7zxbXAPwhJ7KvVpew/AAAHP88CAAAAAAAAAXgCAAA0AAAAEN3Oh+HewD8ISeyr1aXsPwAABz/PAgAAAAAAAAF5AgAANAAAAHiTDxz9B8E/qDfAsxyv7D8AAAc/zwIAAAAAAAABegIAADQAAADoSVCwGDHBP9gUaMOqwew/AAAHP88CAAAAAAAAAXsCAAA0AAAASACRRDRawT94AzzL8crsPwAABz/fAgAAAAAAAAF8AgAANAAAAMC20dhPg8E/GPIP0zjU7D8AAAc/3wIAAAAAAAABfQIAADQAAACIPwKIJKLBP0jPt+LG5uw/AAAHP98CAAAAAAAAAX4CAAA0AAAAWMgyN/nAwT/YvYvqDfDsPwAABz/uAgAAAAAAAAF/AgAANAAAACBRY+bN38E/2L2L6g3w7D8AQAY/7gIAAAAAAAABgAIAADQAAAD42ZOVov7BP9i9i+oN8Ow/AAAGP/4CAAAAAAAAAYECAAA0AAAAMDW0XzATwj/YvYvqDfDsPwAABj/+AgAAAAAAAAGCAgAANAAAAGCQ1Cm+J8I/GJsz+psC7T8AgAY//gIAAAAAAAABgwIAADQAAACY6/TzSzzCPxibM/qbAu0/AMAGPw4DAAAAAAAAAYQCAAA0AAAAyEYVvtlQwj8YmzP6mwLtPwCABz8OAwAAAAAAAAGFAgAANAAAAACiNYhnZcI/uIkHAuML7T8AQAc/GwMAAAAAAAABhgIAADQAAAA4/VVS9XnCP7iJBwLjC+0/AAAHPxsDAAAAAAAAAYcCAAA0AAAAaFh2HIOOwj+4iQcC4wvtPwAABz8bAwAAAAAAAAGIAgAANAAAAJizluYQo8I/SHjbCSoV7T8AgAc/KwMAAAAAAAABiQIAADQAAABA4abLV63CP0h42wkqFe0/AMAHPysDAAAAAAAAAYoCAAA0AAAAeDzHleXBwj+IVYMZuCftPwDABz87AwAAAAAAAAGLAgAANAAAAKiX519z1sI/IERXIf8w7T8AAAg/OwMAAAAAAAABjAIAADQAAADg8gcqAevCP7gyKylGOu0/AIAIPzsDAAAAAAAAAY0CAAA0AAAAeCAYD0j1wj/oD9M41EztPwBACD9KAwAAAAAAAAGOAgAANAAAAKh7ONnVCcM/iP6mQBtW7T8AgAc/SgMAAAAAAAABjwIAADQAAADY1lijYx7DP1jKIljwce0/AEAHP1oDAAAAAAAAAZACAAA0AAAAEDJ5bfEywz+Qp8pnfoTtPwAABz9aAwAAAAAAAAGRAgAANAAAAOi6qRzGUcM/wIRydwyX7T8AgAc/aQMAAAAAAAABkgIAADQAAAC4Q9rLmnDDP1hzRn9ToO0/AEAIP3kDAAAAAAAAAZMCAAA0AAAAgMwKe2+Pwz8AYhqHmqntPwAACD95AwAAAAAAAAGUAgAANAAAAPCCSw+LuMM/AGIah5qp7T8AAAg/iQMAAAAAAAABlQIAADQAAABYOYyjpuHDPyg/wpYovO0/AAAJP5gDAAAAAAAAAZYCAAA0AAAAKMK8UnsAxD/ILZaeb8XtPwBACz+YAwAAAAAAAAGXAgAANAAAAJh4/eaWKcQ/aBxqprbO7T8AQAw/qAMAAAAAAAABmAIAADQAAAD4Lj57slLEP2gcaqa2zu0/AMAMP6gDAAAAAAAAAZkCAAA0AAAAcOV+D857xD9oHGqmts7tPwBADD+4AwAAAAAAAAGaAgAANAAAANCbv6PppMQ/aBxqprbO7T8AAAw/uAMAAAAAAAABmwIAADQAAAA4UgA4Bc7EP2gcaqa2zu0/AIAMP8cDAAAAAAAAAZwCAAA0AAAAqAhBzCD3xD9oHGqmts7tPwBADT/HAwAAAAAAAAGdAgAANAAAABC/gWA8IMU/aBxqprbO7T8AwA0/1wMAAAAAAAABngIAADQAAACw0OK+5V3FP8gtlp5vxe0/AMANP9cDAAAAAAAAAZ8CAAA0AAAAkD1k5xywxT8oP8KWKLztPwBADT/mAwAAAAAAAAGgAgAANAAAAMB81SoN+MU/AGIah5qp7T8AgAw/9gMAAAAAAAABoQIAADQAAAD4u0Zu/T/GPwBiGoeaqe0/AMAMP/YDAAAAAAAAAaICAAA0AAAAMPu3se2Hxj9Yc0Z/U6DtPwDADT8GBAAAAAAAAAGjAgAANAAAAGg6KfXdz8Y/kKfKZ36E7T8AgA4/BgQAAAAAAAABpAIAADQAAACoeZo4zhfHP/i49l83e+0/AMAOPxUEAAAAAAAAAaUCAAA0AAAA2LgLfL5fxz9YyiJY8HHtPwCADz8VBAAAAAAAAAGmAgAANAAAAIDKbNpnncc/IO16SGJf7T8AQBA/FQQAAAAAAAABpwIAADQAAAAg3M04EdvHP4j+pkAbVu0/AMAQPyUEAAAAAAAAAagCAAA0AAAAwO0ul7oYyD/oD9M41EztPwCAET8lBAAAAAAAAAGpAgAANAAAAGD/j/VjVsg/uDIrKUY67T8AwBE/NQQAAAAAAAABqgIAADQAAABg4+BuxonIP7gyKylGOu0/AMARPzUEAAAAAAAAAasCAAA0AAAACPVBzW/HyD8gRFch/zDtPwAAEj9EBAAAAAAAAAGsAgAANAAAAKAGoysZBck/SHjbCSoV7T8AABI/RAQAAAAAAAABrQIAADQAAADgRRRvCU3JP0h42wkqFe0/AAASP1QEAAAAAAAAAa4CAAA0AAAAgFd1zbKKyT8YmzP6mwLtPwCAEj9UBAAAAAAAAAGvAgAANAAAABhp1itcyMk/2L2L6g3w7D8AQBI/YwQAAAAAAAABsAIAADQAAABYqEdvTBDKPxjyD9M41Ow/AAASP2MEAAAAAAAAAbECAAA0AAAAkOe4sjxYyj/YFGjDqsHsPwAAEj9zBAAAAAAAAAGyAgAANAAAAGhUOttzqso/qDfAsxyv7D8AgBI/cwQAAAAAAAABswIAADQAAADQ7svo8QbLPwhJ7KvVpew/AMASP4MEAAAAAAAAAbQCAAA0AAAA4LZt27Ztyz8ISeyr1aXsPwDAEj+DBAAAAAAAAAG1AgAANAAAAFBR/+g0yss/cFoYpI6c7D8AABM/kgQAAAAAAAABtgIAADQAAADA65D2sibMPzh9cJQAiuw/AIATP5IEAAAAAAAAAbcCAAA0AAAAMIYiBDGDzD+ojpyMuYDsPwBAEz+iBAAAAAAAAAG4AgAANAAAAEBOxPb16cw/AKDIhHJ37D8AgBI/ogQAAAAAAAABuQIAADQAAACo6FUEdEbNP9DCIHXkZOw/AEASP6IEAAAAAAAAAboCAAA0AAAAGIPnEfKizT841ExtnVvsPwAAEj+yBAAAAAAAAAG7AgAANAAAAIAdeR9w/80/ONRMbZ1b7D8AABI/sgQAAAAAAAABvAIAADQAAACQ5RoSNWbOP5DleGVWUuw/AAASP8EEAAAAAAAAAb0CAAA0AAAAAICsH7PCzj841ExtnVvsPwCAEj/BBAAAAAAAAAG+AgAANAAAAHAaPi0xH88/0MIgdeRk7D8AQBM/0QQAAAAAAAABvwIAADQAAADgtM86r3vPP9DCIHXkZOw/AAATP9EEAAAAAAAAAcACAAA0AAAAUE9hSC3Yzz/QwiB15GTsPwAAEz/gBAAAAAAAAAHBAgAANAAAAOB0+apVGtA/0MIgdeRk7D8AABM/4AQAAAAAAAABwgIAADQAAADoWEokuE3QP9DCIHXkZOw/AIATP/AEAAAAAAAAAcMCAAA0AAAAVIEz9YSQ0D841ExtnVvsPwBAEz/wBAAAAAAAAAHEAgAANAAAAPCSlFMuztA/ONRMbZ1b7D8AgBI/AAUAAAAAAAABxQIAADQAAACQpPWx1wvRP2gI0VXIP+w/AEASPwAFAAAAAAAAAcYCAAA0AAAAMLZWEIFJ0T9oCNFVyD/sPwAAEj8PBQAAAAAAAAHHAgAANAAAAMzHt24qh9E/+E2BNqwa7D8AABI/DwUAAAAAAAAByAIAADQAAAB02RjN08TRP/hNgTasGuw/AAASPx8FAAAAAAAAAckCAAA0AAAAQNTxuFn90T9gX60uZRHsPwAAEj8fBQAAAAAAAAHKAgAANAAAAEi4QjK8MNI/YF+tLmUR7D8AABI/MwUAAAAAAAABywIAADQAAAAcsxseQmnSP/hNgTasGuw/AEARPzMFAAAAAAAAAcwCAAA0AAAA6K30Ccih0j9oCNFVyD/sPwAAET9CBQAAAAAAAAHNAgAANAAAALyozfVN2tI/kOV4ZVZS7D8AABE/QgUAAAAAAAABzgIAADQAAACQo6bh0xLTPzjUTG2dW+w/AAARP1IFAAAAAAAAAc8CAAA0AAAAmIf3WjZG0z841ExtnVvsPwAAET9SBQAAAAAAAAHQAgAANAAAAMzGaJ4mjtM/aAjRVcg/7D8AgBE/YQUAAAAAAAAB0QIAADQAAAA471Fv89DTP2gI0VXIP+w/AMARP2EFAAAAAAAAAdICAAA0AAAAqBc7QMAT1D/4TYE2rBrsPwCAEj9hBQAAAAAAAAHTAgAANAAAABRAJBGNVtQ/+E2BNqwa7D8AQBI/gQUAAAAAAAAB1AIAADQAAABMf5VUfZ7UP8hw2SYeCOw/AAASP4EFAAAAAAAAAdUCAAA0AAAA7JD2sibc1D+QkzEXkPXrPwAAEj+BBQAAAAAAAAHWAgAANAAAAMCLz56sFNU/kJMxF5D16z8AABI/gQUAAAAAAAAB1wIAADQAAACQhqiKMk3VP5CTMReQ9es/AIASP5AFAAAAAAAAAdgCAAA0AAAAZIGBdriF1T+QkzEXkPXrPwBAEz+QBQAAAAAAAAHZAgAANAAAAGhl0u8audU/kJMxF5D16z8AABM/oAUAAAAAAAAB2gIAADQAAAA4YKvboPHVP5CTMReQ9es/AIASP6AFAAAAAAAAAdsCAAA0AAAADFuExyYq1j+QkzEXkPXrPwBAEj+wBQAAAAAAAAHcAgAANAAAABA/1UCJXdY/kJMxF5D16z8AABI/sAUAAAAAAAAB3QIAADQAAABQfkaEeaXWP/CkXQ9J7Os/AAASP78FAAAAAAAAAd4CAAA0AAAA8I+n4iLj1j9YtokHAuPrPwCAEj+/BQAAAAAAAAHfAgAANAAAAIyhCEHMINc/WLaJBwLj6z8AQBI/zwUAAAAAAAAB4AIAADQAAAAss2mfdV7XPyDZ4fdz0Os/AIARP88FAAAAAAAAAeECAAA0AAAAyMTK/R6c1z8g2eH3c9DrPwBAET/eBQAAAAAAAAHiAgAANAAAAGzWK1zI2dc/6Ps56OW96z8AgBE/3gUAAAAAAAAB4wIAADQAAAA80QRIThLYP7AekthXq+s/AMARP+4FAAAAAAAAAeQCAAA0AAAAEMzdM9RK2D+wHpLYV6vrPwDAET/uBQAAAAAAAAHlAgAANAAAAOTGth9ag9g/gEHqyMmY6z8AABI//gUAAAAAAAAB5gIAADQAAADoqgeZvLbYP1BkQrk7hus/AAASP/4FAAAAAAAAAecCAAA0AAAA7I5YEh/q2D9QZEK5O4brPwCAEj8NBgAAAAAAAAHoAgAANAAAAMCJMf6kItk/UGRCuTuG6z8AQBM/DQYAAAAAAAAB6QIAADQAAACUhArqKlvZP1BkQrk7hus/AAATPx0GAAAAAAAAAeoCAAA0AAAAzMN7LRuj2T+odW6x9HzrPwAAEz8dBgAAAAAAAAHrAgAANAAAAKAw/VVS9dk/GIeaqa1z6z8AABM/LQYAAAAAAAAB7AIAADQAAAAQWeYmHzjaPxiHmqmtc+s/AAATPy0GAAAAAAAAAe0CAAA0AAAAqGpHhch12j8Yh5qprXPrPwAAEz8tBgAAAAAAAAHuAgAANAAAAEh8qONxs9o/GIeaqa1z6z8AABM/PAYAAAAAAAAB7wIAADQAAAAcd4HP9+vaP6h1brH0fOs/AEASPzwGAAAAAAAAAfACAAA0AAAAJFvSSFof2z9QZEK5O4brPwAAEj9MBgAAAAAAAAHxAgAANAAAAFgom0+ZTds/UGRCuTuG6z8AABI/TAYAAAAAAAAB8gIAADQAAADI3tvjtHbbP1BkQrk7hus/AIASP1sGAAAAAAAAAfMCAAA0AAAAMJUceNCf2z+AQerIyZjrPwBAEj9bBgAAAAAAAAH0AgAANAAAAJhLXQzsyNs/gEHqyMmY6z8AABI/awYAAAAAAAAB9QIAADQAAAAAAp6gB/LbP7AekthXq+s/AAASP2sGAAAAAAAAAfYCAAA0AAAAcLjeNCMb3D/o+zno5b3rPwAAEj97BgAAAAAAAAH3AgAANAAAANhuH8k+RNw/6Ps56OW96z8AABI/ewYAAAAAAAAB+AIAADQAAABAJWBdWm3cP+j7Oejlves/AIASP4oGAAAAAAAAAfkCAAA0AAAAfPIoZJmb3D/o+zno5b3rPwDAEz+KBgAAAAAAAAH6AgAANAAAAOSoafi0xNw/sB6S2Fer6z8AABY/mgYAAAAAAAAB+wIAADQAAACESCIarejcP7AekthXq+s/AEAXP5oGAAAAAAAAAfwCAAA0AAAAvBXrIOwW3T+AQerIyZjrPwBAGD+qBgAAAAAAAAH9AgAANAAAAFi1o0LkOt0/gEHqyMmY6z8AwBg/qgYAAAAAAAAB/gIAADQAAADAa+TW/2PdP1BkQrk7hus/AMAYP7kGAAAAAAAAAf8CAAA0AAAAYAud+PeH3T9QZEK5O4brPwBAEj+5BgAAAAAAAAEAAwAANAAAACyUzafMpt0/sB6S2Fer6z8AQAk/yQYAAAAAAAABAQMAADQAAAD8HP5WocXdP+j7Oejlves/AADaPskGAAAAAAAAAQIDAAA0AAAAnLy2eJnp3T/wpF0PSezrPwAAkj7YBgAAAAAAAAEDAwAANAAAADRcb5qRDd4/INnh93PQ6z8AAC0+2AYAAAAAAAABBAMAADQAAABWXgJ9Zm/hPyABFJlQ7u4/AAAoPgAAAAAAAAAAAQUDAAA0AAAAvGlGNvhx4T+IEkCRCeXuPwAAZz4QAAAAAAAAAAEGAwAANAAAALxpRjb4ceE/8CNsicLb7j8AAII+EAAAAAAAAAABBwMAADQAAADwUr7D1GzhPyBY8HHtv+4/AAB4PhAAAAAAAAAAAQgDAAA0AAAAikd6CkNq4T/oekhiX63uPwAAdj4QAAAAAAAAAAEJAwAANAAAAL4w8pcfZeE/UIx0Whik7j8AAGI+HwAAAAAAAAABCgMAADQAAADwGWol/F/hP+jRJDv8fu4/AABKPh8AAAAAAAAAAQsDAAA0AAAAvPed+UZY4T8QBqkjJ2PuPwAAIj4vAAAAAAAAAAEMAwAANAAAACDKjRQATuE/qEtZBAs+7j8AAOY9LwAAAAAAAAABDQMAADQAAACGnH0vuUPhPziRCeXuGO4/AACOPT8AAAAAAAAAAQ4DAAA0AAAAUnqxAwQ84T8ItGHVYAbuPwAA8Dw/AAAAAAAAAAEPAwAANAAAAB5Y5ddONOE/MOjlvYvq7T8AAPY9PwAAAAAAAAABEAMAADQAAAC4TKEevTHhP5j5EbZE4e0/AAA5Pl4AAAAAAAAAAREDAAA0AAAAuEyhHr0x4T+Y+RG2ROHtPwAAdD5eAAAAAAAAAAESAwAANAAAAB5Y5ddONOE/MOjlvYvq7T8AgI4+XgAAAAAAAAABEwMAADQAAADsbm1KcjnhPwi0YdVgBu4/AICdPl4AAAAAAAAAARQDAAA0AAAAuIX1vJU+4T84kQnl7hjuPwCAqD5uAAAAAAAAAAEVAwAANAAAAO6nwehKRuE/OJEJ5e4Y7j8AALI+bgAAAAAAAAABFgMAADQAAACG1dHNkVDhP3BusfR8K+4/AAC2Pn0AAAAAAAAAARcDAAA0AAAAig4mbGpd4T8QXYX8wzTuPwCAuD6NAAAAAAAAAAEYAwAANAAAAPBSvsPUbOE/qEtZBAs+7j8AgLo+oAAAAAAAAAABGQMAADQAAACOuSJH9IPhP6hLWQQLPu4/AIC7PqAAAAAAAAAAARoDAAA0AAAAXEJT9sii4T/gKAEUmVDuPwCAuz6wAAAAAAAAAAEbAwAANAAAAJDWx14vxOE/eBfVG+BZ7j8AgLo+sAAAAAAAAAABHAMAADQAAAAwdoCAJ+jhPxAGqSMnY+4/AAC6PsAAAAAAAAAAAR0DAAA0AAAAzBU5oh8M4j/o0SQ7/H7uPwAAvT7AAAAAAAAAAAEeAwAANAAAAM7ANX2pMuI/sJ2gUtGa7j8AAMI+zwAAAAAAAAABHwMAADQAAAA6d3YRxVviP1CMdFoYpO4/AADKPs8AAAAAAAAAASADAAA0AAAApC23peCE4j8gWPBx7b/uPwAA0z7fAAAAAAAAAAEhAwAANAAAABDk9zn8reI/uEbEeTTJ7j8AgNo+3wAAAAAAAAABIgMAADQAAAAUyEizXuHiP4gSQJEJ5e4/AIDiPu8AAAAAAAAAASMDAAA0AAAAGqyZLMEU4z8gARSZUO7uPwAA5z7vAAAAAAAAAAEkAwAANAAAACCQ6qUjSOM/+MyPsCUK7z8AAOo+/gAAAAAAAAABJQMAADQAAAC+aPdl9HjjP/h1s9eIOO8/AIDrPv4AAAAAAAAAASYDAAA0AAAAwkxI31as4z84U1vnFkvvPwAA7T4OAQAAAAAAAAEnAwAANAAAAMQwmVi53+M/YDAD96Rd7z8AgO0+DgEAAAAAAAABKAMAADQAAADMFOrRGxPkP9DqUhbBgu8/AIDtPh0BAAAAAAAAASkDAAA0AAAABBsHdzNO5D/Q6lIWwYLvPwAA8D4dAQAAAAAAAAEqAwAANAAAAKQsaNXci+Q/0OpSFsGC7z8AAPM+LQEAAAAAAAABKwMAADQAAADcMoV69MbkP9DqUhbBgu8/AAD4Pi0BAAAAAAAAASwDAAA0AAAAsC1eZnr/5D/Q6lIWwYLvPwAA/z49AQAAAAAAAAEtAwAANAAAABod85huNeU/0OpSFsGC7z8AAAI/PQEAAAAAAAABLgMAADQAAAAgAUQS0WjlP9DqUhbBgu8/AIAEP0wBAAAAAAAAAS8DAAA0AAAAvtlQ0qGZ5T/Q6lIWwYLvPwAABj9MAQAAAAAAAAEwAwAANAAAAJDUKb4n0uU/OPx+Dnp57z8AQAc/TAEAAAAAAAABMQMAADQAAACWuHo3igXmP6ANqwYzcO8/AEAIP1wBAAAAAAAAATIDAAA0AAAAmpzLsOw45j9gMAP3pF3vPwBACT9cAQAAAAAAAAEzAwAANAAAADh12HC9aeY/YDAD96Rd7z8AwAk/bAEAAAAAAAABNAMAADQAAAAIN12+apXmP8hBL+9dVO8/AMAJP2wBAAAAAAAAATUDAAA0AAAA3PjhCxjB5j84U1vnFkvvPwAACj97AQAAAAAAAAE2AwAANAAAAK66ZlnF7OY/+HWz14g47z8AgAo/ewEAAAAAAAABNwMAADQAAAAWcaft4BXnP8iYC8j6Je8/AMAKP4sBAAAAAAAAATgDAAA0AAAAgifogfw+5z8gARSZUO7uPwDACj+LAQAAAAAAAAE5AwAANAAAAB4A9UHNb+c/uEbEeTTJ7j8AgAs/mgEAAAAAAAABOgMAADQAAAC82AECnqDnP1CMdFoYpO4/AEAMP5oBAAAAAAAAATsDAAA0AAAA9qXKCN3O5z8QBqkjJ2PuPwDADj+qAQAAAAAAAAE8AwAANAAAAMhnT1aK+uc/qEtZBAs+7j8AwBI/qgEAAAAAAAABPQMAADQAAAAwHpDqpSPoPziRCeXuGO4/AMAUP7oBAAAAAAAAAT4DAAA0AAAANsmMxS9K6D8ItGHVYAbuPwBAFj+6AQAAAAAAAAE/AwAANAAAANJoRecnbug/mPkRtkTh7T8AQBY/yQEAAAAAAAABQAMAADQAAABuCP4IIJLoP8gtlp5vxe0/AAAWP8kBAAAAAAAAAUEDAAA0AAAAdLP646m46D9Yc0Z/U6DtPwAAFj/ZAQAAAAAAAAFCAwAANAAAANxpO3jF4eg/+Lj2Xzd77T8AgBY/2QEAAAAAAAABQwMAADQAAACuK8DFcg3pP4j+pkAbVu0/AEAXP+kBAAAAAAAAAUQDAAA0AAAAgO1EEyA56T+4MispRjrtPwBAGD/pAQAAAAAAAAFFAwAANAAAAE6vyWDNZOk/SHjbCSoV7T8AwBg/+AEAAAAAAAABRgMAADQAAAAgcU6uepDpP9i9i+oN8Ow/AMAYP/gBAAAAAAAAAUcDAAA0AAAAiiePQpa56T/YFGjDqsHsPwBAGD/4AQAAAAAAAAFIAwAANAAAAI7Six0g4Ok/cFoYpI6c7D8AABg/FwIAAAAAAAABSQMAADQAAAD4iMyxOwnqP6iOnIy5gOw/AIAXPxcCAAAAAAAAAUoDAAA0AAAAzEpR/+g06j/QwiB15GTsPwAAFz8XAgAAAAAAAAFLAwAANAAAAAIYGgYoY+o/aAjRVcg/7D8AABc/JwIAAAAAAAABTAMAADQAAACe8CbG+JPqP/hNgTasGuw/AIAXPycCAAAAAAAAAU0DAAA0AAAAPskzhsnE6j9gX60uZRHsPwBAFz8nAgAAAAAAAAFOAwAANAAAAHSW/IwI8+o/yHDZJh4I7D8AABc/RgIAAAAAAAABTwMAADQAAABIWIHatR7rP5CTMReQ9es/AAAXP0YCAAAAAAAAAVADAAA0AAAAsg7CbtFH6z+QkzEXkPXrPwAAFz9GAgAAAAAAAAFRAwAANAAAABzFAgPtcOs/kJMxF5D16z8AABc/RgIAAAAAAAABUgMAADQAAACGe0OXCJrrP8hw2SYeCOw/AIAXP1YCAAAAAAAAAVMDAAA0AAAA8jGEKyTD6z9gX60uZRHsPwBAFz9WAgAAAAAAAAFUAwAANAAAAMDzCHnR7us/+E2BNqwa7D8AABc/ZgIAAAAAAAABVQMAADQAAAD4wNF/EB3sP2gI0VXIP+w/AAAXP2YCAAAAAAAAAVYDAAA0AAAAMI6ahk9L7D841ExtnVvsPwAAFz91AgAAAAAAAAFXAwAANAAAAARQH9T8duw/AKDIhHJ37D8AABc/dQIAAAAAAAABWAMAADQAAADUEaQhqqLsP3BaGKSOnOw/AIAXP4UCAAAAAAAAAVkDAAA0AAAAPsjktcXL7D/YFGjDqsHsPwCAFj+FAgAAAAAAAAFaAwAANAAAAEJz4ZBP8uw/2L2L6g3w7D8AwBU/lAIAAAAAAAABWwMAADQAAABGHt5r2RjtP0h42wkqFe0/AEAVP5QCAAAAAAAAAVwDAAA0AAAA4r2WjdE87T8gRFch/zDtPwCAFT+kAgAAAAAAAAFdAwAANAAAAIBdT6/JYO0/6A/TONRM7T8AQBY/pAIAAAAAAAABXgMAADQAAADqE5BD5YntP1jKIljwce0/AEAXP7QCAAAAAAAAAV8DAAA0AAAAutUUkZK17T+Qp8pnfoTtPwDAFz+0AgAAAAAAAAFgAwAANAAAACaMVSWu3u0/AGIah5qp7T8AwBc/wwIAAAAAAAABYQMAADQAAACOQpa5yQfuP2gcaqa2zu0/AEAXP8MCAAAAAAAAAWIDAAA0AAAAlO2SlFMu7j/Q1rnF0vPtPwAAFz/TAgAAAAAAAAFjAwAANAAAADCNS7ZLUu4/OJEJ5e4Y7j8AABc/0wIAAAAAAAABZAMAADQAAADQLATYQ3buPxBdhfzDNO4/AAAXP9MCAAAAAAAAAWUDAAA0AAAAbMy8+Tua7j+oS1kECz7uPwAAFz/jAgAAAAAAAAFmAwAANAAAAAhsdRs0vu4/qEtZBAs+7j8AgBc/4wIAAAAAAAABZwMAADQAAABAAOqDmt/uP6hLWQQLPu4/AEAYP/ICAAAAAAAAAWgDAAA0AAAADIkaM2/+7j+oS1kECz7uPwDAGT/yAgAAAAAAAAFpAwAANAAAAEQdj5vVH+8/cG6x9Hwr7j8AABo/AgMAAAAAAAABagMAADQAAACs088v8UjvP6CiNd2nD+4/AAAaPwIDAAAAAAAAAWsDAAA0AAAA5GdEmFdq7z8w6OW9i+rtPwCAFD8RAwAAAAAAAAFsAwAANAAAALTwdEcsie8/aBxqprbO7T8AAA0/EQMAAAAAAAABbQMAADQAAABQV9nKS6DvPwBiGoeaqe0/AIDmPiEDAAAAAAAAAW4DAAA0AAAAVMmBB/257z8AYhqHmqntPwCAoj4hAwAAAAAAAAFvAwAANAAAALx/wpsY4+8/kKfKZ36E7T8AAEg+bwMAAAAAAAA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52904|recordEnd=181652|recordLength=183832|start=152904|end=181652|audioFormat={00001610-0000-0010-8000-00AA00389B71}|audioRate=44100|muted=false|volume=0.8|fadeIn=0|fadeOut=0|videoFormat={34363248-0000-0010-8000-00AA00389B71}|videoRate=15|videoWidth=256|videoHeight=25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81652|recordEnd=183815|recordLength=183832|start=181652|end=183815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10747|recordEnd=149546|recordLength=220542|start=110747|end=149546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2890</Words>
  <Application>Microsoft Office PowerPoint</Application>
  <PresentationFormat>Custom</PresentationFormat>
  <Paragraphs>578</Paragraphs>
  <Slides>51</Slides>
  <Notes>15</Notes>
  <HiddenSlides>0</HiddenSlides>
  <MMClips>51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Arial</vt:lpstr>
      <vt:lpstr>Avenir Roman</vt:lpstr>
      <vt:lpstr>Courier New</vt:lpstr>
      <vt:lpstr>Gill Sans</vt:lpstr>
      <vt:lpstr>Helvetica</vt:lpstr>
      <vt:lpstr>Helvetica Neue</vt:lpstr>
      <vt:lpstr>Helvetica Neue Light</vt:lpstr>
      <vt:lpstr>Helvetica Neue Medium</vt:lpstr>
      <vt:lpstr>Liberation Mono</vt:lpstr>
      <vt:lpstr>Menlo</vt:lpstr>
      <vt:lpstr>Open Sans</vt:lpstr>
      <vt:lpstr>Roboto</vt:lpstr>
      <vt:lpstr>Source Sans Pro</vt:lpstr>
      <vt:lpstr>ModernPortfolio</vt:lpstr>
      <vt:lpstr>    Kotlin Syntax</vt:lpstr>
      <vt:lpstr>Kotlin Syntax</vt:lpstr>
      <vt:lpstr>PowerPoint Presentation</vt:lpstr>
      <vt:lpstr>PowerPoint Presentation</vt:lpstr>
      <vt:lpstr>Writing Classes</vt:lpstr>
      <vt:lpstr>Writing Classes – properties</vt:lpstr>
      <vt:lpstr>Writing Classes – constructors</vt:lpstr>
      <vt:lpstr>Writing Classes – primary constructors</vt:lpstr>
      <vt:lpstr>PowerPoint Presentation</vt:lpstr>
      <vt:lpstr>PowerPoint Presentation</vt:lpstr>
      <vt:lpstr>PowerPoint Presentation</vt:lpstr>
      <vt:lpstr>Writing Classes – secondary constructors</vt:lpstr>
      <vt:lpstr>Writing Classes – getters and setters</vt:lpstr>
      <vt:lpstr>Writing Classes – getters and setters</vt:lpstr>
      <vt:lpstr>Writing Classes – getters and setters</vt:lpstr>
      <vt:lpstr>Data Classes</vt:lpstr>
      <vt:lpstr>Data Classes</vt:lpstr>
      <vt:lpstr>Data Classes - Requirements</vt:lpstr>
      <vt:lpstr>Data Classes – copy and toString Example</vt:lpstr>
      <vt:lpstr>Data Classes – copy, equals  and hashCode Example</vt:lpstr>
      <vt:lpstr>Collections   </vt:lpstr>
      <vt:lpstr>Arrays (using arrayOf) </vt:lpstr>
      <vt:lpstr>Arrays (using arrayOf)</vt:lpstr>
      <vt:lpstr>Arrays (using arrayOfNulls)</vt:lpstr>
      <vt:lpstr>Arrays (using constructor)</vt:lpstr>
      <vt:lpstr>Collections</vt:lpstr>
      <vt:lpstr>Collections – mutable vs immutable</vt:lpstr>
      <vt:lpstr>Collections – mutable List </vt:lpstr>
      <vt:lpstr>Collections – immutable List – example 1 </vt:lpstr>
      <vt:lpstr>Collections – immutable List – example 2</vt:lpstr>
      <vt:lpstr>Collections –  Set and hashSet</vt:lpstr>
      <vt:lpstr>Collections –  Map and hashMap</vt:lpstr>
      <vt:lpstr>Collections</vt:lpstr>
      <vt:lpstr>Collections – iterating using the in operator</vt:lpstr>
      <vt:lpstr>Collections – checking if collection contains an object</vt:lpstr>
      <vt:lpstr>Kotlin….functional programming is prevalent!</vt:lpstr>
      <vt:lpstr>Collections – lambdas</vt:lpstr>
      <vt:lpstr>Collections – lambdas </vt:lpstr>
      <vt:lpstr>Collections – lambdas </vt:lpstr>
      <vt:lpstr>Collections – lambdas </vt:lpstr>
      <vt:lpstr>Collections – lambdas </vt:lpstr>
      <vt:lpstr>Collections – sample functions</vt:lpstr>
      <vt:lpstr>Collections – sample functions</vt:lpstr>
      <vt:lpstr>Sets and Lambdas</vt:lpstr>
      <vt:lpstr>Maps and Lambdas</vt:lpstr>
      <vt:lpstr>Arguments</vt:lpstr>
      <vt:lpstr>Default Arguments (optional)</vt:lpstr>
      <vt:lpstr>Default Arguments (optional)</vt:lpstr>
      <vt:lpstr>Named Arguments</vt:lpstr>
      <vt:lpstr>Some additional sources for exploration: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cp:lastModifiedBy>Siobhan Drohan</cp:lastModifiedBy>
  <cp:revision>269</cp:revision>
  <dcterms:modified xsi:type="dcterms:W3CDTF">2017-11-24T16:11:45Z</dcterms:modified>
</cp:coreProperties>
</file>